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66"/>
  </p:notesMasterIdLst>
  <p:sldIdLst>
    <p:sldId id="256" r:id="rId2"/>
    <p:sldId id="454" r:id="rId3"/>
    <p:sldId id="257" r:id="rId4"/>
    <p:sldId id="308" r:id="rId5"/>
    <p:sldId id="309" r:id="rId6"/>
    <p:sldId id="310" r:id="rId7"/>
    <p:sldId id="311" r:id="rId8"/>
    <p:sldId id="312" r:id="rId9"/>
    <p:sldId id="378" r:id="rId10"/>
    <p:sldId id="385" r:id="rId11"/>
    <p:sldId id="269" r:id="rId12"/>
    <p:sldId id="272" r:id="rId13"/>
    <p:sldId id="315" r:id="rId14"/>
    <p:sldId id="461" r:id="rId15"/>
    <p:sldId id="463" r:id="rId16"/>
    <p:sldId id="465" r:id="rId17"/>
    <p:sldId id="467" r:id="rId18"/>
    <p:sldId id="470" r:id="rId19"/>
    <p:sldId id="474" r:id="rId20"/>
    <p:sldId id="478" r:id="rId21"/>
    <p:sldId id="481" r:id="rId22"/>
    <p:sldId id="484" r:id="rId23"/>
    <p:sldId id="540" r:id="rId24"/>
    <p:sldId id="541" r:id="rId25"/>
    <p:sldId id="542" r:id="rId26"/>
    <p:sldId id="543" r:id="rId27"/>
    <p:sldId id="544" r:id="rId28"/>
    <p:sldId id="545" r:id="rId29"/>
    <p:sldId id="546" r:id="rId30"/>
    <p:sldId id="508" r:id="rId31"/>
    <p:sldId id="509" r:id="rId32"/>
    <p:sldId id="598" r:id="rId33"/>
    <p:sldId id="599" r:id="rId34"/>
    <p:sldId id="555" r:id="rId35"/>
    <p:sldId id="556" r:id="rId36"/>
    <p:sldId id="568" r:id="rId37"/>
    <p:sldId id="558" r:id="rId38"/>
    <p:sldId id="559" r:id="rId39"/>
    <p:sldId id="560" r:id="rId40"/>
    <p:sldId id="561" r:id="rId41"/>
    <p:sldId id="521" r:id="rId42"/>
    <p:sldId id="522" r:id="rId43"/>
    <p:sldId id="600" r:id="rId44"/>
    <p:sldId id="576" r:id="rId45"/>
    <p:sldId id="577" r:id="rId46"/>
    <p:sldId id="586" r:id="rId47"/>
    <p:sldId id="579" r:id="rId48"/>
    <p:sldId id="580" r:id="rId49"/>
    <p:sldId id="587" r:id="rId50"/>
    <p:sldId id="581" r:id="rId51"/>
    <p:sldId id="582" r:id="rId52"/>
    <p:sldId id="588" r:id="rId53"/>
    <p:sldId id="589" r:id="rId54"/>
    <p:sldId id="590" r:id="rId55"/>
    <p:sldId id="591" r:id="rId56"/>
    <p:sldId id="592" r:id="rId57"/>
    <p:sldId id="593" r:id="rId58"/>
    <p:sldId id="594" r:id="rId59"/>
    <p:sldId id="595" r:id="rId60"/>
    <p:sldId id="596" r:id="rId61"/>
    <p:sldId id="597" r:id="rId62"/>
    <p:sldId id="442" r:id="rId63"/>
    <p:sldId id="267" r:id="rId64"/>
    <p:sldId id="488" r:id="rId65"/>
  </p:sldIdLst>
  <p:sldSz cx="9144000" cy="5143500" type="screen16x9"/>
  <p:notesSz cx="6858000" cy="9144000"/>
  <p:embeddedFontLst>
    <p:embeddedFont>
      <p:font typeface="DB Heavent Bold Cond" panose="02000506090000020004" charset="-34"/>
      <p:bold r:id="rId67"/>
    </p:embeddedFont>
    <p:embeddedFont>
      <p:font typeface="Fjalla One" panose="02000506040000020004" pitchFamily="2" charset="0"/>
      <p:regular r:id="rId68"/>
    </p:embeddedFont>
    <p:embeddedFont>
      <p:font typeface="Livvic" pitchFamily="2" charset="0"/>
      <p:regular r:id="rId69"/>
      <p:bold r:id="rId70"/>
      <p:italic r:id="rId71"/>
      <p:boldItalic r:id="rId72"/>
    </p:embeddedFont>
    <p:embeddedFont>
      <p:font typeface="Oswald" panose="00000500000000000000" pitchFamily="2" charset="0"/>
      <p:regular r:id="rId73"/>
      <p:bold r:id="rId74"/>
    </p:embeddedFont>
    <p:embeddedFont>
      <p:font typeface="Oswald Medium" panose="00000600000000000000" pitchFamily="2" charset="0"/>
      <p:regular r:id="rId75"/>
      <p:bold r:id="rId76"/>
    </p:embeddedFont>
    <p:embeddedFont>
      <p:font typeface="Oswald SemiBold" panose="00000700000000000000" pitchFamily="2" charset="0"/>
      <p:regular r:id="rId77"/>
      <p:bold r:id="rId78"/>
    </p:embeddedFont>
    <p:embeddedFont>
      <p:font typeface="Roboto" panose="02000000000000000000" pitchFamily="2" charset="0"/>
      <p:regular r:id="rId79"/>
      <p:bold r:id="rId80"/>
      <p:italic r:id="rId81"/>
      <p:boldItalic r:id="rId82"/>
    </p:embeddedFont>
    <p:embeddedFont>
      <p:font typeface="Roboto Condensed Light" panose="02000000000000000000" pitchFamily="2" charset="0"/>
      <p:regular r:id="rId83"/>
      <p: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0316B2-F485-473A-86D5-CB7D28A64B09}">
  <a:tblStyle styleId="{420316B2-F485-473A-86D5-CB7D28A64B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35621B-1F11-4A0B-AA7F-E956EC72FE9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447" autoAdjust="0"/>
  </p:normalViewPr>
  <p:slideViewPr>
    <p:cSldViewPr snapToGrid="0">
      <p:cViewPr varScale="1">
        <p:scale>
          <a:sx n="78" d="100"/>
          <a:sy n="78" d="100"/>
        </p:scale>
        <p:origin x="940" y="-368"/>
      </p:cViewPr>
      <p:guideLst/>
    </p:cSldViewPr>
  </p:slideViewPr>
  <p:outlineViewPr>
    <p:cViewPr>
      <p:scale>
        <a:sx n="33" d="100"/>
        <a:sy n="33" d="100"/>
      </p:scale>
      <p:origin x="0" y="-665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98e5f90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a98e5f90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a9b9cfb6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a9b9cfb6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69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a2af63f82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a2af63f82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3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217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548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20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443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121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04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9b13872d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9b13872d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246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398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12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17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193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70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23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260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510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122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53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9b13872d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a9b13872d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3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612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1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094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045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94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877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0402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869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772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a9b9cfb6b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a9b9cfb6b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352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618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031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115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1091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04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2719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85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783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3888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77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12fb63ab0_0_2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12fb63ab0_0_2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777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0159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8284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826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4300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242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111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603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627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425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aaff169db5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aaff169db5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0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9b9cfb6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9b9cfb6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3189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7204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6183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480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b9cfb6b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b9cfb6b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94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9b9cfb6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9b9cfb6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844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9b9cfb6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9b9cfb6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61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a9b9cfb6b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a9b9cfb6b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285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97500" y="1239750"/>
            <a:ext cx="4178100" cy="218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7500" y="3457950"/>
            <a:ext cx="43638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632" y="791"/>
            <a:ext cx="2305727" cy="1322421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235550" y="2783300"/>
            <a:ext cx="181600" cy="207475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7638964" y="4296107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8351606" y="4470150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 flipH="1">
            <a:off x="-178850" y="440475"/>
            <a:ext cx="1542000" cy="603900"/>
          </a:xfrm>
          <a:prstGeom prst="homePlate">
            <a:avLst>
              <a:gd name="adj" fmla="val 27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3551601" flipH="1">
            <a:off x="490749" y="-203034"/>
            <a:ext cx="1588808" cy="898009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-547325" y="1888000"/>
            <a:ext cx="1090800" cy="8481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3551601" flipH="1">
            <a:off x="6636974" y="4607028"/>
            <a:ext cx="1588808" cy="898009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/>
          <p:nvPr/>
        </p:nvSpPr>
        <p:spPr>
          <a:xfrm>
            <a:off x="-38100" y="838200"/>
            <a:ext cx="9182100" cy="329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ctrTitle"/>
          </p:nvPr>
        </p:nvSpPr>
        <p:spPr>
          <a:xfrm>
            <a:off x="747450" y="1056600"/>
            <a:ext cx="4815300" cy="27636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None/>
              <a:defRPr sz="8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32"/>
          <p:cNvSpPr/>
          <p:nvPr/>
        </p:nvSpPr>
        <p:spPr>
          <a:xfrm rot="5400000">
            <a:off x="7702605" y="327998"/>
            <a:ext cx="1846110" cy="1058814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/>
          <p:nvPr/>
        </p:nvSpPr>
        <p:spPr>
          <a:xfrm>
            <a:off x="8123636" y="214382"/>
            <a:ext cx="1409100" cy="12480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2"/>
          <p:cNvSpPr/>
          <p:nvPr/>
        </p:nvSpPr>
        <p:spPr>
          <a:xfrm rot="1825991" flipH="1">
            <a:off x="8401661" y="1367537"/>
            <a:ext cx="723684" cy="412078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2"/>
          <p:cNvSpPr/>
          <p:nvPr/>
        </p:nvSpPr>
        <p:spPr>
          <a:xfrm>
            <a:off x="-2464873" y="3773130"/>
            <a:ext cx="4884228" cy="2787254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2"/>
          <p:cNvSpPr/>
          <p:nvPr/>
        </p:nvSpPr>
        <p:spPr>
          <a:xfrm>
            <a:off x="1090348" y="4325273"/>
            <a:ext cx="509854" cy="582766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52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 flipH="1">
            <a:off x="1876125" y="28406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 flipH="1">
            <a:off x="1876125" y="3433300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2"/>
          </p:nvPr>
        </p:nvSpPr>
        <p:spPr>
          <a:xfrm flipH="1">
            <a:off x="5166075" y="2840625"/>
            <a:ext cx="210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 Medium"/>
              <a:buNone/>
              <a:defRPr sz="2000">
                <a:solidFill>
                  <a:schemeClr val="lt2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 flipH="1">
            <a:off x="5166075" y="3433300"/>
            <a:ext cx="2101800" cy="67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4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 rot="-5400000">
            <a:off x="8478122" y="3677176"/>
            <a:ext cx="1331100" cy="1181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8715300" y="4697084"/>
            <a:ext cx="200219" cy="22914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120578" y="3657352"/>
            <a:ext cx="933000" cy="473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rot="-3539287" flipH="1">
            <a:off x="8059528" y="3067133"/>
            <a:ext cx="1511792" cy="852302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 flipH="1">
            <a:off x="-457954" y="450059"/>
            <a:ext cx="2119574" cy="1215656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 flipH="1">
            <a:off x="-600899" y="2391869"/>
            <a:ext cx="2088896" cy="1177655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-5400000">
            <a:off x="413880" y="2231091"/>
            <a:ext cx="375921" cy="429673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flipH="1">
            <a:off x="-439681" y="341482"/>
            <a:ext cx="1617900" cy="14328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-1826091">
            <a:off x="28126" y="1577939"/>
            <a:ext cx="830893" cy="473113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85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5400000">
            <a:off x="3799550" y="-545200"/>
            <a:ext cx="1567200" cy="12183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5304750" y="2925700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667825" y="4029225"/>
            <a:ext cx="276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725025" y="1471085"/>
            <a:ext cx="17085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10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Oswald Medium"/>
              <a:buNone/>
              <a:defRPr sz="5500">
                <a:solidFill>
                  <a:srgbClr val="434343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/>
        </p:nvSpPr>
        <p:spPr>
          <a:xfrm flipH="1">
            <a:off x="5188703" y="628026"/>
            <a:ext cx="310997" cy="354197"/>
          </a:xfrm>
          <a:custGeom>
            <a:avLst/>
            <a:gdLst/>
            <a:ahLst/>
            <a:cxnLst/>
            <a:rect l="l" t="t" r="r" b="b"/>
            <a:pathLst>
              <a:path w="4371" h="4978" extrusionOk="0">
                <a:moveTo>
                  <a:pt x="4371" y="0"/>
                </a:moveTo>
                <a:lnTo>
                  <a:pt x="1" y="2465"/>
                </a:lnTo>
                <a:lnTo>
                  <a:pt x="4371" y="4977"/>
                </a:lnTo>
                <a:lnTo>
                  <a:pt x="437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5373429" y="168477"/>
            <a:ext cx="690551" cy="788764"/>
          </a:xfrm>
          <a:custGeom>
            <a:avLst/>
            <a:gdLst/>
            <a:ahLst/>
            <a:cxnLst/>
            <a:rect l="l" t="t" r="r" b="b"/>
            <a:pathLst>
              <a:path w="15574" h="17789" extrusionOk="0">
                <a:moveTo>
                  <a:pt x="0" y="1"/>
                </a:moveTo>
                <a:lnTo>
                  <a:pt x="0" y="17789"/>
                </a:lnTo>
                <a:lnTo>
                  <a:pt x="15574" y="880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5831263" y="144023"/>
            <a:ext cx="1200550" cy="685807"/>
          </a:xfrm>
          <a:custGeom>
            <a:avLst/>
            <a:gdLst/>
            <a:ahLst/>
            <a:cxnLst/>
            <a:rect l="l" t="t" r="r" b="b"/>
            <a:pathLst>
              <a:path w="27076" h="15467" extrusionOk="0">
                <a:moveTo>
                  <a:pt x="13538" y="1"/>
                </a:moveTo>
                <a:lnTo>
                  <a:pt x="1" y="7645"/>
                </a:lnTo>
                <a:lnTo>
                  <a:pt x="13538" y="15467"/>
                </a:lnTo>
                <a:lnTo>
                  <a:pt x="27076" y="7645"/>
                </a:lnTo>
                <a:lnTo>
                  <a:pt x="13538" y="1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3551756">
            <a:off x="4891715" y="90762"/>
            <a:ext cx="1000217" cy="565307"/>
          </a:xfrm>
          <a:custGeom>
            <a:avLst/>
            <a:gdLst/>
            <a:ahLst/>
            <a:cxnLst/>
            <a:rect l="l" t="t" r="r" b="b"/>
            <a:pathLst>
              <a:path w="32672" h="18467" extrusionOk="0">
                <a:moveTo>
                  <a:pt x="29290" y="0"/>
                </a:moveTo>
                <a:lnTo>
                  <a:pt x="0" y="16550"/>
                </a:lnTo>
                <a:lnTo>
                  <a:pt x="3394" y="18467"/>
                </a:lnTo>
                <a:lnTo>
                  <a:pt x="32671" y="1953"/>
                </a:lnTo>
                <a:lnTo>
                  <a:pt x="29290" y="0"/>
                </a:lnTo>
                <a:close/>
              </a:path>
            </a:pathLst>
          </a:custGeom>
          <a:solidFill>
            <a:srgbClr val="FFFFFF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4025" y="1254350"/>
            <a:ext cx="7918500" cy="3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 rot="-5400000" flipH="1">
            <a:off x="-277887" y="276213"/>
            <a:ext cx="1295425" cy="742975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5400000" flipH="1">
            <a:off x="-365250" y="1462975"/>
            <a:ext cx="1276675" cy="719750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-5400000">
            <a:off x="254949" y="1364709"/>
            <a:ext cx="229751" cy="262598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flipH="1">
            <a:off x="-266712" y="209850"/>
            <a:ext cx="988800" cy="875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-1826170">
            <a:off x="19188" y="965519"/>
            <a:ext cx="507821" cy="289146"/>
          </a:xfrm>
          <a:custGeom>
            <a:avLst/>
            <a:gdLst/>
            <a:ahLst/>
            <a:cxnLst/>
            <a:rect l="l" t="t" r="r" b="b"/>
            <a:pathLst>
              <a:path w="20539" h="11693" extrusionOk="0">
                <a:moveTo>
                  <a:pt x="17157" y="0"/>
                </a:moveTo>
                <a:lnTo>
                  <a:pt x="0" y="9775"/>
                </a:lnTo>
                <a:lnTo>
                  <a:pt x="3382" y="11692"/>
                </a:lnTo>
                <a:lnTo>
                  <a:pt x="20538" y="1953"/>
                </a:lnTo>
                <a:lnTo>
                  <a:pt x="1715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24800" y="951314"/>
            <a:ext cx="2995800" cy="9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4800" y="2150500"/>
            <a:ext cx="42861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670"/>
              </a:buClr>
              <a:buSzPts val="1200"/>
              <a:buChar char="●"/>
              <a:defRPr sz="16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B5670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-199774" y="-328465"/>
            <a:ext cx="2035800" cy="656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5400000" flipH="1">
            <a:off x="609204" y="159295"/>
            <a:ext cx="330592" cy="378351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flipH="1">
            <a:off x="7719914" y="4286582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 flipH="1">
            <a:off x="8432556" y="4460625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/>
          <p:nvPr/>
        </p:nvSpPr>
        <p:spPr>
          <a:xfrm rot="-5400000">
            <a:off x="247309" y="-341540"/>
            <a:ext cx="966900" cy="8595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1568433" y="-262489"/>
            <a:ext cx="859574" cy="491043"/>
          </a:xfrm>
          <a:custGeom>
            <a:avLst/>
            <a:gdLst/>
            <a:ahLst/>
            <a:cxnLst/>
            <a:rect l="l" t="t" r="r" b="b"/>
            <a:pathLst>
              <a:path w="23385" h="13359" extrusionOk="0">
                <a:moveTo>
                  <a:pt x="11692" y="0"/>
                </a:moveTo>
                <a:lnTo>
                  <a:pt x="1" y="6751"/>
                </a:lnTo>
                <a:lnTo>
                  <a:pt x="11692" y="13359"/>
                </a:lnTo>
                <a:lnTo>
                  <a:pt x="23384" y="6751"/>
                </a:lnTo>
                <a:lnTo>
                  <a:pt x="11692" y="0"/>
                </a:lnTo>
                <a:close/>
              </a:path>
            </a:pathLst>
          </a:custGeom>
          <a:solidFill>
            <a:srgbClr val="8680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1421405" y="377745"/>
            <a:ext cx="248591" cy="284503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1753101" y="218036"/>
            <a:ext cx="134422" cy="153646"/>
          </a:xfrm>
          <a:custGeom>
            <a:avLst/>
            <a:gdLst/>
            <a:ahLst/>
            <a:cxnLst/>
            <a:rect l="l" t="t" r="r" b="b"/>
            <a:pathLst>
              <a:path w="3657" h="4180" extrusionOk="0">
                <a:moveTo>
                  <a:pt x="1" y="0"/>
                </a:moveTo>
                <a:lnTo>
                  <a:pt x="1" y="4179"/>
                </a:lnTo>
                <a:lnTo>
                  <a:pt x="3656" y="2108"/>
                </a:lnTo>
                <a:lnTo>
                  <a:pt x="1" y="0"/>
                </a:lnTo>
                <a:close/>
              </a:path>
            </a:pathLst>
          </a:custGeom>
          <a:solidFill>
            <a:srgbClr val="CAC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-14915" y="-300128"/>
            <a:ext cx="249032" cy="2065257"/>
          </a:xfrm>
          <a:custGeom>
            <a:avLst/>
            <a:gdLst/>
            <a:ahLst/>
            <a:cxnLst/>
            <a:rect l="l" t="t" r="r" b="b"/>
            <a:pathLst>
              <a:path w="6775" h="56186" extrusionOk="0">
                <a:moveTo>
                  <a:pt x="6775" y="0"/>
                </a:moveTo>
                <a:lnTo>
                  <a:pt x="0" y="3917"/>
                </a:lnTo>
                <a:lnTo>
                  <a:pt x="0" y="56186"/>
                </a:lnTo>
                <a:lnTo>
                  <a:pt x="6775" y="52280"/>
                </a:lnTo>
                <a:lnTo>
                  <a:pt x="67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 rot="-5400000">
            <a:off x="929484" y="-24340"/>
            <a:ext cx="690600" cy="347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1294331" y="-154664"/>
            <a:ext cx="842421" cy="476218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 rot="-5400000">
            <a:off x="-255455" y="-260715"/>
            <a:ext cx="936300" cy="4659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1"/>
          </p:nvPr>
        </p:nvSpPr>
        <p:spPr>
          <a:xfrm>
            <a:off x="718125" y="2523375"/>
            <a:ext cx="2888400" cy="15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20"/>
          <p:cNvSpPr/>
          <p:nvPr/>
        </p:nvSpPr>
        <p:spPr>
          <a:xfrm flipH="1">
            <a:off x="7719914" y="4286582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"/>
          <p:cNvSpPr/>
          <p:nvPr/>
        </p:nvSpPr>
        <p:spPr>
          <a:xfrm flipH="1">
            <a:off x="8432556" y="4460625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724800" y="951314"/>
            <a:ext cx="2995800" cy="9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subTitle" idx="1"/>
          </p:nvPr>
        </p:nvSpPr>
        <p:spPr>
          <a:xfrm>
            <a:off x="4572002" y="1434250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2"/>
          </p:nvPr>
        </p:nvSpPr>
        <p:spPr>
          <a:xfrm>
            <a:off x="4572000" y="1764050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3"/>
          </p:nvPr>
        </p:nvSpPr>
        <p:spPr>
          <a:xfrm>
            <a:off x="4572002" y="2528804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4"/>
          </p:nvPr>
        </p:nvSpPr>
        <p:spPr>
          <a:xfrm>
            <a:off x="4572000" y="2858594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5"/>
          </p:nvPr>
        </p:nvSpPr>
        <p:spPr>
          <a:xfrm>
            <a:off x="4572002" y="3623345"/>
            <a:ext cx="38616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6"/>
          </p:nvPr>
        </p:nvSpPr>
        <p:spPr>
          <a:xfrm>
            <a:off x="4572000" y="3953125"/>
            <a:ext cx="38616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/>
          <p:nvPr/>
        </p:nvSpPr>
        <p:spPr>
          <a:xfrm rot="5400000" flipH="1">
            <a:off x="-833769" y="413775"/>
            <a:ext cx="1650600" cy="14652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1"/>
          <p:cNvSpPr/>
          <p:nvPr/>
        </p:nvSpPr>
        <p:spPr>
          <a:xfrm flipH="1">
            <a:off x="274368" y="1678420"/>
            <a:ext cx="248287" cy="284155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1"/>
          <p:cNvSpPr/>
          <p:nvPr/>
        </p:nvSpPr>
        <p:spPr>
          <a:xfrm rot="5400000" flipH="1">
            <a:off x="103252" y="389198"/>
            <a:ext cx="1156800" cy="5874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 rot="3539163">
            <a:off x="-538812" y="-342745"/>
            <a:ext cx="1874699" cy="1056897"/>
          </a:xfrm>
          <a:custGeom>
            <a:avLst/>
            <a:gdLst/>
            <a:ahLst/>
            <a:cxnLst/>
            <a:rect l="l" t="t" r="r" b="b"/>
            <a:pathLst>
              <a:path w="51067" h="28790" extrusionOk="0">
                <a:moveTo>
                  <a:pt x="48709" y="1"/>
                </a:moveTo>
                <a:lnTo>
                  <a:pt x="1" y="27456"/>
                </a:lnTo>
                <a:lnTo>
                  <a:pt x="2358" y="28790"/>
                </a:lnTo>
                <a:lnTo>
                  <a:pt x="51066" y="1358"/>
                </a:lnTo>
                <a:lnTo>
                  <a:pt x="4870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 rot="10800000">
            <a:off x="7817876" y="4382989"/>
            <a:ext cx="1326127" cy="760509"/>
          </a:xfrm>
          <a:custGeom>
            <a:avLst/>
            <a:gdLst/>
            <a:ahLst/>
            <a:cxnLst/>
            <a:rect l="l" t="t" r="r" b="b"/>
            <a:pathLst>
              <a:path w="51817" h="29719" extrusionOk="0">
                <a:moveTo>
                  <a:pt x="1" y="1"/>
                </a:moveTo>
                <a:lnTo>
                  <a:pt x="1" y="29719"/>
                </a:lnTo>
                <a:lnTo>
                  <a:pt x="518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8560591" y="4492420"/>
            <a:ext cx="333872" cy="381464"/>
          </a:xfrm>
          <a:custGeom>
            <a:avLst/>
            <a:gdLst/>
            <a:ahLst/>
            <a:cxnLst/>
            <a:rect l="l" t="t" r="r" b="b"/>
            <a:pathLst>
              <a:path w="7264" h="8299" extrusionOk="0">
                <a:moveTo>
                  <a:pt x="1" y="0"/>
                </a:moveTo>
                <a:lnTo>
                  <a:pt x="1" y="8299"/>
                </a:lnTo>
                <a:lnTo>
                  <a:pt x="7264" y="4191"/>
                </a:lnTo>
                <a:lnTo>
                  <a:pt x="1" y="0"/>
                </a:ln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35"/>
          <p:cNvGrpSpPr/>
          <p:nvPr/>
        </p:nvGrpSpPr>
        <p:grpSpPr>
          <a:xfrm>
            <a:off x="-487790" y="2270002"/>
            <a:ext cx="2261043" cy="3062648"/>
            <a:chOff x="2505100" y="1079377"/>
            <a:chExt cx="2261043" cy="3062648"/>
          </a:xfrm>
        </p:grpSpPr>
        <p:sp>
          <p:nvSpPr>
            <p:cNvPr id="397" name="Google Shape;397;p35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" name="Google Shape;410;p35"/>
          <p:cNvGrpSpPr/>
          <p:nvPr/>
        </p:nvGrpSpPr>
        <p:grpSpPr>
          <a:xfrm rot="10800000">
            <a:off x="7372375" y="-187448"/>
            <a:ext cx="2261043" cy="3062648"/>
            <a:chOff x="2505100" y="1079377"/>
            <a:chExt cx="2261043" cy="3062648"/>
          </a:xfrm>
        </p:grpSpPr>
        <p:sp>
          <p:nvSpPr>
            <p:cNvPr id="411" name="Google Shape;411;p35"/>
            <p:cNvSpPr/>
            <p:nvPr/>
          </p:nvSpPr>
          <p:spPr>
            <a:xfrm rot="10800000">
              <a:off x="2605775" y="2346875"/>
              <a:ext cx="966900" cy="8595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 rot="10800000">
              <a:off x="4017653" y="3388875"/>
              <a:ext cx="740100" cy="5670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 rot="-5400000">
              <a:off x="2554260" y="1263642"/>
              <a:ext cx="859574" cy="491043"/>
            </a:xfrm>
            <a:custGeom>
              <a:avLst/>
              <a:gdLst/>
              <a:ahLst/>
              <a:cxnLst/>
              <a:rect l="l" t="t" r="r" b="b"/>
              <a:pathLst>
                <a:path w="23385" h="13359" extrusionOk="0">
                  <a:moveTo>
                    <a:pt x="11692" y="0"/>
                  </a:moveTo>
                  <a:lnTo>
                    <a:pt x="1" y="6751"/>
                  </a:lnTo>
                  <a:lnTo>
                    <a:pt x="11692" y="13359"/>
                  </a:lnTo>
                  <a:lnTo>
                    <a:pt x="23384" y="6751"/>
                  </a:lnTo>
                  <a:lnTo>
                    <a:pt x="11692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 rot="-5400000">
              <a:off x="3396716" y="1819432"/>
              <a:ext cx="248591" cy="284503"/>
            </a:xfrm>
            <a:custGeom>
              <a:avLst/>
              <a:gdLst/>
              <a:ahLst/>
              <a:cxnLst/>
              <a:rect l="l" t="t" r="r" b="b"/>
              <a:pathLst>
                <a:path w="6763" h="7740" extrusionOk="0">
                  <a:moveTo>
                    <a:pt x="6763" y="1"/>
                  </a:moveTo>
                  <a:lnTo>
                    <a:pt x="0" y="3918"/>
                  </a:lnTo>
                  <a:lnTo>
                    <a:pt x="6763" y="7740"/>
                  </a:lnTo>
                  <a:lnTo>
                    <a:pt x="6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 rot="-5400000">
              <a:off x="4267178" y="2995348"/>
              <a:ext cx="149713" cy="170739"/>
            </a:xfrm>
            <a:custGeom>
              <a:avLst/>
              <a:gdLst/>
              <a:ahLst/>
              <a:cxnLst/>
              <a:rect l="l" t="t" r="r" b="b"/>
              <a:pathLst>
                <a:path w="4073" h="4645" extrusionOk="0">
                  <a:moveTo>
                    <a:pt x="4072" y="1"/>
                  </a:moveTo>
                  <a:lnTo>
                    <a:pt x="0" y="2346"/>
                  </a:lnTo>
                  <a:lnTo>
                    <a:pt x="4072" y="4644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 rot="-5400000">
              <a:off x="3228663" y="1610249"/>
              <a:ext cx="134422" cy="153646"/>
            </a:xfrm>
            <a:custGeom>
              <a:avLst/>
              <a:gdLst/>
              <a:ahLst/>
              <a:cxnLst/>
              <a:rect l="l" t="t" r="r" b="b"/>
              <a:pathLst>
                <a:path w="3657" h="4180" extrusionOk="0">
                  <a:moveTo>
                    <a:pt x="1" y="0"/>
                  </a:moveTo>
                  <a:lnTo>
                    <a:pt x="1" y="4179"/>
                  </a:lnTo>
                  <a:lnTo>
                    <a:pt x="3656" y="21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C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 rot="-5400000">
              <a:off x="3608999" y="2811129"/>
              <a:ext cx="249032" cy="2065257"/>
            </a:xfrm>
            <a:custGeom>
              <a:avLst/>
              <a:gdLst/>
              <a:ahLst/>
              <a:cxnLst/>
              <a:rect l="l" t="t" r="r" b="b"/>
              <a:pathLst>
                <a:path w="6775" h="56186" extrusionOk="0">
                  <a:moveTo>
                    <a:pt x="6775" y="0"/>
                  </a:moveTo>
                  <a:lnTo>
                    <a:pt x="0" y="3917"/>
                  </a:lnTo>
                  <a:lnTo>
                    <a:pt x="0" y="56186"/>
                  </a:lnTo>
                  <a:lnTo>
                    <a:pt x="6775" y="52280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 rot="-5400000">
              <a:off x="3778986" y="3202154"/>
              <a:ext cx="1200941" cy="678801"/>
            </a:xfrm>
            <a:custGeom>
              <a:avLst/>
              <a:gdLst/>
              <a:ahLst/>
              <a:cxnLst/>
              <a:rect l="l" t="t" r="r" b="b"/>
              <a:pathLst>
                <a:path w="32672" h="18467" extrusionOk="0">
                  <a:moveTo>
                    <a:pt x="29290" y="0"/>
                  </a:moveTo>
                  <a:lnTo>
                    <a:pt x="0" y="16550"/>
                  </a:lnTo>
                  <a:lnTo>
                    <a:pt x="3394" y="18467"/>
                  </a:lnTo>
                  <a:lnTo>
                    <a:pt x="32671" y="1953"/>
                  </a:lnTo>
                  <a:lnTo>
                    <a:pt x="29290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 rot="10800000">
              <a:off x="2805075" y="2058900"/>
              <a:ext cx="690600" cy="3474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 rot="-5400000">
              <a:off x="2663249" y="1553733"/>
              <a:ext cx="842421" cy="476218"/>
            </a:xfrm>
            <a:custGeom>
              <a:avLst/>
              <a:gdLst/>
              <a:ahLst/>
              <a:cxnLst/>
              <a:rect l="l" t="t" r="r" b="b"/>
              <a:pathLst>
                <a:path w="16241" h="9181" extrusionOk="0">
                  <a:moveTo>
                    <a:pt x="14562" y="0"/>
                  </a:moveTo>
                  <a:lnTo>
                    <a:pt x="1" y="8228"/>
                  </a:lnTo>
                  <a:lnTo>
                    <a:pt x="1691" y="9180"/>
                  </a:lnTo>
                  <a:lnTo>
                    <a:pt x="16241" y="977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 rot="10800000">
              <a:off x="2538350" y="3124425"/>
              <a:ext cx="1530900" cy="4938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 rot="10800000">
              <a:off x="2505100" y="3492849"/>
              <a:ext cx="936300" cy="465900"/>
            </a:xfrm>
            <a:prstGeom prst="hexagon">
              <a:avLst>
                <a:gd name="adj" fmla="val 28631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 rot="10800000">
              <a:off x="3454225" y="2522325"/>
              <a:ext cx="558600" cy="497100"/>
            </a:xfrm>
            <a:prstGeom prst="hexagon">
              <a:avLst>
                <a:gd name="adj" fmla="val 28631"/>
                <a:gd name="vf" fmla="val 1154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1165200" y="445025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7"/>
          <p:cNvSpPr/>
          <p:nvPr/>
        </p:nvSpPr>
        <p:spPr>
          <a:xfrm rot="10800000" flipH="1">
            <a:off x="-199774" y="-328465"/>
            <a:ext cx="2035800" cy="656700"/>
          </a:xfrm>
          <a:prstGeom prst="hexagon">
            <a:avLst>
              <a:gd name="adj" fmla="val 28631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 rot="5400000" flipH="1">
            <a:off x="609204" y="159295"/>
            <a:ext cx="330592" cy="378351"/>
          </a:xfrm>
          <a:custGeom>
            <a:avLst/>
            <a:gdLst/>
            <a:ahLst/>
            <a:cxnLst/>
            <a:rect l="l" t="t" r="r" b="b"/>
            <a:pathLst>
              <a:path w="6763" h="7740" extrusionOk="0">
                <a:moveTo>
                  <a:pt x="6763" y="1"/>
                </a:moveTo>
                <a:lnTo>
                  <a:pt x="0" y="3918"/>
                </a:lnTo>
                <a:lnTo>
                  <a:pt x="6763" y="7740"/>
                </a:lnTo>
                <a:lnTo>
                  <a:pt x="6763" y="1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 flipH="1">
            <a:off x="7719914" y="4286582"/>
            <a:ext cx="3067551" cy="1750525"/>
          </a:xfrm>
          <a:custGeom>
            <a:avLst/>
            <a:gdLst/>
            <a:ahLst/>
            <a:cxnLst/>
            <a:rect l="l" t="t" r="r" b="b"/>
            <a:pathLst>
              <a:path w="15169" h="8656" extrusionOk="0">
                <a:moveTo>
                  <a:pt x="7585" y="0"/>
                </a:moveTo>
                <a:lnTo>
                  <a:pt x="0" y="4286"/>
                </a:lnTo>
                <a:lnTo>
                  <a:pt x="7585" y="8656"/>
                </a:lnTo>
                <a:lnTo>
                  <a:pt x="15169" y="4286"/>
                </a:lnTo>
                <a:lnTo>
                  <a:pt x="75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 flipH="1">
            <a:off x="8432556" y="4460625"/>
            <a:ext cx="474274" cy="542098"/>
          </a:xfrm>
          <a:custGeom>
            <a:avLst/>
            <a:gdLst/>
            <a:ahLst/>
            <a:cxnLst/>
            <a:rect l="l" t="t" r="r" b="b"/>
            <a:pathLst>
              <a:path w="8657" h="9895" extrusionOk="0">
                <a:moveTo>
                  <a:pt x="8656" y="1"/>
                </a:moveTo>
                <a:lnTo>
                  <a:pt x="0" y="4894"/>
                </a:lnTo>
                <a:lnTo>
                  <a:pt x="8656" y="9895"/>
                </a:lnTo>
                <a:lnTo>
                  <a:pt x="8656" y="1"/>
                </a:ln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65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6" r:id="rId6"/>
    <p:sldLayoutId id="2147483667" r:id="rId7"/>
    <p:sldLayoutId id="2147483681" r:id="rId8"/>
    <p:sldLayoutId id="2147483686" r:id="rId9"/>
    <p:sldLayoutId id="2147483687" r:id="rId10"/>
    <p:sldLayoutId id="214748368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Ue2aLQjZfc-M5_2EFAXLSAdFi3eqdsPt/edit?usp=sharing&amp;ouid=104749591070108533581&amp;rtpof=true&amp;sd=tru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Ue2aLQjZfc-M5_2EFAXLSAdFi3eqdsPt/edit?usp=sharing&amp;ouid=104749591070108533581&amp;rtpof=true&amp;sd=tru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wfx2epafXnu7LY8u8c4lZHI1tgFhgcj2/edit?usp=sharing&amp;ouid=104749591070108533581&amp;rtpof=true&amp;sd=tru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6ENst7BTB5Z7BFbhIWLRAQKaT5QeEXtk/edit?usp=sharing&amp;ouid=104749591070108533581&amp;rtpof=true&amp;sd=tru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6ENst7BTB5Z7BFbhIWLRAQKaT5QeEXtk/edit?usp=sharing&amp;ouid=104749591070108533581&amp;rtpof=true&amp;sd=true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aSo0eRLiYGmHZirkZvcJPGUK0UAqG791/edit?usp=sharing&amp;ouid=104749591070108533581&amp;rtpof=true&amp;sd=tru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vi3f9qeAzimMkHmTPNKIfvOvptQ5w_hx/edit?usp=sharing&amp;ouid=104749591070108533581&amp;rtpof=true&amp;sd=tru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vi3f9qeAzimMkHmTPNKIfvOvptQ5w_hx/edit?usp=sharing&amp;ouid=104749591070108533581&amp;rtpof=true&amp;sd=tru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OYon0OenCfTQWBenbetCgIxO2J_PdmvB/edit?usp=sharing&amp;ouid=104749591070108533581&amp;rtpof=true&amp;sd=tru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OYon0OenCfTQWBenbetCgIxO2J_PdmvB/edit?usp=sharing&amp;ouid=104749591070108533581&amp;rtpof=true&amp;sd=tru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ILdEyhJofrwQqaKVZNzAR38IKmFb-FMq?usp=sharing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>
            <a:spLocks noGrp="1"/>
          </p:cNvSpPr>
          <p:nvPr>
            <p:ph type="ctrTitle"/>
          </p:nvPr>
        </p:nvSpPr>
        <p:spPr>
          <a:xfrm>
            <a:off x="744974" y="1737798"/>
            <a:ext cx="4530382" cy="1179052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การทดสอบแอปพลิเคชันสั่งจองวัคซีนด้วย</a:t>
            </a:r>
            <a:r>
              <a:rPr lang="th-TH" sz="4400" dirty="0">
                <a:solidFill>
                  <a:schemeClr val="lt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4400" dirty="0">
                <a:solidFill>
                  <a:schemeClr val="lt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Appium</a:t>
            </a:r>
            <a:endParaRPr lang="en-US" sz="44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437" name="Google Shape;437;p40"/>
          <p:cNvSpPr txBox="1">
            <a:spLocks noGrp="1"/>
          </p:cNvSpPr>
          <p:nvPr>
            <p:ph type="subTitle" idx="1"/>
          </p:nvPr>
        </p:nvSpPr>
        <p:spPr>
          <a:xfrm>
            <a:off x="750501" y="4011858"/>
            <a:ext cx="5388574" cy="960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อาจารย์ที่ปรึกษา</a:t>
            </a:r>
            <a:r>
              <a:rPr lang="en-US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:</a:t>
            </a:r>
            <a:r>
              <a:rPr lang="th-TH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อาจารย์ ดร.จักรกฤช เตโช</a:t>
            </a:r>
            <a:endParaRPr lang="en-US" sz="2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pPr marL="0" indent="0"/>
            <a:r>
              <a:rPr lang="th-TH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ผู้จัดทำ</a:t>
            </a:r>
            <a:r>
              <a:rPr lang="en-US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: </a:t>
            </a:r>
            <a:r>
              <a:rPr lang="th-TH" sz="2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นายบวรทัต จำปาทอง</a:t>
            </a:r>
            <a:r>
              <a:rPr lang="th-TH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รหัสนักศึกษา </a:t>
            </a:r>
            <a:r>
              <a:rPr lang="th-TH" sz="2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6304106325</a:t>
            </a:r>
          </a:p>
        </p:txBody>
      </p:sp>
      <p:grpSp>
        <p:nvGrpSpPr>
          <p:cNvPr id="438" name="Google Shape;438;p40"/>
          <p:cNvGrpSpPr/>
          <p:nvPr/>
        </p:nvGrpSpPr>
        <p:grpSpPr>
          <a:xfrm>
            <a:off x="5562275" y="720353"/>
            <a:ext cx="3135386" cy="3496175"/>
            <a:chOff x="5790875" y="720353"/>
            <a:chExt cx="3135386" cy="3496175"/>
          </a:xfrm>
        </p:grpSpPr>
        <p:sp>
          <p:nvSpPr>
            <p:cNvPr id="439" name="Google Shape;439;p40"/>
            <p:cNvSpPr/>
            <p:nvPr/>
          </p:nvSpPr>
          <p:spPr>
            <a:xfrm flipH="1">
              <a:off x="5934012" y="1467447"/>
              <a:ext cx="246398" cy="935353"/>
            </a:xfrm>
            <a:custGeom>
              <a:avLst/>
              <a:gdLst/>
              <a:ahLst/>
              <a:cxnLst/>
              <a:rect l="l" t="t" r="r" b="b"/>
              <a:pathLst>
                <a:path w="6430" h="24409" extrusionOk="0">
                  <a:moveTo>
                    <a:pt x="2644" y="0"/>
                  </a:moveTo>
                  <a:lnTo>
                    <a:pt x="0" y="24408"/>
                  </a:lnTo>
                  <a:cubicBezTo>
                    <a:pt x="0" y="24408"/>
                    <a:pt x="4965" y="23408"/>
                    <a:pt x="5096" y="20693"/>
                  </a:cubicBezTo>
                  <a:cubicBezTo>
                    <a:pt x="5108" y="20455"/>
                    <a:pt x="6108" y="8335"/>
                    <a:pt x="6346" y="5322"/>
                  </a:cubicBezTo>
                  <a:cubicBezTo>
                    <a:pt x="6430" y="4691"/>
                    <a:pt x="6382" y="4037"/>
                    <a:pt x="6204" y="3429"/>
                  </a:cubicBezTo>
                  <a:cubicBezTo>
                    <a:pt x="5823" y="2167"/>
                    <a:pt x="4882" y="381"/>
                    <a:pt x="2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 flipH="1">
              <a:off x="7681117" y="971479"/>
              <a:ext cx="1014714" cy="735514"/>
            </a:xfrm>
            <a:custGeom>
              <a:avLst/>
              <a:gdLst/>
              <a:ahLst/>
              <a:cxnLst/>
              <a:rect l="l" t="t" r="r" b="b"/>
              <a:pathLst>
                <a:path w="26480" h="19194" extrusionOk="0">
                  <a:moveTo>
                    <a:pt x="24968" y="0"/>
                  </a:moveTo>
                  <a:cubicBezTo>
                    <a:pt x="16336" y="631"/>
                    <a:pt x="6918" y="1774"/>
                    <a:pt x="0" y="4429"/>
                  </a:cubicBezTo>
                  <a:lnTo>
                    <a:pt x="2191" y="19193"/>
                  </a:lnTo>
                  <a:cubicBezTo>
                    <a:pt x="2191" y="19193"/>
                    <a:pt x="14701" y="14712"/>
                    <a:pt x="25375" y="14712"/>
                  </a:cubicBezTo>
                  <a:cubicBezTo>
                    <a:pt x="25745" y="14712"/>
                    <a:pt x="26114" y="14717"/>
                    <a:pt x="26480" y="14728"/>
                  </a:cubicBezTo>
                  <a:lnTo>
                    <a:pt x="249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flipH="1">
              <a:off x="7763232" y="1172671"/>
              <a:ext cx="850474" cy="449915"/>
            </a:xfrm>
            <a:custGeom>
              <a:avLst/>
              <a:gdLst/>
              <a:ahLst/>
              <a:cxnLst/>
              <a:rect l="l" t="t" r="r" b="b"/>
              <a:pathLst>
                <a:path w="22194" h="11741" extrusionOk="0">
                  <a:moveTo>
                    <a:pt x="22194" y="7538"/>
                  </a:moveTo>
                  <a:cubicBezTo>
                    <a:pt x="22184" y="7538"/>
                    <a:pt x="22168" y="7538"/>
                    <a:pt x="22156" y="7543"/>
                  </a:cubicBezTo>
                  <a:lnTo>
                    <a:pt x="22156" y="7543"/>
                  </a:lnTo>
                  <a:lnTo>
                    <a:pt x="22194" y="7538"/>
                  </a:lnTo>
                  <a:close/>
                  <a:moveTo>
                    <a:pt x="22156" y="7543"/>
                  </a:moveTo>
                  <a:lnTo>
                    <a:pt x="22110" y="7550"/>
                  </a:lnTo>
                  <a:lnTo>
                    <a:pt x="22048" y="7559"/>
                  </a:lnTo>
                  <a:lnTo>
                    <a:pt x="22048" y="7559"/>
                  </a:lnTo>
                  <a:lnTo>
                    <a:pt x="22146" y="7550"/>
                  </a:lnTo>
                  <a:cubicBezTo>
                    <a:pt x="22149" y="7547"/>
                    <a:pt x="22152" y="7545"/>
                    <a:pt x="22156" y="7543"/>
                  </a:cubicBezTo>
                  <a:close/>
                  <a:moveTo>
                    <a:pt x="12" y="1"/>
                  </a:moveTo>
                  <a:cubicBezTo>
                    <a:pt x="0" y="13"/>
                    <a:pt x="0" y="37"/>
                    <a:pt x="12" y="49"/>
                  </a:cubicBezTo>
                  <a:cubicBezTo>
                    <a:pt x="12" y="96"/>
                    <a:pt x="36" y="156"/>
                    <a:pt x="36" y="215"/>
                  </a:cubicBezTo>
                  <a:cubicBezTo>
                    <a:pt x="60" y="370"/>
                    <a:pt x="96" y="596"/>
                    <a:pt x="143" y="870"/>
                  </a:cubicBezTo>
                  <a:cubicBezTo>
                    <a:pt x="250" y="1430"/>
                    <a:pt x="393" y="2263"/>
                    <a:pt x="560" y="3287"/>
                  </a:cubicBezTo>
                  <a:cubicBezTo>
                    <a:pt x="917" y="5371"/>
                    <a:pt x="1370" y="8288"/>
                    <a:pt x="1834" y="11669"/>
                  </a:cubicBezTo>
                  <a:lnTo>
                    <a:pt x="1834" y="11740"/>
                  </a:lnTo>
                  <a:lnTo>
                    <a:pt x="1893" y="11729"/>
                  </a:lnTo>
                  <a:cubicBezTo>
                    <a:pt x="3227" y="11300"/>
                    <a:pt x="4691" y="10907"/>
                    <a:pt x="6203" y="10514"/>
                  </a:cubicBezTo>
                  <a:cubicBezTo>
                    <a:pt x="10561" y="9371"/>
                    <a:pt x="14574" y="8633"/>
                    <a:pt x="17479" y="8181"/>
                  </a:cubicBezTo>
                  <a:cubicBezTo>
                    <a:pt x="18205" y="8061"/>
                    <a:pt x="18872" y="7978"/>
                    <a:pt x="19443" y="7895"/>
                  </a:cubicBezTo>
                  <a:cubicBezTo>
                    <a:pt x="20027" y="7811"/>
                    <a:pt x="20527" y="7752"/>
                    <a:pt x="20943" y="7704"/>
                  </a:cubicBezTo>
                  <a:lnTo>
                    <a:pt x="21872" y="7585"/>
                  </a:lnTo>
                  <a:lnTo>
                    <a:pt x="22048" y="7559"/>
                  </a:lnTo>
                  <a:lnTo>
                    <a:pt x="22048" y="7559"/>
                  </a:lnTo>
                  <a:lnTo>
                    <a:pt x="21896" y="7573"/>
                  </a:lnTo>
                  <a:lnTo>
                    <a:pt x="20943" y="7669"/>
                  </a:lnTo>
                  <a:cubicBezTo>
                    <a:pt x="20539" y="7704"/>
                    <a:pt x="20027" y="7764"/>
                    <a:pt x="19455" y="7835"/>
                  </a:cubicBezTo>
                  <a:cubicBezTo>
                    <a:pt x="18884" y="7919"/>
                    <a:pt x="18217" y="7990"/>
                    <a:pt x="17479" y="8109"/>
                  </a:cubicBezTo>
                  <a:cubicBezTo>
                    <a:pt x="13681" y="8669"/>
                    <a:pt x="9918" y="9431"/>
                    <a:pt x="6192" y="10395"/>
                  </a:cubicBezTo>
                  <a:cubicBezTo>
                    <a:pt x="4691" y="10782"/>
                    <a:pt x="3260" y="11180"/>
                    <a:pt x="1944" y="11590"/>
                  </a:cubicBezTo>
                  <a:lnTo>
                    <a:pt x="1944" y="11590"/>
                  </a:lnTo>
                  <a:cubicBezTo>
                    <a:pt x="1471" y="8225"/>
                    <a:pt x="1010" y="5333"/>
                    <a:pt x="643" y="3275"/>
                  </a:cubicBezTo>
                  <a:cubicBezTo>
                    <a:pt x="465" y="2239"/>
                    <a:pt x="310" y="1418"/>
                    <a:pt x="191" y="858"/>
                  </a:cubicBezTo>
                  <a:cubicBezTo>
                    <a:pt x="131" y="584"/>
                    <a:pt x="96" y="370"/>
                    <a:pt x="60" y="215"/>
                  </a:cubicBezTo>
                  <a:cubicBezTo>
                    <a:pt x="48" y="144"/>
                    <a:pt x="24" y="96"/>
                    <a:pt x="24" y="49"/>
                  </a:cubicBezTo>
                  <a:cubicBezTo>
                    <a:pt x="24" y="37"/>
                    <a:pt x="12" y="13"/>
                    <a:pt x="12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 flipH="1">
              <a:off x="7751351" y="1227856"/>
              <a:ext cx="827214" cy="228732"/>
            </a:xfrm>
            <a:custGeom>
              <a:avLst/>
              <a:gdLst/>
              <a:ahLst/>
              <a:cxnLst/>
              <a:rect l="l" t="t" r="r" b="b"/>
              <a:pathLst>
                <a:path w="21587" h="5969" extrusionOk="0">
                  <a:moveTo>
                    <a:pt x="18502" y="0"/>
                  </a:moveTo>
                  <a:cubicBezTo>
                    <a:pt x="18419" y="0"/>
                    <a:pt x="18336" y="5"/>
                    <a:pt x="18252" y="14"/>
                  </a:cubicBezTo>
                  <a:cubicBezTo>
                    <a:pt x="17883" y="49"/>
                    <a:pt x="17526" y="192"/>
                    <a:pt x="17228" y="406"/>
                  </a:cubicBezTo>
                  <a:cubicBezTo>
                    <a:pt x="16907" y="645"/>
                    <a:pt x="16633" y="942"/>
                    <a:pt x="16419" y="1276"/>
                  </a:cubicBezTo>
                  <a:cubicBezTo>
                    <a:pt x="15954" y="1954"/>
                    <a:pt x="15645" y="2788"/>
                    <a:pt x="15300" y="3633"/>
                  </a:cubicBezTo>
                  <a:cubicBezTo>
                    <a:pt x="15133" y="4062"/>
                    <a:pt x="14859" y="4443"/>
                    <a:pt x="14514" y="4752"/>
                  </a:cubicBezTo>
                  <a:cubicBezTo>
                    <a:pt x="14335" y="4895"/>
                    <a:pt x="14121" y="5002"/>
                    <a:pt x="13895" y="5050"/>
                  </a:cubicBezTo>
                  <a:cubicBezTo>
                    <a:pt x="13825" y="5060"/>
                    <a:pt x="13756" y="5066"/>
                    <a:pt x="13687" y="5066"/>
                  </a:cubicBezTo>
                  <a:cubicBezTo>
                    <a:pt x="13519" y="5066"/>
                    <a:pt x="13353" y="5034"/>
                    <a:pt x="13192" y="4967"/>
                  </a:cubicBezTo>
                  <a:cubicBezTo>
                    <a:pt x="12740" y="4740"/>
                    <a:pt x="12347" y="4419"/>
                    <a:pt x="12025" y="4038"/>
                  </a:cubicBezTo>
                  <a:cubicBezTo>
                    <a:pt x="11680" y="3669"/>
                    <a:pt x="11299" y="3264"/>
                    <a:pt x="10775" y="3085"/>
                  </a:cubicBezTo>
                  <a:cubicBezTo>
                    <a:pt x="10569" y="3020"/>
                    <a:pt x="10358" y="2987"/>
                    <a:pt x="10147" y="2987"/>
                  </a:cubicBezTo>
                  <a:cubicBezTo>
                    <a:pt x="9822" y="2987"/>
                    <a:pt x="9500" y="3065"/>
                    <a:pt x="9204" y="3216"/>
                  </a:cubicBezTo>
                  <a:cubicBezTo>
                    <a:pt x="8966" y="3323"/>
                    <a:pt x="8751" y="3490"/>
                    <a:pt x="8585" y="3693"/>
                  </a:cubicBezTo>
                  <a:cubicBezTo>
                    <a:pt x="8418" y="3895"/>
                    <a:pt x="8287" y="4109"/>
                    <a:pt x="8180" y="4347"/>
                  </a:cubicBezTo>
                  <a:cubicBezTo>
                    <a:pt x="7953" y="4788"/>
                    <a:pt x="7787" y="5264"/>
                    <a:pt x="7442" y="5574"/>
                  </a:cubicBezTo>
                  <a:cubicBezTo>
                    <a:pt x="7275" y="5729"/>
                    <a:pt x="7061" y="5824"/>
                    <a:pt x="6846" y="5848"/>
                  </a:cubicBezTo>
                  <a:cubicBezTo>
                    <a:pt x="6808" y="5852"/>
                    <a:pt x="6770" y="5854"/>
                    <a:pt x="6732" y="5854"/>
                  </a:cubicBezTo>
                  <a:cubicBezTo>
                    <a:pt x="6545" y="5854"/>
                    <a:pt x="6362" y="5806"/>
                    <a:pt x="6203" y="5717"/>
                  </a:cubicBezTo>
                  <a:cubicBezTo>
                    <a:pt x="5810" y="5502"/>
                    <a:pt x="5489" y="5193"/>
                    <a:pt x="5275" y="4812"/>
                  </a:cubicBezTo>
                  <a:cubicBezTo>
                    <a:pt x="5072" y="4443"/>
                    <a:pt x="4905" y="4062"/>
                    <a:pt x="4763" y="3669"/>
                  </a:cubicBezTo>
                  <a:cubicBezTo>
                    <a:pt x="4620" y="3300"/>
                    <a:pt x="4453" y="2942"/>
                    <a:pt x="4239" y="2597"/>
                  </a:cubicBezTo>
                  <a:cubicBezTo>
                    <a:pt x="4036" y="2288"/>
                    <a:pt x="3762" y="2038"/>
                    <a:pt x="3429" y="1859"/>
                  </a:cubicBezTo>
                  <a:cubicBezTo>
                    <a:pt x="3131" y="1704"/>
                    <a:pt x="2805" y="1626"/>
                    <a:pt x="2478" y="1626"/>
                  </a:cubicBezTo>
                  <a:cubicBezTo>
                    <a:pt x="2177" y="1626"/>
                    <a:pt x="1875" y="1692"/>
                    <a:pt x="1596" y="1823"/>
                  </a:cubicBezTo>
                  <a:cubicBezTo>
                    <a:pt x="1155" y="2014"/>
                    <a:pt x="762" y="2300"/>
                    <a:pt x="453" y="2669"/>
                  </a:cubicBezTo>
                  <a:cubicBezTo>
                    <a:pt x="262" y="2895"/>
                    <a:pt x="131" y="3169"/>
                    <a:pt x="48" y="3454"/>
                  </a:cubicBezTo>
                  <a:cubicBezTo>
                    <a:pt x="24" y="3562"/>
                    <a:pt x="0" y="3657"/>
                    <a:pt x="0" y="3764"/>
                  </a:cubicBezTo>
                  <a:cubicBezTo>
                    <a:pt x="12" y="3764"/>
                    <a:pt x="12" y="3657"/>
                    <a:pt x="72" y="3466"/>
                  </a:cubicBezTo>
                  <a:cubicBezTo>
                    <a:pt x="167" y="3181"/>
                    <a:pt x="310" y="2919"/>
                    <a:pt x="500" y="2692"/>
                  </a:cubicBezTo>
                  <a:cubicBezTo>
                    <a:pt x="798" y="2335"/>
                    <a:pt x="1191" y="2061"/>
                    <a:pt x="1619" y="1883"/>
                  </a:cubicBezTo>
                  <a:cubicBezTo>
                    <a:pt x="1886" y="1760"/>
                    <a:pt x="2172" y="1700"/>
                    <a:pt x="2456" y="1700"/>
                  </a:cubicBezTo>
                  <a:cubicBezTo>
                    <a:pt x="2780" y="1700"/>
                    <a:pt x="3102" y="1778"/>
                    <a:pt x="3393" y="1930"/>
                  </a:cubicBezTo>
                  <a:cubicBezTo>
                    <a:pt x="3703" y="2109"/>
                    <a:pt x="3965" y="2347"/>
                    <a:pt x="4155" y="2657"/>
                  </a:cubicBezTo>
                  <a:cubicBezTo>
                    <a:pt x="4370" y="2990"/>
                    <a:pt x="4536" y="3335"/>
                    <a:pt x="4667" y="3704"/>
                  </a:cubicBezTo>
                  <a:cubicBezTo>
                    <a:pt x="4810" y="4109"/>
                    <a:pt x="4977" y="4490"/>
                    <a:pt x="5179" y="4871"/>
                  </a:cubicBezTo>
                  <a:cubicBezTo>
                    <a:pt x="5406" y="5264"/>
                    <a:pt x="5739" y="5598"/>
                    <a:pt x="6144" y="5812"/>
                  </a:cubicBezTo>
                  <a:cubicBezTo>
                    <a:pt x="6337" y="5919"/>
                    <a:pt x="6549" y="5968"/>
                    <a:pt x="6764" y="5968"/>
                  </a:cubicBezTo>
                  <a:cubicBezTo>
                    <a:pt x="6787" y="5968"/>
                    <a:pt x="6811" y="5968"/>
                    <a:pt x="6834" y="5967"/>
                  </a:cubicBezTo>
                  <a:cubicBezTo>
                    <a:pt x="7084" y="5943"/>
                    <a:pt x="7322" y="5836"/>
                    <a:pt x="7513" y="5669"/>
                  </a:cubicBezTo>
                  <a:cubicBezTo>
                    <a:pt x="7882" y="5324"/>
                    <a:pt x="8049" y="4836"/>
                    <a:pt x="8275" y="4395"/>
                  </a:cubicBezTo>
                  <a:cubicBezTo>
                    <a:pt x="8382" y="4169"/>
                    <a:pt x="8513" y="3966"/>
                    <a:pt x="8668" y="3776"/>
                  </a:cubicBezTo>
                  <a:cubicBezTo>
                    <a:pt x="8823" y="3585"/>
                    <a:pt x="9025" y="3431"/>
                    <a:pt x="9251" y="3323"/>
                  </a:cubicBezTo>
                  <a:cubicBezTo>
                    <a:pt x="9529" y="3177"/>
                    <a:pt x="9833" y="3103"/>
                    <a:pt x="10140" y="3103"/>
                  </a:cubicBezTo>
                  <a:cubicBezTo>
                    <a:pt x="10333" y="3103"/>
                    <a:pt x="10527" y="3133"/>
                    <a:pt x="10716" y="3192"/>
                  </a:cubicBezTo>
                  <a:cubicBezTo>
                    <a:pt x="11716" y="3538"/>
                    <a:pt x="12156" y="4669"/>
                    <a:pt x="13133" y="5062"/>
                  </a:cubicBezTo>
                  <a:cubicBezTo>
                    <a:pt x="13300" y="5129"/>
                    <a:pt x="13479" y="5166"/>
                    <a:pt x="13661" y="5166"/>
                  </a:cubicBezTo>
                  <a:cubicBezTo>
                    <a:pt x="13738" y="5166"/>
                    <a:pt x="13817" y="5159"/>
                    <a:pt x="13895" y="5145"/>
                  </a:cubicBezTo>
                  <a:cubicBezTo>
                    <a:pt x="14145" y="5097"/>
                    <a:pt x="14371" y="4990"/>
                    <a:pt x="14561" y="4824"/>
                  </a:cubicBezTo>
                  <a:cubicBezTo>
                    <a:pt x="14931" y="4514"/>
                    <a:pt x="15204" y="4109"/>
                    <a:pt x="15383" y="3657"/>
                  </a:cubicBezTo>
                  <a:cubicBezTo>
                    <a:pt x="15728" y="2811"/>
                    <a:pt x="16014" y="1990"/>
                    <a:pt x="16478" y="1323"/>
                  </a:cubicBezTo>
                  <a:cubicBezTo>
                    <a:pt x="16681" y="990"/>
                    <a:pt x="16955" y="704"/>
                    <a:pt x="17264" y="466"/>
                  </a:cubicBezTo>
                  <a:cubicBezTo>
                    <a:pt x="17550" y="252"/>
                    <a:pt x="17883" y="121"/>
                    <a:pt x="18240" y="85"/>
                  </a:cubicBezTo>
                  <a:cubicBezTo>
                    <a:pt x="18323" y="76"/>
                    <a:pt x="18405" y="71"/>
                    <a:pt x="18487" y="71"/>
                  </a:cubicBezTo>
                  <a:cubicBezTo>
                    <a:pt x="18725" y="71"/>
                    <a:pt x="18962" y="109"/>
                    <a:pt x="19193" y="180"/>
                  </a:cubicBezTo>
                  <a:cubicBezTo>
                    <a:pt x="19348" y="216"/>
                    <a:pt x="19479" y="275"/>
                    <a:pt x="19622" y="335"/>
                  </a:cubicBezTo>
                  <a:cubicBezTo>
                    <a:pt x="19753" y="395"/>
                    <a:pt x="19884" y="454"/>
                    <a:pt x="19991" y="525"/>
                  </a:cubicBezTo>
                  <a:cubicBezTo>
                    <a:pt x="20396" y="764"/>
                    <a:pt x="20753" y="1085"/>
                    <a:pt x="21038" y="1442"/>
                  </a:cubicBezTo>
                  <a:cubicBezTo>
                    <a:pt x="21229" y="1680"/>
                    <a:pt x="21372" y="1930"/>
                    <a:pt x="21479" y="2204"/>
                  </a:cubicBezTo>
                  <a:cubicBezTo>
                    <a:pt x="21550" y="2407"/>
                    <a:pt x="21586" y="2502"/>
                    <a:pt x="21586" y="2502"/>
                  </a:cubicBezTo>
                  <a:cubicBezTo>
                    <a:pt x="21586" y="2490"/>
                    <a:pt x="21586" y="2478"/>
                    <a:pt x="21586" y="2454"/>
                  </a:cubicBezTo>
                  <a:cubicBezTo>
                    <a:pt x="21574" y="2383"/>
                    <a:pt x="21550" y="2300"/>
                    <a:pt x="21527" y="2228"/>
                  </a:cubicBezTo>
                  <a:cubicBezTo>
                    <a:pt x="21419" y="1942"/>
                    <a:pt x="21277" y="1680"/>
                    <a:pt x="21098" y="1442"/>
                  </a:cubicBezTo>
                  <a:cubicBezTo>
                    <a:pt x="20717" y="954"/>
                    <a:pt x="20229" y="549"/>
                    <a:pt x="19669" y="275"/>
                  </a:cubicBezTo>
                  <a:cubicBezTo>
                    <a:pt x="19526" y="216"/>
                    <a:pt x="19383" y="156"/>
                    <a:pt x="19241" y="121"/>
                  </a:cubicBezTo>
                  <a:cubicBezTo>
                    <a:pt x="19000" y="40"/>
                    <a:pt x="18752" y="0"/>
                    <a:pt x="1850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 flipH="1">
              <a:off x="8628270" y="1248665"/>
              <a:ext cx="20118" cy="5671"/>
            </a:xfrm>
            <a:custGeom>
              <a:avLst/>
              <a:gdLst/>
              <a:ahLst/>
              <a:cxnLst/>
              <a:rect l="l" t="t" r="r" b="b"/>
              <a:pathLst>
                <a:path w="525" h="148" extrusionOk="0">
                  <a:moveTo>
                    <a:pt x="441" y="0"/>
                  </a:moveTo>
                  <a:cubicBezTo>
                    <a:pt x="393" y="0"/>
                    <a:pt x="328" y="6"/>
                    <a:pt x="250" y="18"/>
                  </a:cubicBezTo>
                  <a:cubicBezTo>
                    <a:pt x="108" y="54"/>
                    <a:pt x="0" y="113"/>
                    <a:pt x="0" y="125"/>
                  </a:cubicBezTo>
                  <a:cubicBezTo>
                    <a:pt x="7" y="138"/>
                    <a:pt x="46" y="148"/>
                    <a:pt x="103" y="148"/>
                  </a:cubicBezTo>
                  <a:cubicBezTo>
                    <a:pt x="150" y="148"/>
                    <a:pt x="210" y="141"/>
                    <a:pt x="274" y="125"/>
                  </a:cubicBezTo>
                  <a:cubicBezTo>
                    <a:pt x="417" y="102"/>
                    <a:pt x="524" y="54"/>
                    <a:pt x="524" y="18"/>
                  </a:cubicBezTo>
                  <a:cubicBezTo>
                    <a:pt x="518" y="6"/>
                    <a:pt x="489" y="0"/>
                    <a:pt x="441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 flipH="1">
              <a:off x="8612749" y="1352020"/>
              <a:ext cx="16937" cy="8890"/>
            </a:xfrm>
            <a:custGeom>
              <a:avLst/>
              <a:gdLst/>
              <a:ahLst/>
              <a:cxnLst/>
              <a:rect l="l" t="t" r="r" b="b"/>
              <a:pathLst>
                <a:path w="442" h="232" extrusionOk="0">
                  <a:moveTo>
                    <a:pt x="387" y="1"/>
                  </a:moveTo>
                  <a:cubicBezTo>
                    <a:pt x="343" y="1"/>
                    <a:pt x="272" y="19"/>
                    <a:pt x="191" y="60"/>
                  </a:cubicBezTo>
                  <a:cubicBezTo>
                    <a:pt x="72" y="119"/>
                    <a:pt x="1" y="179"/>
                    <a:pt x="1" y="214"/>
                  </a:cubicBezTo>
                  <a:cubicBezTo>
                    <a:pt x="1" y="226"/>
                    <a:pt x="13" y="231"/>
                    <a:pt x="33" y="231"/>
                  </a:cubicBezTo>
                  <a:cubicBezTo>
                    <a:pt x="77" y="231"/>
                    <a:pt x="158" y="207"/>
                    <a:pt x="239" y="167"/>
                  </a:cubicBezTo>
                  <a:cubicBezTo>
                    <a:pt x="358" y="119"/>
                    <a:pt x="441" y="48"/>
                    <a:pt x="429" y="12"/>
                  </a:cubicBezTo>
                  <a:cubicBezTo>
                    <a:pt x="422" y="4"/>
                    <a:pt x="407" y="1"/>
                    <a:pt x="387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 flipH="1">
              <a:off x="8594967" y="1465033"/>
              <a:ext cx="16478" cy="7396"/>
            </a:xfrm>
            <a:custGeom>
              <a:avLst/>
              <a:gdLst/>
              <a:ahLst/>
              <a:cxnLst/>
              <a:rect l="l" t="t" r="r" b="b"/>
              <a:pathLst>
                <a:path w="430" h="193" extrusionOk="0">
                  <a:moveTo>
                    <a:pt x="372" y="0"/>
                  </a:moveTo>
                  <a:cubicBezTo>
                    <a:pt x="327" y="0"/>
                    <a:pt x="261" y="12"/>
                    <a:pt x="191" y="40"/>
                  </a:cubicBezTo>
                  <a:cubicBezTo>
                    <a:pt x="72" y="75"/>
                    <a:pt x="1" y="147"/>
                    <a:pt x="1" y="171"/>
                  </a:cubicBezTo>
                  <a:cubicBezTo>
                    <a:pt x="1" y="185"/>
                    <a:pt x="20" y="192"/>
                    <a:pt x="50" y="192"/>
                  </a:cubicBezTo>
                  <a:cubicBezTo>
                    <a:pt x="93" y="192"/>
                    <a:pt x="158" y="179"/>
                    <a:pt x="227" y="159"/>
                  </a:cubicBezTo>
                  <a:cubicBezTo>
                    <a:pt x="346" y="111"/>
                    <a:pt x="429" y="51"/>
                    <a:pt x="429" y="16"/>
                  </a:cubicBezTo>
                  <a:cubicBezTo>
                    <a:pt x="425" y="6"/>
                    <a:pt x="403" y="0"/>
                    <a:pt x="37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 flipH="1">
              <a:off x="8573086" y="1576129"/>
              <a:ext cx="19198" cy="7166"/>
            </a:xfrm>
            <a:custGeom>
              <a:avLst/>
              <a:gdLst/>
              <a:ahLst/>
              <a:cxnLst/>
              <a:rect l="l" t="t" r="r" b="b"/>
              <a:pathLst>
                <a:path w="501" h="187" extrusionOk="0">
                  <a:moveTo>
                    <a:pt x="432" y="0"/>
                  </a:moveTo>
                  <a:cubicBezTo>
                    <a:pt x="379" y="0"/>
                    <a:pt x="303" y="13"/>
                    <a:pt x="227" y="34"/>
                  </a:cubicBezTo>
                  <a:cubicBezTo>
                    <a:pt x="96" y="81"/>
                    <a:pt x="1" y="141"/>
                    <a:pt x="13" y="165"/>
                  </a:cubicBezTo>
                  <a:cubicBezTo>
                    <a:pt x="13" y="180"/>
                    <a:pt x="32" y="186"/>
                    <a:pt x="64" y="186"/>
                  </a:cubicBezTo>
                  <a:cubicBezTo>
                    <a:pt x="109" y="186"/>
                    <a:pt x="180" y="174"/>
                    <a:pt x="263" y="153"/>
                  </a:cubicBezTo>
                  <a:cubicBezTo>
                    <a:pt x="406" y="105"/>
                    <a:pt x="501" y="46"/>
                    <a:pt x="501" y="22"/>
                  </a:cubicBezTo>
                  <a:cubicBezTo>
                    <a:pt x="496" y="7"/>
                    <a:pt x="470" y="0"/>
                    <a:pt x="43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 flipH="1">
              <a:off x="7784196" y="1022103"/>
              <a:ext cx="165657" cy="152437"/>
            </a:xfrm>
            <a:custGeom>
              <a:avLst/>
              <a:gdLst/>
              <a:ahLst/>
              <a:cxnLst/>
              <a:rect l="l" t="t" r="r" b="b"/>
              <a:pathLst>
                <a:path w="4323" h="3978" extrusionOk="0">
                  <a:moveTo>
                    <a:pt x="3954" y="1"/>
                  </a:moveTo>
                  <a:cubicBezTo>
                    <a:pt x="2775" y="144"/>
                    <a:pt x="1799" y="275"/>
                    <a:pt x="1096" y="370"/>
                  </a:cubicBezTo>
                  <a:cubicBezTo>
                    <a:pt x="763" y="418"/>
                    <a:pt x="477" y="465"/>
                    <a:pt x="299" y="489"/>
                  </a:cubicBezTo>
                  <a:cubicBezTo>
                    <a:pt x="203" y="501"/>
                    <a:pt x="108" y="525"/>
                    <a:pt x="13" y="560"/>
                  </a:cubicBezTo>
                  <a:lnTo>
                    <a:pt x="3900" y="116"/>
                  </a:lnTo>
                  <a:lnTo>
                    <a:pt x="3900" y="116"/>
                  </a:lnTo>
                  <a:cubicBezTo>
                    <a:pt x="3993" y="1087"/>
                    <a:pt x="4086" y="2204"/>
                    <a:pt x="4191" y="3390"/>
                  </a:cubicBezTo>
                  <a:lnTo>
                    <a:pt x="4191" y="3390"/>
                  </a:lnTo>
                  <a:lnTo>
                    <a:pt x="446" y="3876"/>
                  </a:lnTo>
                  <a:lnTo>
                    <a:pt x="446" y="3876"/>
                  </a:lnTo>
                  <a:cubicBezTo>
                    <a:pt x="319" y="2888"/>
                    <a:pt x="214" y="2074"/>
                    <a:pt x="144" y="1489"/>
                  </a:cubicBezTo>
                  <a:cubicBezTo>
                    <a:pt x="96" y="1192"/>
                    <a:pt x="72" y="965"/>
                    <a:pt x="49" y="787"/>
                  </a:cubicBezTo>
                  <a:cubicBezTo>
                    <a:pt x="37" y="703"/>
                    <a:pt x="25" y="620"/>
                    <a:pt x="1" y="549"/>
                  </a:cubicBezTo>
                  <a:lnTo>
                    <a:pt x="1" y="549"/>
                  </a:lnTo>
                  <a:cubicBezTo>
                    <a:pt x="1" y="620"/>
                    <a:pt x="13" y="703"/>
                    <a:pt x="13" y="775"/>
                  </a:cubicBezTo>
                  <a:cubicBezTo>
                    <a:pt x="37" y="953"/>
                    <a:pt x="60" y="1180"/>
                    <a:pt x="84" y="1453"/>
                  </a:cubicBezTo>
                  <a:cubicBezTo>
                    <a:pt x="144" y="2061"/>
                    <a:pt x="239" y="2906"/>
                    <a:pt x="346" y="3930"/>
                  </a:cubicBezTo>
                  <a:lnTo>
                    <a:pt x="346" y="3978"/>
                  </a:lnTo>
                  <a:lnTo>
                    <a:pt x="406" y="3978"/>
                  </a:lnTo>
                  <a:lnTo>
                    <a:pt x="4263" y="3513"/>
                  </a:lnTo>
                  <a:lnTo>
                    <a:pt x="4323" y="3513"/>
                  </a:lnTo>
                  <a:lnTo>
                    <a:pt x="4323" y="3454"/>
                  </a:lnTo>
                  <a:lnTo>
                    <a:pt x="4323" y="3406"/>
                  </a:lnTo>
                  <a:cubicBezTo>
                    <a:pt x="4204" y="2192"/>
                    <a:pt x="4097" y="1049"/>
                    <a:pt x="4013" y="60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flipH="1">
              <a:off x="7812015" y="1064373"/>
              <a:ext cx="112737" cy="13795"/>
            </a:xfrm>
            <a:custGeom>
              <a:avLst/>
              <a:gdLst/>
              <a:ahLst/>
              <a:cxnLst/>
              <a:rect l="l" t="t" r="r" b="b"/>
              <a:pathLst>
                <a:path w="2942" h="360" extrusionOk="0">
                  <a:moveTo>
                    <a:pt x="2194" y="1"/>
                  </a:moveTo>
                  <a:cubicBezTo>
                    <a:pt x="1453" y="1"/>
                    <a:pt x="713" y="119"/>
                    <a:pt x="1" y="350"/>
                  </a:cubicBezTo>
                  <a:cubicBezTo>
                    <a:pt x="2" y="357"/>
                    <a:pt x="16" y="360"/>
                    <a:pt x="40" y="360"/>
                  </a:cubicBezTo>
                  <a:cubicBezTo>
                    <a:pt x="192" y="360"/>
                    <a:pt x="766" y="242"/>
                    <a:pt x="1465" y="160"/>
                  </a:cubicBezTo>
                  <a:cubicBezTo>
                    <a:pt x="2275" y="77"/>
                    <a:pt x="2942" y="77"/>
                    <a:pt x="2942" y="41"/>
                  </a:cubicBezTo>
                  <a:cubicBezTo>
                    <a:pt x="2693" y="14"/>
                    <a:pt x="2443" y="1"/>
                    <a:pt x="2194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 flipH="1">
              <a:off x="7810175" y="1097560"/>
              <a:ext cx="105916" cy="12032"/>
            </a:xfrm>
            <a:custGeom>
              <a:avLst/>
              <a:gdLst/>
              <a:ahLst/>
              <a:cxnLst/>
              <a:rect l="l" t="t" r="r" b="b"/>
              <a:pathLst>
                <a:path w="2764" h="314" extrusionOk="0">
                  <a:moveTo>
                    <a:pt x="2098" y="1"/>
                  </a:moveTo>
                  <a:cubicBezTo>
                    <a:pt x="1856" y="1"/>
                    <a:pt x="1613" y="19"/>
                    <a:pt x="1370" y="56"/>
                  </a:cubicBezTo>
                  <a:cubicBezTo>
                    <a:pt x="906" y="80"/>
                    <a:pt x="442" y="163"/>
                    <a:pt x="1" y="306"/>
                  </a:cubicBezTo>
                  <a:cubicBezTo>
                    <a:pt x="3" y="311"/>
                    <a:pt x="18" y="314"/>
                    <a:pt x="45" y="314"/>
                  </a:cubicBezTo>
                  <a:cubicBezTo>
                    <a:pt x="198" y="314"/>
                    <a:pt x="734" y="236"/>
                    <a:pt x="1382" y="175"/>
                  </a:cubicBezTo>
                  <a:cubicBezTo>
                    <a:pt x="2144" y="104"/>
                    <a:pt x="2763" y="80"/>
                    <a:pt x="2763" y="44"/>
                  </a:cubicBezTo>
                  <a:cubicBezTo>
                    <a:pt x="2542" y="16"/>
                    <a:pt x="2320" y="1"/>
                    <a:pt x="2098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 flipH="1">
              <a:off x="7845774" y="1127528"/>
              <a:ext cx="60699" cy="8699"/>
            </a:xfrm>
            <a:custGeom>
              <a:avLst/>
              <a:gdLst/>
              <a:ahLst/>
              <a:cxnLst/>
              <a:rect l="l" t="t" r="r" b="b"/>
              <a:pathLst>
                <a:path w="1584" h="227" extrusionOk="0">
                  <a:moveTo>
                    <a:pt x="1332" y="1"/>
                  </a:moveTo>
                  <a:cubicBezTo>
                    <a:pt x="1149" y="1"/>
                    <a:pt x="965" y="19"/>
                    <a:pt x="786" y="60"/>
                  </a:cubicBezTo>
                  <a:cubicBezTo>
                    <a:pt x="512" y="72"/>
                    <a:pt x="250" y="119"/>
                    <a:pt x="0" y="215"/>
                  </a:cubicBezTo>
                  <a:cubicBezTo>
                    <a:pt x="87" y="222"/>
                    <a:pt x="176" y="226"/>
                    <a:pt x="265" y="226"/>
                  </a:cubicBezTo>
                  <a:cubicBezTo>
                    <a:pt x="443" y="226"/>
                    <a:pt x="623" y="211"/>
                    <a:pt x="798" y="179"/>
                  </a:cubicBezTo>
                  <a:cubicBezTo>
                    <a:pt x="1060" y="167"/>
                    <a:pt x="1334" y="107"/>
                    <a:pt x="1584" y="12"/>
                  </a:cubicBezTo>
                  <a:cubicBezTo>
                    <a:pt x="1501" y="5"/>
                    <a:pt x="1416" y="1"/>
                    <a:pt x="1332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 flipH="1">
              <a:off x="6126123" y="957721"/>
              <a:ext cx="1019772" cy="762491"/>
            </a:xfrm>
            <a:custGeom>
              <a:avLst/>
              <a:gdLst/>
              <a:ahLst/>
              <a:cxnLst/>
              <a:rect l="l" t="t" r="r" b="b"/>
              <a:pathLst>
                <a:path w="26612" h="19898" extrusionOk="0">
                  <a:moveTo>
                    <a:pt x="1843" y="1"/>
                  </a:moveTo>
                  <a:cubicBezTo>
                    <a:pt x="1718" y="1"/>
                    <a:pt x="1592" y="1"/>
                    <a:pt x="1465" y="2"/>
                  </a:cubicBezTo>
                  <a:lnTo>
                    <a:pt x="1" y="15052"/>
                  </a:lnTo>
                  <a:cubicBezTo>
                    <a:pt x="9942" y="15933"/>
                    <a:pt x="13276" y="16576"/>
                    <a:pt x="22444" y="19897"/>
                  </a:cubicBezTo>
                  <a:lnTo>
                    <a:pt x="26611" y="4717"/>
                  </a:lnTo>
                  <a:cubicBezTo>
                    <a:pt x="18270" y="2179"/>
                    <a:pt x="11215" y="1"/>
                    <a:pt x="18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 flipH="1">
              <a:off x="6845190" y="1114000"/>
              <a:ext cx="161519" cy="167305"/>
            </a:xfrm>
            <a:custGeom>
              <a:avLst/>
              <a:gdLst/>
              <a:ahLst/>
              <a:cxnLst/>
              <a:rect l="l" t="t" r="r" b="b"/>
              <a:pathLst>
                <a:path w="4215" h="4366" extrusionOk="0">
                  <a:moveTo>
                    <a:pt x="3840" y="1"/>
                  </a:moveTo>
                  <a:cubicBezTo>
                    <a:pt x="3039" y="1"/>
                    <a:pt x="2256" y="262"/>
                    <a:pt x="1607" y="746"/>
                  </a:cubicBezTo>
                  <a:cubicBezTo>
                    <a:pt x="607" y="1484"/>
                    <a:pt x="12" y="2651"/>
                    <a:pt x="0" y="3901"/>
                  </a:cubicBezTo>
                  <a:cubicBezTo>
                    <a:pt x="0" y="4056"/>
                    <a:pt x="0" y="4211"/>
                    <a:pt x="12" y="4366"/>
                  </a:cubicBezTo>
                  <a:lnTo>
                    <a:pt x="3739" y="3949"/>
                  </a:lnTo>
                  <a:lnTo>
                    <a:pt x="3846" y="3211"/>
                  </a:lnTo>
                  <a:lnTo>
                    <a:pt x="4215" y="20"/>
                  </a:lnTo>
                  <a:cubicBezTo>
                    <a:pt x="4090" y="7"/>
                    <a:pt x="3964" y="1"/>
                    <a:pt x="384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 flipH="1">
              <a:off x="6702823" y="1117947"/>
              <a:ext cx="144658" cy="199877"/>
            </a:xfrm>
            <a:custGeom>
              <a:avLst/>
              <a:gdLst/>
              <a:ahLst/>
              <a:cxnLst/>
              <a:rect l="l" t="t" r="r" b="b"/>
              <a:pathLst>
                <a:path w="3775" h="5216" extrusionOk="0">
                  <a:moveTo>
                    <a:pt x="465" y="0"/>
                  </a:moveTo>
                  <a:lnTo>
                    <a:pt x="96" y="3179"/>
                  </a:lnTo>
                  <a:lnTo>
                    <a:pt x="0" y="3929"/>
                  </a:lnTo>
                  <a:lnTo>
                    <a:pt x="3525" y="5215"/>
                  </a:lnTo>
                  <a:cubicBezTo>
                    <a:pt x="3608" y="4941"/>
                    <a:pt x="3679" y="4667"/>
                    <a:pt x="3703" y="4394"/>
                  </a:cubicBezTo>
                  <a:cubicBezTo>
                    <a:pt x="3775" y="3786"/>
                    <a:pt x="3715" y="3167"/>
                    <a:pt x="3537" y="2596"/>
                  </a:cubicBezTo>
                  <a:cubicBezTo>
                    <a:pt x="3179" y="1334"/>
                    <a:pt x="2155" y="369"/>
                    <a:pt x="881" y="72"/>
                  </a:cubicBezTo>
                  <a:lnTo>
                    <a:pt x="774" y="48"/>
                  </a:lnTo>
                  <a:lnTo>
                    <a:pt x="703" y="2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 flipH="1">
              <a:off x="6702823" y="1117947"/>
              <a:ext cx="144658" cy="199877"/>
            </a:xfrm>
            <a:custGeom>
              <a:avLst/>
              <a:gdLst/>
              <a:ahLst/>
              <a:cxnLst/>
              <a:rect l="l" t="t" r="r" b="b"/>
              <a:pathLst>
                <a:path w="3775" h="5216" extrusionOk="0">
                  <a:moveTo>
                    <a:pt x="465" y="0"/>
                  </a:moveTo>
                  <a:lnTo>
                    <a:pt x="96" y="3179"/>
                  </a:lnTo>
                  <a:lnTo>
                    <a:pt x="0" y="3929"/>
                  </a:lnTo>
                  <a:lnTo>
                    <a:pt x="3525" y="5215"/>
                  </a:lnTo>
                  <a:cubicBezTo>
                    <a:pt x="3608" y="4941"/>
                    <a:pt x="3679" y="4667"/>
                    <a:pt x="3703" y="4394"/>
                  </a:cubicBezTo>
                  <a:cubicBezTo>
                    <a:pt x="3775" y="3786"/>
                    <a:pt x="3715" y="3167"/>
                    <a:pt x="3537" y="2596"/>
                  </a:cubicBezTo>
                  <a:cubicBezTo>
                    <a:pt x="3179" y="1334"/>
                    <a:pt x="2155" y="369"/>
                    <a:pt x="881" y="72"/>
                  </a:cubicBezTo>
                  <a:lnTo>
                    <a:pt x="774" y="48"/>
                  </a:lnTo>
                  <a:lnTo>
                    <a:pt x="703" y="24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 flipH="1">
              <a:off x="6721991" y="1282197"/>
              <a:ext cx="278356" cy="152054"/>
            </a:xfrm>
            <a:custGeom>
              <a:avLst/>
              <a:gdLst/>
              <a:ahLst/>
              <a:cxnLst/>
              <a:rect l="l" t="t" r="r" b="b"/>
              <a:pathLst>
                <a:path w="7264" h="3968" extrusionOk="0">
                  <a:moveTo>
                    <a:pt x="3727" y="0"/>
                  </a:moveTo>
                  <a:lnTo>
                    <a:pt x="1" y="417"/>
                  </a:lnTo>
                  <a:cubicBezTo>
                    <a:pt x="156" y="2227"/>
                    <a:pt x="1477" y="3715"/>
                    <a:pt x="3251" y="3941"/>
                  </a:cubicBezTo>
                  <a:cubicBezTo>
                    <a:pt x="3394" y="3959"/>
                    <a:pt x="3535" y="3967"/>
                    <a:pt x="3676" y="3967"/>
                  </a:cubicBezTo>
                  <a:cubicBezTo>
                    <a:pt x="5276" y="3967"/>
                    <a:pt x="6727" y="2873"/>
                    <a:pt x="7264" y="1286"/>
                  </a:cubicBezTo>
                  <a:lnTo>
                    <a:pt x="3739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 flipH="1">
              <a:off x="6251591" y="1153050"/>
              <a:ext cx="330357" cy="94957"/>
            </a:xfrm>
            <a:custGeom>
              <a:avLst/>
              <a:gdLst/>
              <a:ahLst/>
              <a:cxnLst/>
              <a:rect l="l" t="t" r="r" b="b"/>
              <a:pathLst>
                <a:path w="8621" h="2478" extrusionOk="0">
                  <a:moveTo>
                    <a:pt x="1" y="1"/>
                  </a:moveTo>
                  <a:cubicBezTo>
                    <a:pt x="120" y="37"/>
                    <a:pt x="227" y="61"/>
                    <a:pt x="346" y="72"/>
                  </a:cubicBezTo>
                  <a:cubicBezTo>
                    <a:pt x="572" y="96"/>
                    <a:pt x="906" y="144"/>
                    <a:pt x="1299" y="203"/>
                  </a:cubicBezTo>
                  <a:cubicBezTo>
                    <a:pt x="2346" y="382"/>
                    <a:pt x="3394" y="620"/>
                    <a:pt x="4406" y="906"/>
                  </a:cubicBezTo>
                  <a:cubicBezTo>
                    <a:pt x="5430" y="1204"/>
                    <a:pt x="6430" y="1549"/>
                    <a:pt x="7407" y="1966"/>
                  </a:cubicBezTo>
                  <a:cubicBezTo>
                    <a:pt x="7788" y="2108"/>
                    <a:pt x="8085" y="2251"/>
                    <a:pt x="8300" y="2347"/>
                  </a:cubicBezTo>
                  <a:cubicBezTo>
                    <a:pt x="8407" y="2394"/>
                    <a:pt x="8514" y="2442"/>
                    <a:pt x="8621" y="2477"/>
                  </a:cubicBezTo>
                  <a:cubicBezTo>
                    <a:pt x="8526" y="2406"/>
                    <a:pt x="8430" y="2347"/>
                    <a:pt x="8311" y="2287"/>
                  </a:cubicBezTo>
                  <a:cubicBezTo>
                    <a:pt x="8121" y="2180"/>
                    <a:pt x="7811" y="2037"/>
                    <a:pt x="7442" y="1870"/>
                  </a:cubicBezTo>
                  <a:cubicBezTo>
                    <a:pt x="5502" y="1001"/>
                    <a:pt x="3430" y="418"/>
                    <a:pt x="1322" y="120"/>
                  </a:cubicBezTo>
                  <a:cubicBezTo>
                    <a:pt x="918" y="72"/>
                    <a:pt x="584" y="37"/>
                    <a:pt x="358" y="25"/>
                  </a:cubicBezTo>
                  <a:cubicBezTo>
                    <a:pt x="239" y="1"/>
                    <a:pt x="120" y="1"/>
                    <a:pt x="1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6261171" y="1213446"/>
              <a:ext cx="330817" cy="94344"/>
            </a:xfrm>
            <a:custGeom>
              <a:avLst/>
              <a:gdLst/>
              <a:ahLst/>
              <a:cxnLst/>
              <a:rect l="l" t="t" r="r" b="b"/>
              <a:pathLst>
                <a:path w="8633" h="2462" extrusionOk="0">
                  <a:moveTo>
                    <a:pt x="149" y="1"/>
                  </a:moveTo>
                  <a:cubicBezTo>
                    <a:pt x="100" y="1"/>
                    <a:pt x="50" y="4"/>
                    <a:pt x="1" y="9"/>
                  </a:cubicBezTo>
                  <a:cubicBezTo>
                    <a:pt x="120" y="32"/>
                    <a:pt x="239" y="56"/>
                    <a:pt x="358" y="68"/>
                  </a:cubicBezTo>
                  <a:cubicBezTo>
                    <a:pt x="584" y="92"/>
                    <a:pt x="906" y="139"/>
                    <a:pt x="1311" y="211"/>
                  </a:cubicBezTo>
                  <a:cubicBezTo>
                    <a:pt x="3406" y="544"/>
                    <a:pt x="5454" y="1128"/>
                    <a:pt x="7419" y="1949"/>
                  </a:cubicBezTo>
                  <a:cubicBezTo>
                    <a:pt x="7788" y="2104"/>
                    <a:pt x="8097" y="2235"/>
                    <a:pt x="8300" y="2330"/>
                  </a:cubicBezTo>
                  <a:cubicBezTo>
                    <a:pt x="8407" y="2390"/>
                    <a:pt x="8514" y="2425"/>
                    <a:pt x="8633" y="2461"/>
                  </a:cubicBezTo>
                  <a:cubicBezTo>
                    <a:pt x="8538" y="2402"/>
                    <a:pt x="8431" y="2342"/>
                    <a:pt x="8323" y="2295"/>
                  </a:cubicBezTo>
                  <a:cubicBezTo>
                    <a:pt x="8121" y="2187"/>
                    <a:pt x="7823" y="2033"/>
                    <a:pt x="7454" y="1866"/>
                  </a:cubicBezTo>
                  <a:cubicBezTo>
                    <a:pt x="6478" y="1437"/>
                    <a:pt x="5478" y="1068"/>
                    <a:pt x="4454" y="782"/>
                  </a:cubicBezTo>
                  <a:cubicBezTo>
                    <a:pt x="3430" y="485"/>
                    <a:pt x="2382" y="270"/>
                    <a:pt x="1323" y="116"/>
                  </a:cubicBezTo>
                  <a:cubicBezTo>
                    <a:pt x="918" y="68"/>
                    <a:pt x="596" y="32"/>
                    <a:pt x="358" y="20"/>
                  </a:cubicBezTo>
                  <a:cubicBezTo>
                    <a:pt x="288" y="6"/>
                    <a:pt x="219" y="1"/>
                    <a:pt x="149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 flipH="1">
              <a:off x="6271212" y="1273344"/>
              <a:ext cx="330357" cy="95110"/>
            </a:xfrm>
            <a:custGeom>
              <a:avLst/>
              <a:gdLst/>
              <a:ahLst/>
              <a:cxnLst/>
              <a:rect l="l" t="t" r="r" b="b"/>
              <a:pathLst>
                <a:path w="8621" h="2482" extrusionOk="0">
                  <a:moveTo>
                    <a:pt x="106" y="0"/>
                  </a:moveTo>
                  <a:cubicBezTo>
                    <a:pt x="71" y="0"/>
                    <a:pt x="36" y="2"/>
                    <a:pt x="1" y="5"/>
                  </a:cubicBezTo>
                  <a:cubicBezTo>
                    <a:pt x="120" y="29"/>
                    <a:pt x="227" y="53"/>
                    <a:pt x="346" y="65"/>
                  </a:cubicBezTo>
                  <a:cubicBezTo>
                    <a:pt x="572" y="89"/>
                    <a:pt x="906" y="136"/>
                    <a:pt x="1299" y="208"/>
                  </a:cubicBezTo>
                  <a:cubicBezTo>
                    <a:pt x="2346" y="374"/>
                    <a:pt x="3394" y="612"/>
                    <a:pt x="4406" y="898"/>
                  </a:cubicBezTo>
                  <a:cubicBezTo>
                    <a:pt x="5430" y="1196"/>
                    <a:pt x="6430" y="1553"/>
                    <a:pt x="7407" y="1958"/>
                  </a:cubicBezTo>
                  <a:cubicBezTo>
                    <a:pt x="7788" y="2113"/>
                    <a:pt x="8085" y="2256"/>
                    <a:pt x="8300" y="2351"/>
                  </a:cubicBezTo>
                  <a:cubicBezTo>
                    <a:pt x="8407" y="2398"/>
                    <a:pt x="8514" y="2446"/>
                    <a:pt x="8621" y="2482"/>
                  </a:cubicBezTo>
                  <a:cubicBezTo>
                    <a:pt x="8526" y="2410"/>
                    <a:pt x="8431" y="2339"/>
                    <a:pt x="8311" y="2291"/>
                  </a:cubicBezTo>
                  <a:cubicBezTo>
                    <a:pt x="8109" y="2184"/>
                    <a:pt x="7811" y="2041"/>
                    <a:pt x="7442" y="1875"/>
                  </a:cubicBezTo>
                  <a:cubicBezTo>
                    <a:pt x="6466" y="1434"/>
                    <a:pt x="5466" y="1065"/>
                    <a:pt x="4442" y="779"/>
                  </a:cubicBezTo>
                  <a:cubicBezTo>
                    <a:pt x="3418" y="481"/>
                    <a:pt x="2370" y="267"/>
                    <a:pt x="1322" y="124"/>
                  </a:cubicBezTo>
                  <a:cubicBezTo>
                    <a:pt x="918" y="65"/>
                    <a:pt x="584" y="29"/>
                    <a:pt x="358" y="17"/>
                  </a:cubicBezTo>
                  <a:cubicBezTo>
                    <a:pt x="274" y="9"/>
                    <a:pt x="190" y="0"/>
                    <a:pt x="10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 flipH="1">
              <a:off x="6290794" y="1334200"/>
              <a:ext cx="320815" cy="94497"/>
            </a:xfrm>
            <a:custGeom>
              <a:avLst/>
              <a:gdLst/>
              <a:ahLst/>
              <a:cxnLst/>
              <a:rect l="l" t="t" r="r" b="b"/>
              <a:pathLst>
                <a:path w="8372" h="2466" extrusionOk="0">
                  <a:moveTo>
                    <a:pt x="1" y="1"/>
                  </a:moveTo>
                  <a:cubicBezTo>
                    <a:pt x="120" y="36"/>
                    <a:pt x="227" y="48"/>
                    <a:pt x="346" y="60"/>
                  </a:cubicBezTo>
                  <a:cubicBezTo>
                    <a:pt x="572" y="96"/>
                    <a:pt x="882" y="144"/>
                    <a:pt x="1275" y="203"/>
                  </a:cubicBezTo>
                  <a:cubicBezTo>
                    <a:pt x="3311" y="537"/>
                    <a:pt x="5299" y="1120"/>
                    <a:pt x="7204" y="1953"/>
                  </a:cubicBezTo>
                  <a:cubicBezTo>
                    <a:pt x="7561" y="2096"/>
                    <a:pt x="7859" y="2239"/>
                    <a:pt x="8050" y="2334"/>
                  </a:cubicBezTo>
                  <a:cubicBezTo>
                    <a:pt x="8157" y="2382"/>
                    <a:pt x="8264" y="2430"/>
                    <a:pt x="8371" y="2465"/>
                  </a:cubicBezTo>
                  <a:cubicBezTo>
                    <a:pt x="8276" y="2394"/>
                    <a:pt x="8181" y="2346"/>
                    <a:pt x="8073" y="2299"/>
                  </a:cubicBezTo>
                  <a:cubicBezTo>
                    <a:pt x="7883" y="2192"/>
                    <a:pt x="7597" y="2049"/>
                    <a:pt x="7228" y="1882"/>
                  </a:cubicBezTo>
                  <a:cubicBezTo>
                    <a:pt x="6287" y="1441"/>
                    <a:pt x="5311" y="1072"/>
                    <a:pt x="4323" y="775"/>
                  </a:cubicBezTo>
                  <a:cubicBezTo>
                    <a:pt x="3323" y="489"/>
                    <a:pt x="2311" y="263"/>
                    <a:pt x="1287" y="120"/>
                  </a:cubicBezTo>
                  <a:cubicBezTo>
                    <a:pt x="894" y="60"/>
                    <a:pt x="572" y="25"/>
                    <a:pt x="346" y="13"/>
                  </a:cubicBezTo>
                  <a:cubicBezTo>
                    <a:pt x="239" y="1"/>
                    <a:pt x="120" y="1"/>
                    <a:pt x="1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6333253" y="1394098"/>
              <a:ext cx="287936" cy="82503"/>
            </a:xfrm>
            <a:custGeom>
              <a:avLst/>
              <a:gdLst/>
              <a:ahLst/>
              <a:cxnLst/>
              <a:rect l="l" t="t" r="r" b="b"/>
              <a:pathLst>
                <a:path w="7514" h="2153" extrusionOk="0">
                  <a:moveTo>
                    <a:pt x="156" y="0"/>
                  </a:moveTo>
                  <a:cubicBezTo>
                    <a:pt x="105" y="0"/>
                    <a:pt x="54" y="3"/>
                    <a:pt x="1" y="9"/>
                  </a:cubicBezTo>
                  <a:cubicBezTo>
                    <a:pt x="96" y="33"/>
                    <a:pt x="203" y="57"/>
                    <a:pt x="310" y="69"/>
                  </a:cubicBezTo>
                  <a:lnTo>
                    <a:pt x="1144" y="176"/>
                  </a:lnTo>
                  <a:cubicBezTo>
                    <a:pt x="2977" y="426"/>
                    <a:pt x="4763" y="926"/>
                    <a:pt x="6454" y="1700"/>
                  </a:cubicBezTo>
                  <a:lnTo>
                    <a:pt x="7228" y="2033"/>
                  </a:lnTo>
                  <a:cubicBezTo>
                    <a:pt x="7311" y="2081"/>
                    <a:pt x="7419" y="2129"/>
                    <a:pt x="7514" y="2153"/>
                  </a:cubicBezTo>
                  <a:cubicBezTo>
                    <a:pt x="7430" y="2093"/>
                    <a:pt x="7335" y="2033"/>
                    <a:pt x="7240" y="1986"/>
                  </a:cubicBezTo>
                  <a:cubicBezTo>
                    <a:pt x="7073" y="1891"/>
                    <a:pt x="6811" y="1760"/>
                    <a:pt x="6490" y="1605"/>
                  </a:cubicBezTo>
                  <a:cubicBezTo>
                    <a:pt x="4811" y="795"/>
                    <a:pt x="3001" y="283"/>
                    <a:pt x="1156" y="93"/>
                  </a:cubicBezTo>
                  <a:cubicBezTo>
                    <a:pt x="799" y="45"/>
                    <a:pt x="513" y="9"/>
                    <a:pt x="310" y="9"/>
                  </a:cubicBezTo>
                  <a:cubicBezTo>
                    <a:pt x="257" y="3"/>
                    <a:pt x="206" y="0"/>
                    <a:pt x="15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 flipH="1">
              <a:off x="6477413" y="1454187"/>
              <a:ext cx="157457" cy="29276"/>
            </a:xfrm>
            <a:custGeom>
              <a:avLst/>
              <a:gdLst/>
              <a:ahLst/>
              <a:cxnLst/>
              <a:rect l="l" t="t" r="r" b="b"/>
              <a:pathLst>
                <a:path w="4109" h="764" extrusionOk="0">
                  <a:moveTo>
                    <a:pt x="233" y="0"/>
                  </a:moveTo>
                  <a:cubicBezTo>
                    <a:pt x="155" y="0"/>
                    <a:pt x="78" y="4"/>
                    <a:pt x="1" y="13"/>
                  </a:cubicBezTo>
                  <a:cubicBezTo>
                    <a:pt x="191" y="61"/>
                    <a:pt x="394" y="96"/>
                    <a:pt x="608" y="108"/>
                  </a:cubicBezTo>
                  <a:cubicBezTo>
                    <a:pt x="977" y="180"/>
                    <a:pt x="1501" y="251"/>
                    <a:pt x="2061" y="346"/>
                  </a:cubicBezTo>
                  <a:cubicBezTo>
                    <a:pt x="2632" y="442"/>
                    <a:pt x="3144" y="549"/>
                    <a:pt x="3513" y="644"/>
                  </a:cubicBezTo>
                  <a:cubicBezTo>
                    <a:pt x="3704" y="692"/>
                    <a:pt x="3906" y="739"/>
                    <a:pt x="4108" y="763"/>
                  </a:cubicBezTo>
                  <a:cubicBezTo>
                    <a:pt x="3930" y="668"/>
                    <a:pt x="3739" y="596"/>
                    <a:pt x="3537" y="549"/>
                  </a:cubicBezTo>
                  <a:cubicBezTo>
                    <a:pt x="3061" y="406"/>
                    <a:pt x="2572" y="299"/>
                    <a:pt x="2084" y="215"/>
                  </a:cubicBezTo>
                  <a:cubicBezTo>
                    <a:pt x="1513" y="120"/>
                    <a:pt x="989" y="61"/>
                    <a:pt x="608" y="25"/>
                  </a:cubicBezTo>
                  <a:cubicBezTo>
                    <a:pt x="483" y="10"/>
                    <a:pt x="358" y="0"/>
                    <a:pt x="23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 flipH="1">
              <a:off x="6621176" y="1024402"/>
              <a:ext cx="465396" cy="522455"/>
            </a:xfrm>
            <a:custGeom>
              <a:avLst/>
              <a:gdLst/>
              <a:ahLst/>
              <a:cxnLst/>
              <a:rect l="l" t="t" r="r" b="b"/>
              <a:pathLst>
                <a:path w="12145" h="13634" extrusionOk="0">
                  <a:moveTo>
                    <a:pt x="2144" y="0"/>
                  </a:moveTo>
                  <a:lnTo>
                    <a:pt x="1560" y="24"/>
                  </a:lnTo>
                  <a:lnTo>
                    <a:pt x="1370" y="36"/>
                  </a:lnTo>
                  <a:lnTo>
                    <a:pt x="1370" y="48"/>
                  </a:lnTo>
                  <a:lnTo>
                    <a:pt x="2156" y="48"/>
                  </a:lnTo>
                  <a:cubicBezTo>
                    <a:pt x="2656" y="48"/>
                    <a:pt x="3406" y="72"/>
                    <a:pt x="4358" y="131"/>
                  </a:cubicBezTo>
                  <a:cubicBezTo>
                    <a:pt x="6962" y="321"/>
                    <a:pt x="9531" y="793"/>
                    <a:pt x="12030" y="1547"/>
                  </a:cubicBezTo>
                  <a:lnTo>
                    <a:pt x="12030" y="1547"/>
                  </a:lnTo>
                  <a:cubicBezTo>
                    <a:pt x="11448" y="4871"/>
                    <a:pt x="10760" y="8819"/>
                    <a:pt x="10014" y="13038"/>
                  </a:cubicBezTo>
                  <a:cubicBezTo>
                    <a:pt x="9982" y="13194"/>
                    <a:pt x="9960" y="13341"/>
                    <a:pt x="9931" y="13487"/>
                  </a:cubicBezTo>
                  <a:lnTo>
                    <a:pt x="9931" y="13487"/>
                  </a:lnTo>
                  <a:cubicBezTo>
                    <a:pt x="8247" y="13053"/>
                    <a:pt x="6529" y="12701"/>
                    <a:pt x="4799" y="12431"/>
                  </a:cubicBezTo>
                  <a:cubicBezTo>
                    <a:pt x="3152" y="12184"/>
                    <a:pt x="1575" y="12006"/>
                    <a:pt x="102" y="11922"/>
                  </a:cubicBezTo>
                  <a:lnTo>
                    <a:pt x="102" y="11922"/>
                  </a:lnTo>
                  <a:cubicBezTo>
                    <a:pt x="480" y="8387"/>
                    <a:pt x="799" y="5442"/>
                    <a:pt x="1024" y="3358"/>
                  </a:cubicBezTo>
                  <a:cubicBezTo>
                    <a:pt x="1144" y="2322"/>
                    <a:pt x="1227" y="1489"/>
                    <a:pt x="1286" y="917"/>
                  </a:cubicBezTo>
                  <a:cubicBezTo>
                    <a:pt x="1310" y="643"/>
                    <a:pt x="1334" y="429"/>
                    <a:pt x="1346" y="274"/>
                  </a:cubicBezTo>
                  <a:cubicBezTo>
                    <a:pt x="1370" y="203"/>
                    <a:pt x="1370" y="143"/>
                    <a:pt x="1370" y="108"/>
                  </a:cubicBezTo>
                  <a:cubicBezTo>
                    <a:pt x="1370" y="103"/>
                    <a:pt x="1370" y="99"/>
                    <a:pt x="1370" y="96"/>
                  </a:cubicBezTo>
                  <a:cubicBezTo>
                    <a:pt x="1358" y="143"/>
                    <a:pt x="1346" y="191"/>
                    <a:pt x="1346" y="262"/>
                  </a:cubicBezTo>
                  <a:cubicBezTo>
                    <a:pt x="1334" y="417"/>
                    <a:pt x="1298" y="620"/>
                    <a:pt x="1275" y="893"/>
                  </a:cubicBezTo>
                  <a:cubicBezTo>
                    <a:pt x="1203" y="1453"/>
                    <a:pt x="1108" y="2286"/>
                    <a:pt x="989" y="3322"/>
                  </a:cubicBezTo>
                  <a:cubicBezTo>
                    <a:pt x="751" y="5418"/>
                    <a:pt x="405" y="8394"/>
                    <a:pt x="1" y="11954"/>
                  </a:cubicBezTo>
                  <a:lnTo>
                    <a:pt x="1" y="12014"/>
                  </a:lnTo>
                  <a:lnTo>
                    <a:pt x="60" y="12014"/>
                  </a:lnTo>
                  <a:cubicBezTo>
                    <a:pt x="1536" y="12109"/>
                    <a:pt x="3132" y="12288"/>
                    <a:pt x="4799" y="12550"/>
                  </a:cubicBezTo>
                  <a:cubicBezTo>
                    <a:pt x="6537" y="12812"/>
                    <a:pt x="8275" y="13169"/>
                    <a:pt x="9978" y="13609"/>
                  </a:cubicBezTo>
                  <a:lnTo>
                    <a:pt x="10038" y="13633"/>
                  </a:lnTo>
                  <a:lnTo>
                    <a:pt x="10038" y="13562"/>
                  </a:lnTo>
                  <a:cubicBezTo>
                    <a:pt x="10073" y="13395"/>
                    <a:pt x="10097" y="13228"/>
                    <a:pt x="10133" y="13050"/>
                  </a:cubicBezTo>
                  <a:cubicBezTo>
                    <a:pt x="10871" y="8811"/>
                    <a:pt x="11562" y="4846"/>
                    <a:pt x="12145" y="1513"/>
                  </a:cubicBezTo>
                  <a:lnTo>
                    <a:pt x="12145" y="1465"/>
                  </a:lnTo>
                  <a:lnTo>
                    <a:pt x="12109" y="1453"/>
                  </a:lnTo>
                  <a:cubicBezTo>
                    <a:pt x="9585" y="691"/>
                    <a:pt x="6978" y="227"/>
                    <a:pt x="4358" y="48"/>
                  </a:cubicBezTo>
                  <a:cubicBezTo>
                    <a:pt x="3406" y="0"/>
                    <a:pt x="2656" y="0"/>
                    <a:pt x="2144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7023591" y="2070181"/>
              <a:ext cx="375996" cy="203977"/>
            </a:xfrm>
            <a:custGeom>
              <a:avLst/>
              <a:gdLst/>
              <a:ahLst/>
              <a:cxnLst/>
              <a:rect l="l" t="t" r="r" b="b"/>
              <a:pathLst>
                <a:path w="9812" h="5323" extrusionOk="0">
                  <a:moveTo>
                    <a:pt x="4037" y="1"/>
                  </a:moveTo>
                  <a:lnTo>
                    <a:pt x="1" y="3632"/>
                  </a:lnTo>
                  <a:lnTo>
                    <a:pt x="310" y="3501"/>
                  </a:lnTo>
                  <a:lnTo>
                    <a:pt x="8550" y="5323"/>
                  </a:lnTo>
                  <a:lnTo>
                    <a:pt x="9812" y="3501"/>
                  </a:lnTo>
                  <a:lnTo>
                    <a:pt x="9609" y="1144"/>
                  </a:lnTo>
                  <a:lnTo>
                    <a:pt x="8347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 flipH="1">
              <a:off x="7023591" y="2070181"/>
              <a:ext cx="375996" cy="203977"/>
            </a:xfrm>
            <a:custGeom>
              <a:avLst/>
              <a:gdLst/>
              <a:ahLst/>
              <a:cxnLst/>
              <a:rect l="l" t="t" r="r" b="b"/>
              <a:pathLst>
                <a:path w="9812" h="5323" extrusionOk="0">
                  <a:moveTo>
                    <a:pt x="4037" y="1"/>
                  </a:moveTo>
                  <a:lnTo>
                    <a:pt x="1" y="3632"/>
                  </a:lnTo>
                  <a:lnTo>
                    <a:pt x="310" y="3501"/>
                  </a:lnTo>
                  <a:lnTo>
                    <a:pt x="8550" y="5323"/>
                  </a:lnTo>
                  <a:lnTo>
                    <a:pt x="9812" y="3501"/>
                  </a:lnTo>
                  <a:lnTo>
                    <a:pt x="9609" y="1144"/>
                  </a:lnTo>
                  <a:lnTo>
                    <a:pt x="83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 flipH="1">
              <a:off x="6262075" y="1443840"/>
              <a:ext cx="739154" cy="302038"/>
            </a:xfrm>
            <a:custGeom>
              <a:avLst/>
              <a:gdLst/>
              <a:ahLst/>
              <a:cxnLst/>
              <a:rect l="l" t="t" r="r" b="b"/>
              <a:pathLst>
                <a:path w="19289" h="7882" extrusionOk="0">
                  <a:moveTo>
                    <a:pt x="18895" y="0"/>
                  </a:moveTo>
                  <a:cubicBezTo>
                    <a:pt x="18817" y="0"/>
                    <a:pt x="18722" y="17"/>
                    <a:pt x="18609" y="57"/>
                  </a:cubicBezTo>
                  <a:cubicBezTo>
                    <a:pt x="18264" y="176"/>
                    <a:pt x="14514" y="1009"/>
                    <a:pt x="14514" y="1009"/>
                  </a:cubicBezTo>
                  <a:lnTo>
                    <a:pt x="12883" y="1474"/>
                  </a:lnTo>
                  <a:lnTo>
                    <a:pt x="2477" y="2867"/>
                  </a:lnTo>
                  <a:cubicBezTo>
                    <a:pt x="2357" y="2879"/>
                    <a:pt x="2238" y="2902"/>
                    <a:pt x="2119" y="2938"/>
                  </a:cubicBezTo>
                  <a:cubicBezTo>
                    <a:pt x="786" y="3319"/>
                    <a:pt x="0" y="4712"/>
                    <a:pt x="381" y="6046"/>
                  </a:cubicBezTo>
                  <a:cubicBezTo>
                    <a:pt x="381" y="6069"/>
                    <a:pt x="381" y="6081"/>
                    <a:pt x="393" y="6093"/>
                  </a:cubicBezTo>
                  <a:cubicBezTo>
                    <a:pt x="723" y="7182"/>
                    <a:pt x="1720" y="7882"/>
                    <a:pt x="2801" y="7882"/>
                  </a:cubicBezTo>
                  <a:cubicBezTo>
                    <a:pt x="3044" y="7882"/>
                    <a:pt x="3291" y="7846"/>
                    <a:pt x="3536" y="7772"/>
                  </a:cubicBezTo>
                  <a:lnTo>
                    <a:pt x="13275" y="4831"/>
                  </a:lnTo>
                  <a:cubicBezTo>
                    <a:pt x="13895" y="4724"/>
                    <a:pt x="15300" y="4605"/>
                    <a:pt x="15300" y="4605"/>
                  </a:cubicBezTo>
                  <a:lnTo>
                    <a:pt x="15931" y="4522"/>
                  </a:lnTo>
                  <a:lnTo>
                    <a:pt x="15931" y="4522"/>
                  </a:lnTo>
                  <a:cubicBezTo>
                    <a:pt x="15919" y="4557"/>
                    <a:pt x="15907" y="4605"/>
                    <a:pt x="15895" y="4641"/>
                  </a:cubicBezTo>
                  <a:cubicBezTo>
                    <a:pt x="15847" y="4712"/>
                    <a:pt x="15835" y="4795"/>
                    <a:pt x="15835" y="4879"/>
                  </a:cubicBezTo>
                  <a:cubicBezTo>
                    <a:pt x="15859" y="5022"/>
                    <a:pt x="16026" y="5105"/>
                    <a:pt x="16169" y="5141"/>
                  </a:cubicBezTo>
                  <a:cubicBezTo>
                    <a:pt x="16220" y="5149"/>
                    <a:pt x="16272" y="5153"/>
                    <a:pt x="16323" y="5153"/>
                  </a:cubicBezTo>
                  <a:cubicBezTo>
                    <a:pt x="16425" y="5153"/>
                    <a:pt x="16526" y="5137"/>
                    <a:pt x="16621" y="5105"/>
                  </a:cubicBezTo>
                  <a:cubicBezTo>
                    <a:pt x="17097" y="4938"/>
                    <a:pt x="17336" y="4426"/>
                    <a:pt x="17181" y="3950"/>
                  </a:cubicBezTo>
                  <a:cubicBezTo>
                    <a:pt x="17216" y="3879"/>
                    <a:pt x="17228" y="3783"/>
                    <a:pt x="17228" y="3700"/>
                  </a:cubicBezTo>
                  <a:cubicBezTo>
                    <a:pt x="17228" y="3105"/>
                    <a:pt x="16538" y="2617"/>
                    <a:pt x="16538" y="2617"/>
                  </a:cubicBezTo>
                  <a:lnTo>
                    <a:pt x="16752" y="2557"/>
                  </a:lnTo>
                  <a:cubicBezTo>
                    <a:pt x="16752" y="2557"/>
                    <a:pt x="17431" y="2640"/>
                    <a:pt x="17800" y="3736"/>
                  </a:cubicBezTo>
                  <a:cubicBezTo>
                    <a:pt x="17847" y="3891"/>
                    <a:pt x="17967" y="4033"/>
                    <a:pt x="18109" y="4117"/>
                  </a:cubicBezTo>
                  <a:cubicBezTo>
                    <a:pt x="18166" y="4157"/>
                    <a:pt x="18240" y="4176"/>
                    <a:pt x="18311" y="4176"/>
                  </a:cubicBezTo>
                  <a:cubicBezTo>
                    <a:pt x="18344" y="4176"/>
                    <a:pt x="18377" y="4172"/>
                    <a:pt x="18407" y="4164"/>
                  </a:cubicBezTo>
                  <a:cubicBezTo>
                    <a:pt x="18669" y="4069"/>
                    <a:pt x="18669" y="3855"/>
                    <a:pt x="18455" y="3176"/>
                  </a:cubicBezTo>
                  <a:cubicBezTo>
                    <a:pt x="18228" y="2486"/>
                    <a:pt x="17800" y="1902"/>
                    <a:pt x="17347" y="1747"/>
                  </a:cubicBezTo>
                  <a:cubicBezTo>
                    <a:pt x="17133" y="1664"/>
                    <a:pt x="16919" y="1605"/>
                    <a:pt x="16704" y="1557"/>
                  </a:cubicBezTo>
                  <a:cubicBezTo>
                    <a:pt x="16704" y="1557"/>
                    <a:pt x="18609" y="914"/>
                    <a:pt x="18717" y="866"/>
                  </a:cubicBezTo>
                  <a:cubicBezTo>
                    <a:pt x="19062" y="724"/>
                    <a:pt x="19288" y="450"/>
                    <a:pt x="19229" y="223"/>
                  </a:cubicBezTo>
                  <a:cubicBezTo>
                    <a:pt x="19194" y="112"/>
                    <a:pt x="19098" y="0"/>
                    <a:pt x="18895" y="0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 flipH="1">
              <a:off x="6377046" y="1488869"/>
              <a:ext cx="121398" cy="67137"/>
            </a:xfrm>
            <a:custGeom>
              <a:avLst/>
              <a:gdLst/>
              <a:ahLst/>
              <a:cxnLst/>
              <a:rect l="l" t="t" r="r" b="b"/>
              <a:pathLst>
                <a:path w="3168" h="1752" extrusionOk="0">
                  <a:moveTo>
                    <a:pt x="1406" y="1"/>
                  </a:moveTo>
                  <a:lnTo>
                    <a:pt x="1" y="561"/>
                  </a:lnTo>
                  <a:cubicBezTo>
                    <a:pt x="48" y="775"/>
                    <a:pt x="227" y="942"/>
                    <a:pt x="453" y="965"/>
                  </a:cubicBezTo>
                  <a:cubicBezTo>
                    <a:pt x="667" y="1013"/>
                    <a:pt x="894" y="989"/>
                    <a:pt x="1108" y="1013"/>
                  </a:cubicBezTo>
                  <a:cubicBezTo>
                    <a:pt x="1751" y="1096"/>
                    <a:pt x="2263" y="1692"/>
                    <a:pt x="2906" y="1751"/>
                  </a:cubicBezTo>
                  <a:cubicBezTo>
                    <a:pt x="3001" y="1751"/>
                    <a:pt x="3120" y="1751"/>
                    <a:pt x="3144" y="1644"/>
                  </a:cubicBezTo>
                  <a:cubicBezTo>
                    <a:pt x="3168" y="1549"/>
                    <a:pt x="3096" y="1489"/>
                    <a:pt x="3037" y="1442"/>
                  </a:cubicBezTo>
                  <a:lnTo>
                    <a:pt x="1406" y="1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 flipH="1">
              <a:off x="6375207" y="1488869"/>
              <a:ext cx="124157" cy="69398"/>
            </a:xfrm>
            <a:custGeom>
              <a:avLst/>
              <a:gdLst/>
              <a:ahLst/>
              <a:cxnLst/>
              <a:rect l="l" t="t" r="r" b="b"/>
              <a:pathLst>
                <a:path w="3240" h="1811" extrusionOk="0">
                  <a:moveTo>
                    <a:pt x="1442" y="1"/>
                  </a:moveTo>
                  <a:cubicBezTo>
                    <a:pt x="1430" y="13"/>
                    <a:pt x="1489" y="72"/>
                    <a:pt x="1596" y="168"/>
                  </a:cubicBezTo>
                  <a:lnTo>
                    <a:pt x="2061" y="608"/>
                  </a:lnTo>
                  <a:lnTo>
                    <a:pt x="2763" y="1251"/>
                  </a:lnTo>
                  <a:lnTo>
                    <a:pt x="2966" y="1430"/>
                  </a:lnTo>
                  <a:cubicBezTo>
                    <a:pt x="3037" y="1489"/>
                    <a:pt x="3097" y="1561"/>
                    <a:pt x="3108" y="1608"/>
                  </a:cubicBezTo>
                  <a:cubicBezTo>
                    <a:pt x="3120" y="1656"/>
                    <a:pt x="3037" y="1680"/>
                    <a:pt x="2954" y="1680"/>
                  </a:cubicBezTo>
                  <a:cubicBezTo>
                    <a:pt x="2858" y="1668"/>
                    <a:pt x="2763" y="1656"/>
                    <a:pt x="2668" y="1632"/>
                  </a:cubicBezTo>
                  <a:cubicBezTo>
                    <a:pt x="2323" y="1477"/>
                    <a:pt x="1977" y="1299"/>
                    <a:pt x="1644" y="1108"/>
                  </a:cubicBezTo>
                  <a:cubicBezTo>
                    <a:pt x="1477" y="1037"/>
                    <a:pt x="1311" y="989"/>
                    <a:pt x="1144" y="965"/>
                  </a:cubicBezTo>
                  <a:cubicBezTo>
                    <a:pt x="989" y="953"/>
                    <a:pt x="846" y="942"/>
                    <a:pt x="691" y="942"/>
                  </a:cubicBezTo>
                  <a:cubicBezTo>
                    <a:pt x="666" y="945"/>
                    <a:pt x="640" y="946"/>
                    <a:pt x="614" y="946"/>
                  </a:cubicBezTo>
                  <a:cubicBezTo>
                    <a:pt x="438" y="946"/>
                    <a:pt x="267" y="876"/>
                    <a:pt x="132" y="751"/>
                  </a:cubicBezTo>
                  <a:cubicBezTo>
                    <a:pt x="84" y="692"/>
                    <a:pt x="49" y="620"/>
                    <a:pt x="25" y="549"/>
                  </a:cubicBezTo>
                  <a:lnTo>
                    <a:pt x="25" y="549"/>
                  </a:lnTo>
                  <a:cubicBezTo>
                    <a:pt x="25" y="549"/>
                    <a:pt x="1" y="656"/>
                    <a:pt x="96" y="787"/>
                  </a:cubicBezTo>
                  <a:cubicBezTo>
                    <a:pt x="242" y="944"/>
                    <a:pt x="441" y="1038"/>
                    <a:pt x="654" y="1038"/>
                  </a:cubicBezTo>
                  <a:cubicBezTo>
                    <a:pt x="666" y="1038"/>
                    <a:pt x="679" y="1037"/>
                    <a:pt x="691" y="1037"/>
                  </a:cubicBezTo>
                  <a:cubicBezTo>
                    <a:pt x="822" y="1049"/>
                    <a:pt x="977" y="1049"/>
                    <a:pt x="1132" y="1073"/>
                  </a:cubicBezTo>
                  <a:cubicBezTo>
                    <a:pt x="1287" y="1096"/>
                    <a:pt x="1453" y="1144"/>
                    <a:pt x="1596" y="1215"/>
                  </a:cubicBezTo>
                  <a:cubicBezTo>
                    <a:pt x="1930" y="1418"/>
                    <a:pt x="2275" y="1596"/>
                    <a:pt x="2632" y="1751"/>
                  </a:cubicBezTo>
                  <a:cubicBezTo>
                    <a:pt x="2739" y="1787"/>
                    <a:pt x="2846" y="1799"/>
                    <a:pt x="2942" y="1811"/>
                  </a:cubicBezTo>
                  <a:cubicBezTo>
                    <a:pt x="3001" y="1811"/>
                    <a:pt x="3061" y="1811"/>
                    <a:pt x="3120" y="1787"/>
                  </a:cubicBezTo>
                  <a:cubicBezTo>
                    <a:pt x="3192" y="1751"/>
                    <a:pt x="3239" y="1680"/>
                    <a:pt x="3227" y="1608"/>
                  </a:cubicBezTo>
                  <a:cubicBezTo>
                    <a:pt x="3216" y="1465"/>
                    <a:pt x="3108" y="1406"/>
                    <a:pt x="3049" y="1346"/>
                  </a:cubicBezTo>
                  <a:lnTo>
                    <a:pt x="2835" y="1168"/>
                  </a:lnTo>
                  <a:lnTo>
                    <a:pt x="2120" y="549"/>
                  </a:lnTo>
                  <a:cubicBezTo>
                    <a:pt x="1918" y="370"/>
                    <a:pt x="1751" y="239"/>
                    <a:pt x="1632" y="144"/>
                  </a:cubicBezTo>
                  <a:cubicBezTo>
                    <a:pt x="1573" y="84"/>
                    <a:pt x="1501" y="37"/>
                    <a:pt x="1442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 flipH="1">
              <a:off x="6290781" y="1539761"/>
              <a:ext cx="77176" cy="65067"/>
            </a:xfrm>
            <a:custGeom>
              <a:avLst/>
              <a:gdLst/>
              <a:ahLst/>
              <a:cxnLst/>
              <a:rect l="l" t="t" r="r" b="b"/>
              <a:pathLst>
                <a:path w="2014" h="1698" extrusionOk="0">
                  <a:moveTo>
                    <a:pt x="257" y="1"/>
                  </a:moveTo>
                  <a:cubicBezTo>
                    <a:pt x="203" y="1"/>
                    <a:pt x="150" y="6"/>
                    <a:pt x="96" y="18"/>
                  </a:cubicBezTo>
                  <a:cubicBezTo>
                    <a:pt x="37" y="66"/>
                    <a:pt x="1" y="90"/>
                    <a:pt x="1" y="90"/>
                  </a:cubicBezTo>
                  <a:cubicBezTo>
                    <a:pt x="66" y="78"/>
                    <a:pt x="135" y="72"/>
                    <a:pt x="205" y="72"/>
                  </a:cubicBezTo>
                  <a:cubicBezTo>
                    <a:pt x="275" y="72"/>
                    <a:pt x="346" y="78"/>
                    <a:pt x="418" y="90"/>
                  </a:cubicBezTo>
                  <a:cubicBezTo>
                    <a:pt x="549" y="137"/>
                    <a:pt x="680" y="209"/>
                    <a:pt x="763" y="328"/>
                  </a:cubicBezTo>
                  <a:cubicBezTo>
                    <a:pt x="882" y="471"/>
                    <a:pt x="965" y="638"/>
                    <a:pt x="1025" y="816"/>
                  </a:cubicBezTo>
                  <a:cubicBezTo>
                    <a:pt x="1084" y="995"/>
                    <a:pt x="1168" y="1173"/>
                    <a:pt x="1263" y="1328"/>
                  </a:cubicBezTo>
                  <a:cubicBezTo>
                    <a:pt x="1334" y="1471"/>
                    <a:pt x="1453" y="1578"/>
                    <a:pt x="1596" y="1661"/>
                  </a:cubicBezTo>
                  <a:cubicBezTo>
                    <a:pt x="1644" y="1685"/>
                    <a:pt x="1698" y="1697"/>
                    <a:pt x="1753" y="1697"/>
                  </a:cubicBezTo>
                  <a:cubicBezTo>
                    <a:pt x="1808" y="1697"/>
                    <a:pt x="1864" y="1685"/>
                    <a:pt x="1918" y="1661"/>
                  </a:cubicBezTo>
                  <a:cubicBezTo>
                    <a:pt x="1989" y="1626"/>
                    <a:pt x="2013" y="1590"/>
                    <a:pt x="2001" y="1590"/>
                  </a:cubicBezTo>
                  <a:lnTo>
                    <a:pt x="2001" y="1590"/>
                  </a:lnTo>
                  <a:cubicBezTo>
                    <a:pt x="2001" y="1590"/>
                    <a:pt x="1965" y="1602"/>
                    <a:pt x="1906" y="1638"/>
                  </a:cubicBezTo>
                  <a:cubicBezTo>
                    <a:pt x="1874" y="1646"/>
                    <a:pt x="1841" y="1650"/>
                    <a:pt x="1808" y="1650"/>
                  </a:cubicBezTo>
                  <a:cubicBezTo>
                    <a:pt x="1742" y="1650"/>
                    <a:pt x="1676" y="1634"/>
                    <a:pt x="1620" y="1602"/>
                  </a:cubicBezTo>
                  <a:cubicBezTo>
                    <a:pt x="1501" y="1530"/>
                    <a:pt x="1394" y="1411"/>
                    <a:pt x="1322" y="1292"/>
                  </a:cubicBezTo>
                  <a:cubicBezTo>
                    <a:pt x="1227" y="1126"/>
                    <a:pt x="1144" y="959"/>
                    <a:pt x="1084" y="780"/>
                  </a:cubicBezTo>
                  <a:cubicBezTo>
                    <a:pt x="1025" y="602"/>
                    <a:pt x="930" y="423"/>
                    <a:pt x="811" y="280"/>
                  </a:cubicBezTo>
                  <a:cubicBezTo>
                    <a:pt x="715" y="149"/>
                    <a:pt x="572" y="54"/>
                    <a:pt x="418" y="18"/>
                  </a:cubicBezTo>
                  <a:cubicBezTo>
                    <a:pt x="364" y="6"/>
                    <a:pt x="310" y="1"/>
                    <a:pt x="257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 flipH="1">
              <a:off x="6278481" y="1474728"/>
              <a:ext cx="97678" cy="35638"/>
            </a:xfrm>
            <a:custGeom>
              <a:avLst/>
              <a:gdLst/>
              <a:ahLst/>
              <a:cxnLst/>
              <a:rect l="l" t="t" r="r" b="b"/>
              <a:pathLst>
                <a:path w="2549" h="930" extrusionOk="0">
                  <a:moveTo>
                    <a:pt x="2549" y="1"/>
                  </a:moveTo>
                  <a:lnTo>
                    <a:pt x="2549" y="1"/>
                  </a:lnTo>
                  <a:cubicBezTo>
                    <a:pt x="2429" y="37"/>
                    <a:pt x="2298" y="72"/>
                    <a:pt x="2179" y="132"/>
                  </a:cubicBezTo>
                  <a:lnTo>
                    <a:pt x="1275" y="465"/>
                  </a:lnTo>
                  <a:lnTo>
                    <a:pt x="370" y="787"/>
                  </a:lnTo>
                  <a:cubicBezTo>
                    <a:pt x="239" y="811"/>
                    <a:pt x="120" y="870"/>
                    <a:pt x="1" y="930"/>
                  </a:cubicBezTo>
                  <a:cubicBezTo>
                    <a:pt x="132" y="906"/>
                    <a:pt x="263" y="882"/>
                    <a:pt x="382" y="834"/>
                  </a:cubicBezTo>
                  <a:cubicBezTo>
                    <a:pt x="620" y="763"/>
                    <a:pt x="953" y="668"/>
                    <a:pt x="1298" y="537"/>
                  </a:cubicBezTo>
                  <a:cubicBezTo>
                    <a:pt x="1656" y="406"/>
                    <a:pt x="1977" y="287"/>
                    <a:pt x="2203" y="179"/>
                  </a:cubicBezTo>
                  <a:cubicBezTo>
                    <a:pt x="2322" y="132"/>
                    <a:pt x="2441" y="72"/>
                    <a:pt x="2549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 flipH="1">
              <a:off x="6345082" y="1565552"/>
              <a:ext cx="53878" cy="53763"/>
            </a:xfrm>
            <a:custGeom>
              <a:avLst/>
              <a:gdLst/>
              <a:ahLst/>
              <a:cxnLst/>
              <a:rect l="l" t="t" r="r" b="b"/>
              <a:pathLst>
                <a:path w="1406" h="1403" extrusionOk="0">
                  <a:moveTo>
                    <a:pt x="536" y="0"/>
                  </a:moveTo>
                  <a:cubicBezTo>
                    <a:pt x="536" y="0"/>
                    <a:pt x="560" y="36"/>
                    <a:pt x="619" y="95"/>
                  </a:cubicBezTo>
                  <a:cubicBezTo>
                    <a:pt x="703" y="167"/>
                    <a:pt x="738" y="274"/>
                    <a:pt x="738" y="381"/>
                  </a:cubicBezTo>
                  <a:cubicBezTo>
                    <a:pt x="727" y="453"/>
                    <a:pt x="679" y="512"/>
                    <a:pt x="607" y="536"/>
                  </a:cubicBezTo>
                  <a:cubicBezTo>
                    <a:pt x="536" y="572"/>
                    <a:pt x="453" y="596"/>
                    <a:pt x="357" y="607"/>
                  </a:cubicBezTo>
                  <a:cubicBezTo>
                    <a:pt x="250" y="619"/>
                    <a:pt x="155" y="679"/>
                    <a:pt x="84" y="762"/>
                  </a:cubicBezTo>
                  <a:cubicBezTo>
                    <a:pt x="12" y="857"/>
                    <a:pt x="0" y="988"/>
                    <a:pt x="36" y="1096"/>
                  </a:cubicBezTo>
                  <a:cubicBezTo>
                    <a:pt x="72" y="1215"/>
                    <a:pt x="155" y="1298"/>
                    <a:pt x="262" y="1346"/>
                  </a:cubicBezTo>
                  <a:cubicBezTo>
                    <a:pt x="332" y="1380"/>
                    <a:pt x="414" y="1403"/>
                    <a:pt x="496" y="1403"/>
                  </a:cubicBezTo>
                  <a:cubicBezTo>
                    <a:pt x="525" y="1403"/>
                    <a:pt x="555" y="1400"/>
                    <a:pt x="584" y="1393"/>
                  </a:cubicBezTo>
                  <a:cubicBezTo>
                    <a:pt x="750" y="1358"/>
                    <a:pt x="905" y="1298"/>
                    <a:pt x="1060" y="1215"/>
                  </a:cubicBezTo>
                  <a:cubicBezTo>
                    <a:pt x="1167" y="1167"/>
                    <a:pt x="1262" y="1096"/>
                    <a:pt x="1346" y="1012"/>
                  </a:cubicBezTo>
                  <a:cubicBezTo>
                    <a:pt x="1369" y="977"/>
                    <a:pt x="1393" y="941"/>
                    <a:pt x="1405" y="905"/>
                  </a:cubicBezTo>
                  <a:lnTo>
                    <a:pt x="1405" y="905"/>
                  </a:lnTo>
                  <a:cubicBezTo>
                    <a:pt x="1405" y="905"/>
                    <a:pt x="1369" y="941"/>
                    <a:pt x="1322" y="988"/>
                  </a:cubicBezTo>
                  <a:cubicBezTo>
                    <a:pt x="1227" y="1060"/>
                    <a:pt x="1131" y="1119"/>
                    <a:pt x="1036" y="1167"/>
                  </a:cubicBezTo>
                  <a:cubicBezTo>
                    <a:pt x="893" y="1238"/>
                    <a:pt x="727" y="1298"/>
                    <a:pt x="572" y="1322"/>
                  </a:cubicBezTo>
                  <a:cubicBezTo>
                    <a:pt x="546" y="1326"/>
                    <a:pt x="520" y="1329"/>
                    <a:pt x="494" y="1329"/>
                  </a:cubicBezTo>
                  <a:cubicBezTo>
                    <a:pt x="322" y="1329"/>
                    <a:pt x="170" y="1227"/>
                    <a:pt x="107" y="1072"/>
                  </a:cubicBezTo>
                  <a:cubicBezTo>
                    <a:pt x="72" y="988"/>
                    <a:pt x="84" y="881"/>
                    <a:pt x="131" y="798"/>
                  </a:cubicBezTo>
                  <a:cubicBezTo>
                    <a:pt x="191" y="738"/>
                    <a:pt x="274" y="691"/>
                    <a:pt x="369" y="679"/>
                  </a:cubicBezTo>
                  <a:cubicBezTo>
                    <a:pt x="465" y="667"/>
                    <a:pt x="548" y="631"/>
                    <a:pt x="631" y="596"/>
                  </a:cubicBezTo>
                  <a:cubicBezTo>
                    <a:pt x="715" y="560"/>
                    <a:pt x="774" y="476"/>
                    <a:pt x="786" y="393"/>
                  </a:cubicBezTo>
                  <a:cubicBezTo>
                    <a:pt x="786" y="262"/>
                    <a:pt x="727" y="155"/>
                    <a:pt x="631" y="72"/>
                  </a:cubicBezTo>
                  <a:cubicBezTo>
                    <a:pt x="584" y="36"/>
                    <a:pt x="536" y="0"/>
                    <a:pt x="536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 flipH="1">
              <a:off x="6339602" y="1597015"/>
              <a:ext cx="56177" cy="47708"/>
            </a:xfrm>
            <a:custGeom>
              <a:avLst/>
              <a:gdLst/>
              <a:ahLst/>
              <a:cxnLst/>
              <a:rect l="l" t="t" r="r" b="b"/>
              <a:pathLst>
                <a:path w="1466" h="1245" extrusionOk="0">
                  <a:moveTo>
                    <a:pt x="1370" y="1"/>
                  </a:moveTo>
                  <a:cubicBezTo>
                    <a:pt x="1394" y="132"/>
                    <a:pt x="1406" y="275"/>
                    <a:pt x="1394" y="406"/>
                  </a:cubicBezTo>
                  <a:cubicBezTo>
                    <a:pt x="1358" y="727"/>
                    <a:pt x="1132" y="1001"/>
                    <a:pt x="822" y="1108"/>
                  </a:cubicBezTo>
                  <a:cubicBezTo>
                    <a:pt x="745" y="1138"/>
                    <a:pt x="658" y="1153"/>
                    <a:pt x="572" y="1153"/>
                  </a:cubicBezTo>
                  <a:cubicBezTo>
                    <a:pt x="486" y="1153"/>
                    <a:pt x="399" y="1138"/>
                    <a:pt x="322" y="1108"/>
                  </a:cubicBezTo>
                  <a:cubicBezTo>
                    <a:pt x="191" y="1048"/>
                    <a:pt x="96" y="929"/>
                    <a:pt x="72" y="798"/>
                  </a:cubicBezTo>
                  <a:cubicBezTo>
                    <a:pt x="60" y="703"/>
                    <a:pt x="84" y="608"/>
                    <a:pt x="143" y="537"/>
                  </a:cubicBezTo>
                  <a:cubicBezTo>
                    <a:pt x="191" y="501"/>
                    <a:pt x="239" y="489"/>
                    <a:pt x="227" y="477"/>
                  </a:cubicBezTo>
                  <a:lnTo>
                    <a:pt x="227" y="477"/>
                  </a:lnTo>
                  <a:cubicBezTo>
                    <a:pt x="227" y="477"/>
                    <a:pt x="191" y="477"/>
                    <a:pt x="132" y="525"/>
                  </a:cubicBezTo>
                  <a:cubicBezTo>
                    <a:pt x="48" y="596"/>
                    <a:pt x="1" y="703"/>
                    <a:pt x="13" y="810"/>
                  </a:cubicBezTo>
                  <a:cubicBezTo>
                    <a:pt x="36" y="977"/>
                    <a:pt x="132" y="1120"/>
                    <a:pt x="286" y="1191"/>
                  </a:cubicBezTo>
                  <a:cubicBezTo>
                    <a:pt x="376" y="1227"/>
                    <a:pt x="471" y="1245"/>
                    <a:pt x="566" y="1245"/>
                  </a:cubicBezTo>
                  <a:cubicBezTo>
                    <a:pt x="661" y="1245"/>
                    <a:pt x="757" y="1227"/>
                    <a:pt x="846" y="1191"/>
                  </a:cubicBezTo>
                  <a:cubicBezTo>
                    <a:pt x="1036" y="1120"/>
                    <a:pt x="1191" y="1001"/>
                    <a:pt x="1298" y="846"/>
                  </a:cubicBezTo>
                  <a:cubicBezTo>
                    <a:pt x="1394" y="715"/>
                    <a:pt x="1441" y="560"/>
                    <a:pt x="1453" y="406"/>
                  </a:cubicBezTo>
                  <a:cubicBezTo>
                    <a:pt x="1465" y="310"/>
                    <a:pt x="1453" y="203"/>
                    <a:pt x="1417" y="108"/>
                  </a:cubicBezTo>
                  <a:cubicBezTo>
                    <a:pt x="1406" y="60"/>
                    <a:pt x="1394" y="36"/>
                    <a:pt x="1370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 flipH="1">
              <a:off x="6436364" y="1535431"/>
              <a:ext cx="38818" cy="47095"/>
            </a:xfrm>
            <a:custGeom>
              <a:avLst/>
              <a:gdLst/>
              <a:ahLst/>
              <a:cxnLst/>
              <a:rect l="l" t="t" r="r" b="b"/>
              <a:pathLst>
                <a:path w="1013" h="1229" extrusionOk="0">
                  <a:moveTo>
                    <a:pt x="1013" y="0"/>
                  </a:moveTo>
                  <a:lnTo>
                    <a:pt x="1013" y="0"/>
                  </a:lnTo>
                  <a:cubicBezTo>
                    <a:pt x="799" y="227"/>
                    <a:pt x="561" y="429"/>
                    <a:pt x="310" y="608"/>
                  </a:cubicBezTo>
                  <a:cubicBezTo>
                    <a:pt x="227" y="655"/>
                    <a:pt x="156" y="703"/>
                    <a:pt x="84" y="739"/>
                  </a:cubicBezTo>
                  <a:lnTo>
                    <a:pt x="1" y="786"/>
                  </a:lnTo>
                  <a:lnTo>
                    <a:pt x="84" y="810"/>
                  </a:lnTo>
                  <a:cubicBezTo>
                    <a:pt x="227" y="858"/>
                    <a:pt x="358" y="953"/>
                    <a:pt x="453" y="1072"/>
                  </a:cubicBezTo>
                  <a:cubicBezTo>
                    <a:pt x="531" y="1160"/>
                    <a:pt x="557" y="1228"/>
                    <a:pt x="570" y="1228"/>
                  </a:cubicBezTo>
                  <a:cubicBezTo>
                    <a:pt x="571" y="1228"/>
                    <a:pt x="572" y="1228"/>
                    <a:pt x="572" y="1227"/>
                  </a:cubicBezTo>
                  <a:cubicBezTo>
                    <a:pt x="572" y="1227"/>
                    <a:pt x="572" y="1155"/>
                    <a:pt x="501" y="1048"/>
                  </a:cubicBezTo>
                  <a:cubicBezTo>
                    <a:pt x="431" y="929"/>
                    <a:pt x="329" y="835"/>
                    <a:pt x="200" y="772"/>
                  </a:cubicBezTo>
                  <a:lnTo>
                    <a:pt x="200" y="772"/>
                  </a:lnTo>
                  <a:cubicBezTo>
                    <a:pt x="256" y="744"/>
                    <a:pt x="310" y="711"/>
                    <a:pt x="358" y="679"/>
                  </a:cubicBezTo>
                  <a:cubicBezTo>
                    <a:pt x="632" y="524"/>
                    <a:pt x="858" y="286"/>
                    <a:pt x="1013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 flipH="1">
              <a:off x="6328218" y="1539953"/>
              <a:ext cx="6859" cy="23375"/>
            </a:xfrm>
            <a:custGeom>
              <a:avLst/>
              <a:gdLst/>
              <a:ahLst/>
              <a:cxnLst/>
              <a:rect l="l" t="t" r="r" b="b"/>
              <a:pathLst>
                <a:path w="179" h="610" extrusionOk="0">
                  <a:moveTo>
                    <a:pt x="153" y="1"/>
                  </a:moveTo>
                  <a:cubicBezTo>
                    <a:pt x="133" y="1"/>
                    <a:pt x="35" y="117"/>
                    <a:pt x="12" y="299"/>
                  </a:cubicBezTo>
                  <a:cubicBezTo>
                    <a:pt x="1" y="482"/>
                    <a:pt x="88" y="609"/>
                    <a:pt x="116" y="609"/>
                  </a:cubicBezTo>
                  <a:cubicBezTo>
                    <a:pt x="117" y="609"/>
                    <a:pt x="118" y="609"/>
                    <a:pt x="119" y="609"/>
                  </a:cubicBezTo>
                  <a:cubicBezTo>
                    <a:pt x="131" y="609"/>
                    <a:pt x="83" y="478"/>
                    <a:pt x="95" y="299"/>
                  </a:cubicBezTo>
                  <a:cubicBezTo>
                    <a:pt x="107" y="132"/>
                    <a:pt x="179" y="13"/>
                    <a:pt x="155" y="1"/>
                  </a:cubicBezTo>
                  <a:cubicBezTo>
                    <a:pt x="154" y="1"/>
                    <a:pt x="154" y="1"/>
                    <a:pt x="153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 flipH="1">
              <a:off x="8189804" y="1537079"/>
              <a:ext cx="298436" cy="221949"/>
            </a:xfrm>
            <a:custGeom>
              <a:avLst/>
              <a:gdLst/>
              <a:ahLst/>
              <a:cxnLst/>
              <a:rect l="l" t="t" r="r" b="b"/>
              <a:pathLst>
                <a:path w="7788" h="5792" extrusionOk="0">
                  <a:moveTo>
                    <a:pt x="3153" y="1"/>
                  </a:moveTo>
                  <a:cubicBezTo>
                    <a:pt x="3139" y="1"/>
                    <a:pt x="3128" y="2"/>
                    <a:pt x="3120" y="5"/>
                  </a:cubicBezTo>
                  <a:cubicBezTo>
                    <a:pt x="2918" y="65"/>
                    <a:pt x="1" y="565"/>
                    <a:pt x="322" y="910"/>
                  </a:cubicBezTo>
                  <a:cubicBezTo>
                    <a:pt x="426" y="1018"/>
                    <a:pt x="695" y="1055"/>
                    <a:pt x="1017" y="1055"/>
                  </a:cubicBezTo>
                  <a:cubicBezTo>
                    <a:pt x="1727" y="1055"/>
                    <a:pt x="2691" y="874"/>
                    <a:pt x="2691" y="874"/>
                  </a:cubicBezTo>
                  <a:lnTo>
                    <a:pt x="2965" y="1017"/>
                  </a:lnTo>
                  <a:cubicBezTo>
                    <a:pt x="2965" y="1017"/>
                    <a:pt x="1215" y="1291"/>
                    <a:pt x="846" y="1505"/>
                  </a:cubicBezTo>
                  <a:cubicBezTo>
                    <a:pt x="492" y="1711"/>
                    <a:pt x="598" y="2091"/>
                    <a:pt x="900" y="2091"/>
                  </a:cubicBezTo>
                  <a:cubicBezTo>
                    <a:pt x="914" y="2091"/>
                    <a:pt x="927" y="2090"/>
                    <a:pt x="941" y="2089"/>
                  </a:cubicBezTo>
                  <a:cubicBezTo>
                    <a:pt x="1239" y="2057"/>
                    <a:pt x="2478" y="1816"/>
                    <a:pt x="2806" y="1816"/>
                  </a:cubicBezTo>
                  <a:cubicBezTo>
                    <a:pt x="2846" y="1816"/>
                    <a:pt x="2872" y="1819"/>
                    <a:pt x="2882" y="1827"/>
                  </a:cubicBezTo>
                  <a:cubicBezTo>
                    <a:pt x="2965" y="1886"/>
                    <a:pt x="1215" y="2231"/>
                    <a:pt x="1036" y="2351"/>
                  </a:cubicBezTo>
                  <a:cubicBezTo>
                    <a:pt x="781" y="2490"/>
                    <a:pt x="752" y="2923"/>
                    <a:pt x="1048" y="2923"/>
                  </a:cubicBezTo>
                  <a:cubicBezTo>
                    <a:pt x="1056" y="2923"/>
                    <a:pt x="1064" y="2923"/>
                    <a:pt x="1072" y="2922"/>
                  </a:cubicBezTo>
                  <a:cubicBezTo>
                    <a:pt x="1263" y="2910"/>
                    <a:pt x="2917" y="2482"/>
                    <a:pt x="2918" y="2482"/>
                  </a:cubicBezTo>
                  <a:lnTo>
                    <a:pt x="2918" y="2482"/>
                  </a:lnTo>
                  <a:cubicBezTo>
                    <a:pt x="2429" y="2660"/>
                    <a:pt x="1953" y="2874"/>
                    <a:pt x="1477" y="3101"/>
                  </a:cubicBezTo>
                  <a:cubicBezTo>
                    <a:pt x="1301" y="3276"/>
                    <a:pt x="1419" y="3523"/>
                    <a:pt x="1653" y="3523"/>
                  </a:cubicBezTo>
                  <a:cubicBezTo>
                    <a:pt x="1673" y="3523"/>
                    <a:pt x="1694" y="3521"/>
                    <a:pt x="1715" y="3517"/>
                  </a:cubicBezTo>
                  <a:cubicBezTo>
                    <a:pt x="1906" y="3470"/>
                    <a:pt x="2834" y="3029"/>
                    <a:pt x="3096" y="2970"/>
                  </a:cubicBezTo>
                  <a:cubicBezTo>
                    <a:pt x="3096" y="2970"/>
                    <a:pt x="3334" y="3041"/>
                    <a:pt x="3561" y="3529"/>
                  </a:cubicBezTo>
                  <a:cubicBezTo>
                    <a:pt x="3667" y="3766"/>
                    <a:pt x="4128" y="5184"/>
                    <a:pt x="4979" y="5184"/>
                  </a:cubicBezTo>
                  <a:cubicBezTo>
                    <a:pt x="4982" y="5184"/>
                    <a:pt x="4986" y="5184"/>
                    <a:pt x="4989" y="5184"/>
                  </a:cubicBezTo>
                  <a:cubicBezTo>
                    <a:pt x="5003" y="5184"/>
                    <a:pt x="5017" y="5184"/>
                    <a:pt x="5032" y="5184"/>
                  </a:cubicBezTo>
                  <a:cubicBezTo>
                    <a:pt x="5779" y="5184"/>
                    <a:pt x="6501" y="5791"/>
                    <a:pt x="6501" y="5791"/>
                  </a:cubicBezTo>
                  <a:lnTo>
                    <a:pt x="7787" y="3696"/>
                  </a:lnTo>
                  <a:cubicBezTo>
                    <a:pt x="7787" y="3696"/>
                    <a:pt x="6275" y="1231"/>
                    <a:pt x="6001" y="1029"/>
                  </a:cubicBezTo>
                  <a:cubicBezTo>
                    <a:pt x="5738" y="823"/>
                    <a:pt x="3506" y="1"/>
                    <a:pt x="3153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 flipH="1">
              <a:off x="8336262" y="1567353"/>
              <a:ext cx="138757" cy="19658"/>
            </a:xfrm>
            <a:custGeom>
              <a:avLst/>
              <a:gdLst/>
              <a:ahLst/>
              <a:cxnLst/>
              <a:rect l="l" t="t" r="r" b="b"/>
              <a:pathLst>
                <a:path w="3621" h="513" extrusionOk="0">
                  <a:moveTo>
                    <a:pt x="2370" y="1"/>
                  </a:moveTo>
                  <a:lnTo>
                    <a:pt x="1834" y="72"/>
                  </a:lnTo>
                  <a:lnTo>
                    <a:pt x="1120" y="179"/>
                  </a:lnTo>
                  <a:cubicBezTo>
                    <a:pt x="1025" y="185"/>
                    <a:pt x="927" y="188"/>
                    <a:pt x="828" y="188"/>
                  </a:cubicBezTo>
                  <a:cubicBezTo>
                    <a:pt x="730" y="188"/>
                    <a:pt x="632" y="185"/>
                    <a:pt x="537" y="179"/>
                  </a:cubicBezTo>
                  <a:cubicBezTo>
                    <a:pt x="239" y="158"/>
                    <a:pt x="46" y="118"/>
                    <a:pt x="8" y="118"/>
                  </a:cubicBezTo>
                  <a:cubicBezTo>
                    <a:pt x="3" y="118"/>
                    <a:pt x="1" y="119"/>
                    <a:pt x="1" y="120"/>
                  </a:cubicBezTo>
                  <a:cubicBezTo>
                    <a:pt x="156" y="215"/>
                    <a:pt x="346" y="263"/>
                    <a:pt x="525" y="275"/>
                  </a:cubicBezTo>
                  <a:cubicBezTo>
                    <a:pt x="673" y="292"/>
                    <a:pt x="821" y="303"/>
                    <a:pt x="969" y="303"/>
                  </a:cubicBezTo>
                  <a:cubicBezTo>
                    <a:pt x="1023" y="303"/>
                    <a:pt x="1078" y="302"/>
                    <a:pt x="1132" y="299"/>
                  </a:cubicBezTo>
                  <a:cubicBezTo>
                    <a:pt x="1358" y="275"/>
                    <a:pt x="1596" y="239"/>
                    <a:pt x="1846" y="203"/>
                  </a:cubicBezTo>
                  <a:lnTo>
                    <a:pt x="2368" y="124"/>
                  </a:lnTo>
                  <a:lnTo>
                    <a:pt x="2368" y="124"/>
                  </a:lnTo>
                  <a:cubicBezTo>
                    <a:pt x="2782" y="289"/>
                    <a:pt x="3195" y="418"/>
                    <a:pt x="3620" y="513"/>
                  </a:cubicBezTo>
                  <a:cubicBezTo>
                    <a:pt x="3227" y="310"/>
                    <a:pt x="2823" y="144"/>
                    <a:pt x="2406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 flipH="1">
              <a:off x="8233137" y="1607055"/>
              <a:ext cx="131438" cy="64837"/>
            </a:xfrm>
            <a:custGeom>
              <a:avLst/>
              <a:gdLst/>
              <a:ahLst/>
              <a:cxnLst/>
              <a:rect l="l" t="t" r="r" b="b"/>
              <a:pathLst>
                <a:path w="3430" h="1692" extrusionOk="0">
                  <a:moveTo>
                    <a:pt x="298" y="1"/>
                  </a:moveTo>
                  <a:cubicBezTo>
                    <a:pt x="203" y="1"/>
                    <a:pt x="95" y="1"/>
                    <a:pt x="48" y="96"/>
                  </a:cubicBezTo>
                  <a:cubicBezTo>
                    <a:pt x="0" y="179"/>
                    <a:pt x="83" y="286"/>
                    <a:pt x="167" y="346"/>
                  </a:cubicBezTo>
                  <a:cubicBezTo>
                    <a:pt x="738" y="798"/>
                    <a:pt x="1596" y="691"/>
                    <a:pt x="2179" y="1108"/>
                  </a:cubicBezTo>
                  <a:cubicBezTo>
                    <a:pt x="2381" y="1263"/>
                    <a:pt x="2536" y="1453"/>
                    <a:pt x="2750" y="1584"/>
                  </a:cubicBezTo>
                  <a:cubicBezTo>
                    <a:pt x="2852" y="1656"/>
                    <a:pt x="2971" y="1691"/>
                    <a:pt x="3090" y="1691"/>
                  </a:cubicBezTo>
                  <a:cubicBezTo>
                    <a:pt x="3209" y="1691"/>
                    <a:pt x="3328" y="1656"/>
                    <a:pt x="3429" y="1584"/>
                  </a:cubicBezTo>
                  <a:lnTo>
                    <a:pt x="2703" y="6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 flipH="1">
              <a:off x="8232677" y="1604948"/>
              <a:ext cx="133737" cy="68593"/>
            </a:xfrm>
            <a:custGeom>
              <a:avLst/>
              <a:gdLst/>
              <a:ahLst/>
              <a:cxnLst/>
              <a:rect l="l" t="t" r="r" b="b"/>
              <a:pathLst>
                <a:path w="3490" h="1790" extrusionOk="0">
                  <a:moveTo>
                    <a:pt x="352" y="1"/>
                  </a:moveTo>
                  <a:cubicBezTo>
                    <a:pt x="256" y="1"/>
                    <a:pt x="159" y="33"/>
                    <a:pt x="84" y="79"/>
                  </a:cubicBezTo>
                  <a:cubicBezTo>
                    <a:pt x="24" y="151"/>
                    <a:pt x="1" y="234"/>
                    <a:pt x="48" y="318"/>
                  </a:cubicBezTo>
                  <a:cubicBezTo>
                    <a:pt x="72" y="377"/>
                    <a:pt x="108" y="437"/>
                    <a:pt x="167" y="472"/>
                  </a:cubicBezTo>
                  <a:cubicBezTo>
                    <a:pt x="262" y="544"/>
                    <a:pt x="358" y="603"/>
                    <a:pt x="465" y="663"/>
                  </a:cubicBezTo>
                  <a:cubicBezTo>
                    <a:pt x="870" y="806"/>
                    <a:pt x="1286" y="925"/>
                    <a:pt x="1715" y="1008"/>
                  </a:cubicBezTo>
                  <a:cubicBezTo>
                    <a:pt x="1882" y="1068"/>
                    <a:pt x="2048" y="1151"/>
                    <a:pt x="2203" y="1246"/>
                  </a:cubicBezTo>
                  <a:cubicBezTo>
                    <a:pt x="2346" y="1342"/>
                    <a:pt x="2453" y="1461"/>
                    <a:pt x="2572" y="1556"/>
                  </a:cubicBezTo>
                  <a:cubicBezTo>
                    <a:pt x="2726" y="1699"/>
                    <a:pt x="2932" y="1790"/>
                    <a:pt x="3145" y="1790"/>
                  </a:cubicBezTo>
                  <a:cubicBezTo>
                    <a:pt x="3180" y="1790"/>
                    <a:pt x="3216" y="1787"/>
                    <a:pt x="3251" y="1782"/>
                  </a:cubicBezTo>
                  <a:cubicBezTo>
                    <a:pt x="3429" y="1758"/>
                    <a:pt x="3489" y="1651"/>
                    <a:pt x="3489" y="1651"/>
                  </a:cubicBezTo>
                  <a:lnTo>
                    <a:pt x="3489" y="1651"/>
                  </a:lnTo>
                  <a:cubicBezTo>
                    <a:pt x="3406" y="1699"/>
                    <a:pt x="3334" y="1723"/>
                    <a:pt x="3251" y="1734"/>
                  </a:cubicBezTo>
                  <a:cubicBezTo>
                    <a:pt x="3025" y="1734"/>
                    <a:pt x="2798" y="1639"/>
                    <a:pt x="2644" y="1473"/>
                  </a:cubicBezTo>
                  <a:cubicBezTo>
                    <a:pt x="2537" y="1377"/>
                    <a:pt x="2417" y="1258"/>
                    <a:pt x="2275" y="1151"/>
                  </a:cubicBezTo>
                  <a:cubicBezTo>
                    <a:pt x="2120" y="1044"/>
                    <a:pt x="1941" y="949"/>
                    <a:pt x="1751" y="901"/>
                  </a:cubicBezTo>
                  <a:cubicBezTo>
                    <a:pt x="1346" y="806"/>
                    <a:pt x="929" y="687"/>
                    <a:pt x="536" y="544"/>
                  </a:cubicBezTo>
                  <a:cubicBezTo>
                    <a:pt x="429" y="496"/>
                    <a:pt x="346" y="437"/>
                    <a:pt x="262" y="377"/>
                  </a:cubicBezTo>
                  <a:cubicBezTo>
                    <a:pt x="179" y="306"/>
                    <a:pt x="143" y="222"/>
                    <a:pt x="191" y="187"/>
                  </a:cubicBezTo>
                  <a:cubicBezTo>
                    <a:pt x="227" y="163"/>
                    <a:pt x="334" y="151"/>
                    <a:pt x="441" y="151"/>
                  </a:cubicBezTo>
                  <a:lnTo>
                    <a:pt x="2489" y="151"/>
                  </a:lnTo>
                  <a:cubicBezTo>
                    <a:pt x="2584" y="151"/>
                    <a:pt x="2668" y="139"/>
                    <a:pt x="2751" y="127"/>
                  </a:cubicBezTo>
                  <a:cubicBezTo>
                    <a:pt x="2668" y="103"/>
                    <a:pt x="2572" y="91"/>
                    <a:pt x="2489" y="91"/>
                  </a:cubicBezTo>
                  <a:cubicBezTo>
                    <a:pt x="2322" y="91"/>
                    <a:pt x="2072" y="68"/>
                    <a:pt x="1786" y="56"/>
                  </a:cubicBezTo>
                  <a:lnTo>
                    <a:pt x="739" y="8"/>
                  </a:lnTo>
                  <a:lnTo>
                    <a:pt x="429" y="8"/>
                  </a:lnTo>
                  <a:cubicBezTo>
                    <a:pt x="404" y="3"/>
                    <a:pt x="378" y="1"/>
                    <a:pt x="352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 flipH="1">
              <a:off x="7566532" y="3768896"/>
              <a:ext cx="266056" cy="446888"/>
            </a:xfrm>
            <a:custGeom>
              <a:avLst/>
              <a:gdLst/>
              <a:ahLst/>
              <a:cxnLst/>
              <a:rect l="l" t="t" r="r" b="b"/>
              <a:pathLst>
                <a:path w="6943" h="11662" extrusionOk="0">
                  <a:moveTo>
                    <a:pt x="2513" y="0"/>
                  </a:moveTo>
                  <a:lnTo>
                    <a:pt x="1965" y="6096"/>
                  </a:lnTo>
                  <a:lnTo>
                    <a:pt x="132" y="10811"/>
                  </a:lnTo>
                  <a:cubicBezTo>
                    <a:pt x="1" y="11133"/>
                    <a:pt x="168" y="11490"/>
                    <a:pt x="489" y="11621"/>
                  </a:cubicBezTo>
                  <a:cubicBezTo>
                    <a:pt x="501" y="11621"/>
                    <a:pt x="513" y="11633"/>
                    <a:pt x="525" y="11633"/>
                  </a:cubicBezTo>
                  <a:cubicBezTo>
                    <a:pt x="589" y="11652"/>
                    <a:pt x="654" y="11661"/>
                    <a:pt x="717" y="11661"/>
                  </a:cubicBezTo>
                  <a:cubicBezTo>
                    <a:pt x="853" y="11661"/>
                    <a:pt x="983" y="11619"/>
                    <a:pt x="1096" y="11538"/>
                  </a:cubicBezTo>
                  <a:cubicBezTo>
                    <a:pt x="2132" y="10752"/>
                    <a:pt x="5906" y="7847"/>
                    <a:pt x="5918" y="7394"/>
                  </a:cubicBezTo>
                  <a:cubicBezTo>
                    <a:pt x="5942" y="6870"/>
                    <a:pt x="6942" y="977"/>
                    <a:pt x="6942" y="977"/>
                  </a:cubicBezTo>
                  <a:lnTo>
                    <a:pt x="2513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 flipH="1">
              <a:off x="7603970" y="4036271"/>
              <a:ext cx="208537" cy="180257"/>
            </a:xfrm>
            <a:custGeom>
              <a:avLst/>
              <a:gdLst/>
              <a:ahLst/>
              <a:cxnLst/>
              <a:rect l="l" t="t" r="r" b="b"/>
              <a:pathLst>
                <a:path w="5442" h="4704" extrusionOk="0">
                  <a:moveTo>
                    <a:pt x="5442" y="0"/>
                  </a:moveTo>
                  <a:lnTo>
                    <a:pt x="1" y="4656"/>
                  </a:lnTo>
                  <a:lnTo>
                    <a:pt x="1" y="4668"/>
                  </a:lnTo>
                  <a:cubicBezTo>
                    <a:pt x="69" y="4692"/>
                    <a:pt x="141" y="4704"/>
                    <a:pt x="212" y="4704"/>
                  </a:cubicBezTo>
                  <a:cubicBezTo>
                    <a:pt x="350" y="4704"/>
                    <a:pt x="486" y="4659"/>
                    <a:pt x="596" y="4572"/>
                  </a:cubicBezTo>
                  <a:cubicBezTo>
                    <a:pt x="3454" y="2358"/>
                    <a:pt x="4692" y="1251"/>
                    <a:pt x="5120" y="846"/>
                  </a:cubicBezTo>
                  <a:cubicBezTo>
                    <a:pt x="5287" y="691"/>
                    <a:pt x="5394" y="489"/>
                    <a:pt x="5418" y="262"/>
                  </a:cubicBezTo>
                  <a:lnTo>
                    <a:pt x="5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 flipH="1">
              <a:off x="7621741" y="3954261"/>
              <a:ext cx="30464" cy="27246"/>
            </a:xfrm>
            <a:custGeom>
              <a:avLst/>
              <a:gdLst/>
              <a:ahLst/>
              <a:cxnLst/>
              <a:rect l="l" t="t" r="r" b="b"/>
              <a:pathLst>
                <a:path w="795" h="711" extrusionOk="0">
                  <a:moveTo>
                    <a:pt x="235" y="33"/>
                  </a:moveTo>
                  <a:lnTo>
                    <a:pt x="235" y="33"/>
                  </a:lnTo>
                  <a:cubicBezTo>
                    <a:pt x="231" y="36"/>
                    <a:pt x="227" y="38"/>
                    <a:pt x="223" y="41"/>
                  </a:cubicBezTo>
                  <a:lnTo>
                    <a:pt x="223" y="41"/>
                  </a:lnTo>
                  <a:lnTo>
                    <a:pt x="235" y="33"/>
                  </a:lnTo>
                  <a:close/>
                  <a:moveTo>
                    <a:pt x="395" y="0"/>
                  </a:moveTo>
                  <a:cubicBezTo>
                    <a:pt x="331" y="0"/>
                    <a:pt x="267" y="16"/>
                    <a:pt x="211" y="50"/>
                  </a:cubicBezTo>
                  <a:lnTo>
                    <a:pt x="211" y="50"/>
                  </a:lnTo>
                  <a:cubicBezTo>
                    <a:pt x="215" y="47"/>
                    <a:pt x="219" y="44"/>
                    <a:pt x="223" y="41"/>
                  </a:cubicBezTo>
                  <a:lnTo>
                    <a:pt x="223" y="41"/>
                  </a:lnTo>
                  <a:lnTo>
                    <a:pt x="199" y="57"/>
                  </a:lnTo>
                  <a:cubicBezTo>
                    <a:pt x="203" y="54"/>
                    <a:pt x="207" y="52"/>
                    <a:pt x="211" y="50"/>
                  </a:cubicBezTo>
                  <a:lnTo>
                    <a:pt x="211" y="50"/>
                  </a:lnTo>
                  <a:cubicBezTo>
                    <a:pt x="61" y="160"/>
                    <a:pt x="1" y="352"/>
                    <a:pt x="80" y="521"/>
                  </a:cubicBezTo>
                  <a:cubicBezTo>
                    <a:pt x="140" y="640"/>
                    <a:pt x="260" y="711"/>
                    <a:pt x="389" y="711"/>
                  </a:cubicBezTo>
                  <a:cubicBezTo>
                    <a:pt x="441" y="711"/>
                    <a:pt x="494" y="700"/>
                    <a:pt x="544" y="676"/>
                  </a:cubicBezTo>
                  <a:cubicBezTo>
                    <a:pt x="723" y="581"/>
                    <a:pt x="795" y="354"/>
                    <a:pt x="711" y="176"/>
                  </a:cubicBezTo>
                  <a:cubicBezTo>
                    <a:pt x="642" y="61"/>
                    <a:pt x="519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 flipH="1">
              <a:off x="7746749" y="4087814"/>
              <a:ext cx="45218" cy="31078"/>
            </a:xfrm>
            <a:custGeom>
              <a:avLst/>
              <a:gdLst/>
              <a:ahLst/>
              <a:cxnLst/>
              <a:rect l="l" t="t" r="r" b="b"/>
              <a:pathLst>
                <a:path w="1180" h="811" extrusionOk="0">
                  <a:moveTo>
                    <a:pt x="227" y="1"/>
                  </a:moveTo>
                  <a:cubicBezTo>
                    <a:pt x="84" y="1"/>
                    <a:pt x="0" y="48"/>
                    <a:pt x="0" y="60"/>
                  </a:cubicBezTo>
                  <a:cubicBezTo>
                    <a:pt x="239" y="84"/>
                    <a:pt x="477" y="156"/>
                    <a:pt x="679" y="275"/>
                  </a:cubicBezTo>
                  <a:cubicBezTo>
                    <a:pt x="1018" y="485"/>
                    <a:pt x="1128" y="811"/>
                    <a:pt x="1165" y="811"/>
                  </a:cubicBezTo>
                  <a:cubicBezTo>
                    <a:pt x="1166" y="811"/>
                    <a:pt x="1167" y="811"/>
                    <a:pt x="1167" y="810"/>
                  </a:cubicBezTo>
                  <a:cubicBezTo>
                    <a:pt x="1179" y="810"/>
                    <a:pt x="1179" y="715"/>
                    <a:pt x="1132" y="572"/>
                  </a:cubicBezTo>
                  <a:cubicBezTo>
                    <a:pt x="1060" y="406"/>
                    <a:pt x="929" y="263"/>
                    <a:pt x="762" y="156"/>
                  </a:cubicBezTo>
                  <a:cubicBezTo>
                    <a:pt x="608" y="60"/>
                    <a:pt x="417" y="1"/>
                    <a:pt x="22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 flipH="1">
              <a:off x="7766370" y="4127784"/>
              <a:ext cx="42918" cy="20386"/>
            </a:xfrm>
            <a:custGeom>
              <a:avLst/>
              <a:gdLst/>
              <a:ahLst/>
              <a:cxnLst/>
              <a:rect l="l" t="t" r="r" b="b"/>
              <a:pathLst>
                <a:path w="1120" h="532" extrusionOk="0">
                  <a:moveTo>
                    <a:pt x="291" y="1"/>
                  </a:moveTo>
                  <a:cubicBezTo>
                    <a:pt x="192" y="1"/>
                    <a:pt x="92" y="22"/>
                    <a:pt x="0" y="65"/>
                  </a:cubicBezTo>
                  <a:cubicBezTo>
                    <a:pt x="191" y="101"/>
                    <a:pt x="393" y="148"/>
                    <a:pt x="583" y="208"/>
                  </a:cubicBezTo>
                  <a:cubicBezTo>
                    <a:pt x="866" y="332"/>
                    <a:pt x="1041" y="531"/>
                    <a:pt x="1079" y="531"/>
                  </a:cubicBezTo>
                  <a:cubicBezTo>
                    <a:pt x="1081" y="531"/>
                    <a:pt x="1082" y="531"/>
                    <a:pt x="1084" y="529"/>
                  </a:cubicBezTo>
                  <a:cubicBezTo>
                    <a:pt x="1119" y="518"/>
                    <a:pt x="976" y="232"/>
                    <a:pt x="631" y="89"/>
                  </a:cubicBezTo>
                  <a:cubicBezTo>
                    <a:pt x="527" y="31"/>
                    <a:pt x="410" y="1"/>
                    <a:pt x="29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 flipH="1">
              <a:off x="7711647" y="4048495"/>
              <a:ext cx="62998" cy="33875"/>
            </a:xfrm>
            <a:custGeom>
              <a:avLst/>
              <a:gdLst/>
              <a:ahLst/>
              <a:cxnLst/>
              <a:rect l="l" t="t" r="r" b="b"/>
              <a:pathLst>
                <a:path w="1644" h="884" extrusionOk="0">
                  <a:moveTo>
                    <a:pt x="209" y="0"/>
                  </a:moveTo>
                  <a:cubicBezTo>
                    <a:pt x="143" y="0"/>
                    <a:pt x="78" y="5"/>
                    <a:pt x="13" y="15"/>
                  </a:cubicBezTo>
                  <a:cubicBezTo>
                    <a:pt x="1" y="62"/>
                    <a:pt x="430" y="86"/>
                    <a:pt x="882" y="336"/>
                  </a:cubicBezTo>
                  <a:cubicBezTo>
                    <a:pt x="1156" y="491"/>
                    <a:pt x="1406" y="682"/>
                    <a:pt x="1644" y="884"/>
                  </a:cubicBezTo>
                  <a:cubicBezTo>
                    <a:pt x="1501" y="586"/>
                    <a:pt x="1251" y="348"/>
                    <a:pt x="953" y="217"/>
                  </a:cubicBezTo>
                  <a:cubicBezTo>
                    <a:pt x="725" y="75"/>
                    <a:pt x="467" y="0"/>
                    <a:pt x="20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 flipH="1">
              <a:off x="7699307" y="3997718"/>
              <a:ext cx="60737" cy="14140"/>
            </a:xfrm>
            <a:custGeom>
              <a:avLst/>
              <a:gdLst/>
              <a:ahLst/>
              <a:cxnLst/>
              <a:rect l="l" t="t" r="r" b="b"/>
              <a:pathLst>
                <a:path w="1585" h="369" extrusionOk="0">
                  <a:moveTo>
                    <a:pt x="585" y="1"/>
                  </a:moveTo>
                  <a:cubicBezTo>
                    <a:pt x="388" y="1"/>
                    <a:pt x="190" y="38"/>
                    <a:pt x="1" y="113"/>
                  </a:cubicBezTo>
                  <a:cubicBezTo>
                    <a:pt x="4" y="123"/>
                    <a:pt x="32" y="126"/>
                    <a:pt x="80" y="126"/>
                  </a:cubicBezTo>
                  <a:cubicBezTo>
                    <a:pt x="143" y="126"/>
                    <a:pt x="240" y="121"/>
                    <a:pt x="359" y="121"/>
                  </a:cubicBezTo>
                  <a:cubicBezTo>
                    <a:pt x="488" y="121"/>
                    <a:pt x="643" y="127"/>
                    <a:pt x="811" y="149"/>
                  </a:cubicBezTo>
                  <a:cubicBezTo>
                    <a:pt x="1201" y="214"/>
                    <a:pt x="1502" y="368"/>
                    <a:pt x="1571" y="368"/>
                  </a:cubicBezTo>
                  <a:cubicBezTo>
                    <a:pt x="1578" y="368"/>
                    <a:pt x="1582" y="367"/>
                    <a:pt x="1584" y="363"/>
                  </a:cubicBezTo>
                  <a:cubicBezTo>
                    <a:pt x="1300" y="125"/>
                    <a:pt x="945" y="1"/>
                    <a:pt x="58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 flipH="1">
              <a:off x="7691106" y="3928930"/>
              <a:ext cx="62998" cy="14293"/>
            </a:xfrm>
            <a:custGeom>
              <a:avLst/>
              <a:gdLst/>
              <a:ahLst/>
              <a:cxnLst/>
              <a:rect l="l" t="t" r="r" b="b"/>
              <a:pathLst>
                <a:path w="1644" h="373" extrusionOk="0">
                  <a:moveTo>
                    <a:pt x="732" y="1"/>
                  </a:moveTo>
                  <a:cubicBezTo>
                    <a:pt x="553" y="1"/>
                    <a:pt x="375" y="29"/>
                    <a:pt x="215" y="99"/>
                  </a:cubicBezTo>
                  <a:cubicBezTo>
                    <a:pt x="60" y="170"/>
                    <a:pt x="1" y="230"/>
                    <a:pt x="1" y="253"/>
                  </a:cubicBezTo>
                  <a:cubicBezTo>
                    <a:pt x="263" y="170"/>
                    <a:pt x="548" y="134"/>
                    <a:pt x="822" y="134"/>
                  </a:cubicBezTo>
                  <a:cubicBezTo>
                    <a:pt x="1108" y="182"/>
                    <a:pt x="1370" y="253"/>
                    <a:pt x="1632" y="373"/>
                  </a:cubicBezTo>
                  <a:cubicBezTo>
                    <a:pt x="1644" y="361"/>
                    <a:pt x="1584" y="277"/>
                    <a:pt x="1441" y="194"/>
                  </a:cubicBezTo>
                  <a:cubicBezTo>
                    <a:pt x="1251" y="87"/>
                    <a:pt x="1048" y="27"/>
                    <a:pt x="834" y="3"/>
                  </a:cubicBezTo>
                  <a:cubicBezTo>
                    <a:pt x="800" y="2"/>
                    <a:pt x="766" y="1"/>
                    <a:pt x="73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 flipH="1">
              <a:off x="7682867" y="3877654"/>
              <a:ext cx="71697" cy="43225"/>
            </a:xfrm>
            <a:custGeom>
              <a:avLst/>
              <a:gdLst/>
              <a:ahLst/>
              <a:cxnLst/>
              <a:rect l="l" t="t" r="r" b="b"/>
              <a:pathLst>
                <a:path w="1871" h="1128" extrusionOk="0">
                  <a:moveTo>
                    <a:pt x="1567" y="112"/>
                  </a:moveTo>
                  <a:cubicBezTo>
                    <a:pt x="1616" y="112"/>
                    <a:pt x="1662" y="135"/>
                    <a:pt x="1691" y="175"/>
                  </a:cubicBezTo>
                  <a:cubicBezTo>
                    <a:pt x="1727" y="234"/>
                    <a:pt x="1739" y="306"/>
                    <a:pt x="1727" y="377"/>
                  </a:cubicBezTo>
                  <a:cubicBezTo>
                    <a:pt x="1655" y="675"/>
                    <a:pt x="1414" y="903"/>
                    <a:pt x="1120" y="967"/>
                  </a:cubicBezTo>
                  <a:lnTo>
                    <a:pt x="1120" y="967"/>
                  </a:lnTo>
                  <a:cubicBezTo>
                    <a:pt x="1109" y="923"/>
                    <a:pt x="1093" y="882"/>
                    <a:pt x="1072" y="841"/>
                  </a:cubicBezTo>
                  <a:cubicBezTo>
                    <a:pt x="1058" y="813"/>
                    <a:pt x="1043" y="784"/>
                    <a:pt x="1027" y="756"/>
                  </a:cubicBezTo>
                  <a:lnTo>
                    <a:pt x="1027" y="756"/>
                  </a:lnTo>
                  <a:cubicBezTo>
                    <a:pt x="1087" y="623"/>
                    <a:pt x="1158" y="495"/>
                    <a:pt x="1239" y="377"/>
                  </a:cubicBezTo>
                  <a:cubicBezTo>
                    <a:pt x="1310" y="258"/>
                    <a:pt x="1418" y="175"/>
                    <a:pt x="1537" y="115"/>
                  </a:cubicBezTo>
                  <a:cubicBezTo>
                    <a:pt x="1547" y="113"/>
                    <a:pt x="1557" y="112"/>
                    <a:pt x="1567" y="112"/>
                  </a:cubicBezTo>
                  <a:close/>
                  <a:moveTo>
                    <a:pt x="273" y="172"/>
                  </a:moveTo>
                  <a:cubicBezTo>
                    <a:pt x="282" y="172"/>
                    <a:pt x="290" y="173"/>
                    <a:pt x="298" y="175"/>
                  </a:cubicBezTo>
                  <a:cubicBezTo>
                    <a:pt x="429" y="222"/>
                    <a:pt x="548" y="294"/>
                    <a:pt x="644" y="389"/>
                  </a:cubicBezTo>
                  <a:cubicBezTo>
                    <a:pt x="754" y="506"/>
                    <a:pt x="857" y="632"/>
                    <a:pt x="949" y="765"/>
                  </a:cubicBezTo>
                  <a:lnTo>
                    <a:pt x="949" y="765"/>
                  </a:lnTo>
                  <a:cubicBezTo>
                    <a:pt x="936" y="809"/>
                    <a:pt x="925" y="855"/>
                    <a:pt x="918" y="901"/>
                  </a:cubicBezTo>
                  <a:cubicBezTo>
                    <a:pt x="909" y="926"/>
                    <a:pt x="903" y="952"/>
                    <a:pt x="898" y="978"/>
                  </a:cubicBezTo>
                  <a:lnTo>
                    <a:pt x="898" y="978"/>
                  </a:lnTo>
                  <a:cubicBezTo>
                    <a:pt x="573" y="940"/>
                    <a:pt x="288" y="733"/>
                    <a:pt x="156" y="425"/>
                  </a:cubicBezTo>
                  <a:cubicBezTo>
                    <a:pt x="132" y="365"/>
                    <a:pt x="132" y="294"/>
                    <a:pt x="156" y="234"/>
                  </a:cubicBezTo>
                  <a:cubicBezTo>
                    <a:pt x="185" y="195"/>
                    <a:pt x="231" y="172"/>
                    <a:pt x="273" y="172"/>
                  </a:cubicBezTo>
                  <a:close/>
                  <a:moveTo>
                    <a:pt x="994" y="833"/>
                  </a:moveTo>
                  <a:cubicBezTo>
                    <a:pt x="1024" y="879"/>
                    <a:pt x="1053" y="926"/>
                    <a:pt x="1081" y="974"/>
                  </a:cubicBezTo>
                  <a:lnTo>
                    <a:pt x="1081" y="974"/>
                  </a:lnTo>
                  <a:cubicBezTo>
                    <a:pt x="1047" y="980"/>
                    <a:pt x="1012" y="983"/>
                    <a:pt x="977" y="984"/>
                  </a:cubicBezTo>
                  <a:cubicBezTo>
                    <a:pt x="964" y="984"/>
                    <a:pt x="951" y="983"/>
                    <a:pt x="938" y="982"/>
                  </a:cubicBezTo>
                  <a:lnTo>
                    <a:pt x="938" y="982"/>
                  </a:lnTo>
                  <a:cubicBezTo>
                    <a:pt x="955" y="932"/>
                    <a:pt x="974" y="882"/>
                    <a:pt x="994" y="833"/>
                  </a:cubicBezTo>
                  <a:close/>
                  <a:moveTo>
                    <a:pt x="1572" y="1"/>
                  </a:moveTo>
                  <a:cubicBezTo>
                    <a:pt x="1552" y="1"/>
                    <a:pt x="1532" y="3"/>
                    <a:pt x="1513" y="8"/>
                  </a:cubicBezTo>
                  <a:cubicBezTo>
                    <a:pt x="1358" y="68"/>
                    <a:pt x="1239" y="175"/>
                    <a:pt x="1168" y="318"/>
                  </a:cubicBezTo>
                  <a:cubicBezTo>
                    <a:pt x="1092" y="430"/>
                    <a:pt x="1027" y="548"/>
                    <a:pt x="980" y="673"/>
                  </a:cubicBezTo>
                  <a:lnTo>
                    <a:pt x="980" y="673"/>
                  </a:lnTo>
                  <a:cubicBezTo>
                    <a:pt x="902" y="546"/>
                    <a:pt x="811" y="426"/>
                    <a:pt x="703" y="318"/>
                  </a:cubicBezTo>
                  <a:cubicBezTo>
                    <a:pt x="608" y="198"/>
                    <a:pt x="477" y="115"/>
                    <a:pt x="322" y="68"/>
                  </a:cubicBezTo>
                  <a:cubicBezTo>
                    <a:pt x="303" y="63"/>
                    <a:pt x="283" y="60"/>
                    <a:pt x="263" y="60"/>
                  </a:cubicBezTo>
                  <a:cubicBezTo>
                    <a:pt x="185" y="60"/>
                    <a:pt x="108" y="96"/>
                    <a:pt x="60" y="163"/>
                  </a:cubicBezTo>
                  <a:cubicBezTo>
                    <a:pt x="1" y="258"/>
                    <a:pt x="1" y="365"/>
                    <a:pt x="37" y="460"/>
                  </a:cubicBezTo>
                  <a:cubicBezTo>
                    <a:pt x="179" y="823"/>
                    <a:pt x="505" y="1074"/>
                    <a:pt x="891" y="1111"/>
                  </a:cubicBezTo>
                  <a:lnTo>
                    <a:pt x="891" y="1111"/>
                  </a:lnTo>
                  <a:cubicBezTo>
                    <a:pt x="892" y="1116"/>
                    <a:pt x="893" y="1122"/>
                    <a:pt x="894" y="1127"/>
                  </a:cubicBezTo>
                  <a:cubicBezTo>
                    <a:pt x="895" y="1122"/>
                    <a:pt x="897" y="1117"/>
                    <a:pt x="898" y="1111"/>
                  </a:cubicBezTo>
                  <a:lnTo>
                    <a:pt x="898" y="1111"/>
                  </a:lnTo>
                  <a:cubicBezTo>
                    <a:pt x="928" y="1114"/>
                    <a:pt x="958" y="1115"/>
                    <a:pt x="989" y="1115"/>
                  </a:cubicBezTo>
                  <a:cubicBezTo>
                    <a:pt x="1406" y="1115"/>
                    <a:pt x="1775" y="806"/>
                    <a:pt x="1846" y="389"/>
                  </a:cubicBezTo>
                  <a:cubicBezTo>
                    <a:pt x="1870" y="282"/>
                    <a:pt x="1846" y="187"/>
                    <a:pt x="1787" y="103"/>
                  </a:cubicBezTo>
                  <a:cubicBezTo>
                    <a:pt x="1730" y="37"/>
                    <a:pt x="1650" y="1"/>
                    <a:pt x="157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 flipH="1">
              <a:off x="7345729" y="2196568"/>
              <a:ext cx="427996" cy="1739613"/>
            </a:xfrm>
            <a:custGeom>
              <a:avLst/>
              <a:gdLst/>
              <a:ahLst/>
              <a:cxnLst/>
              <a:rect l="l" t="t" r="r" b="b"/>
              <a:pathLst>
                <a:path w="11169" h="45397" extrusionOk="0">
                  <a:moveTo>
                    <a:pt x="9704" y="1"/>
                  </a:moveTo>
                  <a:lnTo>
                    <a:pt x="1096" y="465"/>
                  </a:lnTo>
                  <a:lnTo>
                    <a:pt x="13" y="43946"/>
                  </a:lnTo>
                  <a:cubicBezTo>
                    <a:pt x="1" y="44268"/>
                    <a:pt x="227" y="44554"/>
                    <a:pt x="548" y="44613"/>
                  </a:cubicBezTo>
                  <a:lnTo>
                    <a:pt x="5573" y="45387"/>
                  </a:lnTo>
                  <a:cubicBezTo>
                    <a:pt x="5617" y="45394"/>
                    <a:pt x="5661" y="45397"/>
                    <a:pt x="5705" y="45397"/>
                  </a:cubicBezTo>
                  <a:cubicBezTo>
                    <a:pt x="6142" y="45397"/>
                    <a:pt x="6532" y="45080"/>
                    <a:pt x="6597" y="44625"/>
                  </a:cubicBezTo>
                  <a:cubicBezTo>
                    <a:pt x="6597" y="44625"/>
                    <a:pt x="6597" y="44613"/>
                    <a:pt x="6597" y="44613"/>
                  </a:cubicBezTo>
                  <a:lnTo>
                    <a:pt x="11169" y="8418"/>
                  </a:lnTo>
                  <a:lnTo>
                    <a:pt x="9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 flipH="1">
              <a:off x="6655839" y="2126285"/>
              <a:ext cx="834533" cy="1097332"/>
            </a:xfrm>
            <a:custGeom>
              <a:avLst/>
              <a:gdLst/>
              <a:ahLst/>
              <a:cxnLst/>
              <a:rect l="l" t="t" r="r" b="b"/>
              <a:pathLst>
                <a:path w="21778" h="28636" extrusionOk="0">
                  <a:moveTo>
                    <a:pt x="7954" y="1"/>
                  </a:moveTo>
                  <a:lnTo>
                    <a:pt x="2310" y="1835"/>
                  </a:lnTo>
                  <a:lnTo>
                    <a:pt x="3644" y="11455"/>
                  </a:lnTo>
                  <a:lnTo>
                    <a:pt x="11954" y="19694"/>
                  </a:lnTo>
                  <a:lnTo>
                    <a:pt x="1" y="22599"/>
                  </a:lnTo>
                  <a:lnTo>
                    <a:pt x="846" y="28635"/>
                  </a:lnTo>
                  <a:lnTo>
                    <a:pt x="17038" y="26433"/>
                  </a:lnTo>
                  <a:cubicBezTo>
                    <a:pt x="18419" y="26242"/>
                    <a:pt x="19670" y="25492"/>
                    <a:pt x="20479" y="24361"/>
                  </a:cubicBezTo>
                  <a:cubicBezTo>
                    <a:pt x="21741" y="22623"/>
                    <a:pt x="21777" y="20277"/>
                    <a:pt x="20563" y="18515"/>
                  </a:cubicBezTo>
                  <a:lnTo>
                    <a:pt x="7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 flipH="1">
              <a:off x="7350727" y="2485403"/>
              <a:ext cx="17819" cy="79859"/>
            </a:xfrm>
            <a:custGeom>
              <a:avLst/>
              <a:gdLst/>
              <a:ahLst/>
              <a:cxnLst/>
              <a:rect l="l" t="t" r="r" b="b"/>
              <a:pathLst>
                <a:path w="465" h="2084" extrusionOk="0">
                  <a:moveTo>
                    <a:pt x="0" y="0"/>
                  </a:moveTo>
                  <a:cubicBezTo>
                    <a:pt x="24" y="357"/>
                    <a:pt x="84" y="715"/>
                    <a:pt x="179" y="1060"/>
                  </a:cubicBezTo>
                  <a:cubicBezTo>
                    <a:pt x="239" y="1405"/>
                    <a:pt x="334" y="1762"/>
                    <a:pt x="465" y="2084"/>
                  </a:cubicBezTo>
                  <a:cubicBezTo>
                    <a:pt x="453" y="1727"/>
                    <a:pt x="393" y="1369"/>
                    <a:pt x="298" y="1036"/>
                  </a:cubicBezTo>
                  <a:cubicBezTo>
                    <a:pt x="239" y="679"/>
                    <a:pt x="143" y="334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 flipH="1">
              <a:off x="6984819" y="2481303"/>
              <a:ext cx="564875" cy="1398412"/>
            </a:xfrm>
            <a:custGeom>
              <a:avLst/>
              <a:gdLst/>
              <a:ahLst/>
              <a:cxnLst/>
              <a:rect l="l" t="t" r="r" b="b"/>
              <a:pathLst>
                <a:path w="14741" h="36493" extrusionOk="0">
                  <a:moveTo>
                    <a:pt x="4644" y="0"/>
                  </a:moveTo>
                  <a:lnTo>
                    <a:pt x="4632" y="131"/>
                  </a:lnTo>
                  <a:cubicBezTo>
                    <a:pt x="4442" y="1798"/>
                    <a:pt x="4227" y="3536"/>
                    <a:pt x="4013" y="5322"/>
                  </a:cubicBezTo>
                  <a:cubicBezTo>
                    <a:pt x="2989" y="13942"/>
                    <a:pt x="2037" y="21741"/>
                    <a:pt x="1310" y="27384"/>
                  </a:cubicBezTo>
                  <a:cubicBezTo>
                    <a:pt x="953" y="30206"/>
                    <a:pt x="644" y="32480"/>
                    <a:pt x="406" y="34064"/>
                  </a:cubicBezTo>
                  <a:cubicBezTo>
                    <a:pt x="286" y="34850"/>
                    <a:pt x="203" y="35457"/>
                    <a:pt x="120" y="35862"/>
                  </a:cubicBezTo>
                  <a:cubicBezTo>
                    <a:pt x="84" y="36064"/>
                    <a:pt x="60" y="36231"/>
                    <a:pt x="36" y="36326"/>
                  </a:cubicBezTo>
                  <a:cubicBezTo>
                    <a:pt x="1" y="36433"/>
                    <a:pt x="1" y="36493"/>
                    <a:pt x="1" y="36493"/>
                  </a:cubicBezTo>
                  <a:cubicBezTo>
                    <a:pt x="1" y="36493"/>
                    <a:pt x="25" y="36445"/>
                    <a:pt x="48" y="36338"/>
                  </a:cubicBezTo>
                  <a:cubicBezTo>
                    <a:pt x="72" y="36219"/>
                    <a:pt x="96" y="36076"/>
                    <a:pt x="144" y="35873"/>
                  </a:cubicBezTo>
                  <a:cubicBezTo>
                    <a:pt x="227" y="35457"/>
                    <a:pt x="322" y="34850"/>
                    <a:pt x="453" y="34064"/>
                  </a:cubicBezTo>
                  <a:cubicBezTo>
                    <a:pt x="691" y="32492"/>
                    <a:pt x="1013" y="30206"/>
                    <a:pt x="1382" y="27396"/>
                  </a:cubicBezTo>
                  <a:cubicBezTo>
                    <a:pt x="2132" y="21753"/>
                    <a:pt x="3108" y="13942"/>
                    <a:pt x="4132" y="5334"/>
                  </a:cubicBezTo>
                  <a:cubicBezTo>
                    <a:pt x="4341" y="3592"/>
                    <a:pt x="4539" y="1895"/>
                    <a:pt x="4736" y="265"/>
                  </a:cubicBezTo>
                  <a:lnTo>
                    <a:pt x="4736" y="265"/>
                  </a:lnTo>
                  <a:lnTo>
                    <a:pt x="14575" y="10749"/>
                  </a:lnTo>
                  <a:lnTo>
                    <a:pt x="14575" y="10749"/>
                  </a:lnTo>
                  <a:lnTo>
                    <a:pt x="6525" y="13168"/>
                  </a:lnTo>
                  <a:lnTo>
                    <a:pt x="4299" y="13835"/>
                  </a:lnTo>
                  <a:lnTo>
                    <a:pt x="3715" y="14026"/>
                  </a:lnTo>
                  <a:lnTo>
                    <a:pt x="3513" y="14085"/>
                  </a:lnTo>
                  <a:cubicBezTo>
                    <a:pt x="3513" y="14085"/>
                    <a:pt x="3596" y="14085"/>
                    <a:pt x="3715" y="14037"/>
                  </a:cubicBezTo>
                  <a:lnTo>
                    <a:pt x="4299" y="13871"/>
                  </a:lnTo>
                  <a:lnTo>
                    <a:pt x="6537" y="13216"/>
                  </a:lnTo>
                  <a:lnTo>
                    <a:pt x="14669" y="10811"/>
                  </a:lnTo>
                  <a:lnTo>
                    <a:pt x="14741" y="10799"/>
                  </a:lnTo>
                  <a:lnTo>
                    <a:pt x="14693" y="10739"/>
                  </a:lnTo>
                  <a:lnTo>
                    <a:pt x="4739" y="95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 flipH="1">
              <a:off x="7349356" y="2565229"/>
              <a:ext cx="169758" cy="1314491"/>
            </a:xfrm>
            <a:custGeom>
              <a:avLst/>
              <a:gdLst/>
              <a:ahLst/>
              <a:cxnLst/>
              <a:rect l="l" t="t" r="r" b="b"/>
              <a:pathLst>
                <a:path w="4430" h="34303" extrusionOk="0">
                  <a:moveTo>
                    <a:pt x="4394" y="1"/>
                  </a:moveTo>
                  <a:cubicBezTo>
                    <a:pt x="4358" y="1"/>
                    <a:pt x="3358" y="7668"/>
                    <a:pt x="2155" y="17146"/>
                  </a:cubicBezTo>
                  <a:cubicBezTo>
                    <a:pt x="953" y="26623"/>
                    <a:pt x="0" y="34303"/>
                    <a:pt x="36" y="34303"/>
                  </a:cubicBezTo>
                  <a:cubicBezTo>
                    <a:pt x="36" y="34303"/>
                    <a:pt x="36" y="34303"/>
                    <a:pt x="36" y="34303"/>
                  </a:cubicBezTo>
                  <a:cubicBezTo>
                    <a:pt x="73" y="34303"/>
                    <a:pt x="1073" y="26628"/>
                    <a:pt x="2275" y="17170"/>
                  </a:cubicBezTo>
                  <a:cubicBezTo>
                    <a:pt x="3477" y="7692"/>
                    <a:pt x="4430" y="13"/>
                    <a:pt x="4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 flipH="1">
              <a:off x="7369429" y="2338476"/>
              <a:ext cx="32879" cy="150598"/>
            </a:xfrm>
            <a:custGeom>
              <a:avLst/>
              <a:gdLst/>
              <a:ahLst/>
              <a:cxnLst/>
              <a:rect l="l" t="t" r="r" b="b"/>
              <a:pathLst>
                <a:path w="858" h="3930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191"/>
                    <a:pt x="48" y="381"/>
                    <a:pt x="108" y="560"/>
                  </a:cubicBezTo>
                  <a:cubicBezTo>
                    <a:pt x="191" y="965"/>
                    <a:pt x="310" y="1429"/>
                    <a:pt x="417" y="1965"/>
                  </a:cubicBezTo>
                  <a:cubicBezTo>
                    <a:pt x="524" y="2489"/>
                    <a:pt x="631" y="2965"/>
                    <a:pt x="715" y="3358"/>
                  </a:cubicBezTo>
                  <a:cubicBezTo>
                    <a:pt x="739" y="3548"/>
                    <a:pt x="786" y="3751"/>
                    <a:pt x="858" y="3929"/>
                  </a:cubicBezTo>
                  <a:cubicBezTo>
                    <a:pt x="858" y="3739"/>
                    <a:pt x="834" y="3537"/>
                    <a:pt x="798" y="3346"/>
                  </a:cubicBezTo>
                  <a:cubicBezTo>
                    <a:pt x="751" y="2989"/>
                    <a:pt x="655" y="2489"/>
                    <a:pt x="536" y="1941"/>
                  </a:cubicBezTo>
                  <a:cubicBezTo>
                    <a:pt x="417" y="1405"/>
                    <a:pt x="286" y="905"/>
                    <a:pt x="191" y="560"/>
                  </a:cubicBezTo>
                  <a:cubicBezTo>
                    <a:pt x="143" y="369"/>
                    <a:pt x="84" y="179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 flipH="1">
              <a:off x="7358009" y="2308776"/>
              <a:ext cx="32457" cy="31346"/>
            </a:xfrm>
            <a:custGeom>
              <a:avLst/>
              <a:gdLst/>
              <a:ahLst/>
              <a:cxnLst/>
              <a:rect l="l" t="t" r="r" b="b"/>
              <a:pathLst>
                <a:path w="847" h="818" extrusionOk="0">
                  <a:moveTo>
                    <a:pt x="413" y="1"/>
                  </a:moveTo>
                  <a:cubicBezTo>
                    <a:pt x="287" y="1"/>
                    <a:pt x="227" y="61"/>
                    <a:pt x="227" y="61"/>
                  </a:cubicBezTo>
                  <a:cubicBezTo>
                    <a:pt x="246" y="59"/>
                    <a:pt x="265" y="58"/>
                    <a:pt x="284" y="58"/>
                  </a:cubicBezTo>
                  <a:cubicBezTo>
                    <a:pt x="372" y="58"/>
                    <a:pt x="458" y="79"/>
                    <a:pt x="537" y="109"/>
                  </a:cubicBezTo>
                  <a:cubicBezTo>
                    <a:pt x="632" y="156"/>
                    <a:pt x="692" y="240"/>
                    <a:pt x="715" y="347"/>
                  </a:cubicBezTo>
                  <a:cubicBezTo>
                    <a:pt x="727" y="466"/>
                    <a:pt x="680" y="597"/>
                    <a:pt x="572" y="668"/>
                  </a:cubicBezTo>
                  <a:cubicBezTo>
                    <a:pt x="528" y="693"/>
                    <a:pt x="477" y="705"/>
                    <a:pt x="426" y="705"/>
                  </a:cubicBezTo>
                  <a:cubicBezTo>
                    <a:pt x="355" y="705"/>
                    <a:pt x="283" y="681"/>
                    <a:pt x="227" y="632"/>
                  </a:cubicBezTo>
                  <a:cubicBezTo>
                    <a:pt x="144" y="573"/>
                    <a:pt x="108" y="466"/>
                    <a:pt x="132" y="359"/>
                  </a:cubicBezTo>
                  <a:cubicBezTo>
                    <a:pt x="156" y="263"/>
                    <a:pt x="215" y="180"/>
                    <a:pt x="299" y="109"/>
                  </a:cubicBezTo>
                  <a:lnTo>
                    <a:pt x="299" y="109"/>
                  </a:lnTo>
                  <a:cubicBezTo>
                    <a:pt x="299" y="109"/>
                    <a:pt x="263" y="109"/>
                    <a:pt x="203" y="132"/>
                  </a:cubicBezTo>
                  <a:cubicBezTo>
                    <a:pt x="132" y="180"/>
                    <a:pt x="72" y="263"/>
                    <a:pt x="49" y="347"/>
                  </a:cubicBezTo>
                  <a:cubicBezTo>
                    <a:pt x="1" y="478"/>
                    <a:pt x="49" y="632"/>
                    <a:pt x="156" y="716"/>
                  </a:cubicBezTo>
                  <a:cubicBezTo>
                    <a:pt x="231" y="784"/>
                    <a:pt x="326" y="817"/>
                    <a:pt x="420" y="817"/>
                  </a:cubicBezTo>
                  <a:cubicBezTo>
                    <a:pt x="490" y="817"/>
                    <a:pt x="559" y="799"/>
                    <a:pt x="620" y="763"/>
                  </a:cubicBezTo>
                  <a:cubicBezTo>
                    <a:pt x="775" y="668"/>
                    <a:pt x="846" y="502"/>
                    <a:pt x="811" y="323"/>
                  </a:cubicBezTo>
                  <a:cubicBezTo>
                    <a:pt x="787" y="192"/>
                    <a:pt x="692" y="73"/>
                    <a:pt x="561" y="25"/>
                  </a:cubicBezTo>
                  <a:cubicBezTo>
                    <a:pt x="504" y="7"/>
                    <a:pt x="455" y="1"/>
                    <a:pt x="4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 flipH="1">
              <a:off x="6938233" y="2880507"/>
              <a:ext cx="93577" cy="54376"/>
            </a:xfrm>
            <a:custGeom>
              <a:avLst/>
              <a:gdLst/>
              <a:ahLst/>
              <a:cxnLst/>
              <a:rect l="l" t="t" r="r" b="b"/>
              <a:pathLst>
                <a:path w="2442" h="1419" extrusionOk="0">
                  <a:moveTo>
                    <a:pt x="12" y="1"/>
                  </a:moveTo>
                  <a:cubicBezTo>
                    <a:pt x="0" y="37"/>
                    <a:pt x="608" y="239"/>
                    <a:pt x="1274" y="620"/>
                  </a:cubicBezTo>
                  <a:cubicBezTo>
                    <a:pt x="1935" y="1002"/>
                    <a:pt x="2392" y="1419"/>
                    <a:pt x="2438" y="1419"/>
                  </a:cubicBezTo>
                  <a:cubicBezTo>
                    <a:pt x="2439" y="1419"/>
                    <a:pt x="2440" y="1418"/>
                    <a:pt x="2441" y="1418"/>
                  </a:cubicBezTo>
                  <a:cubicBezTo>
                    <a:pt x="2132" y="1049"/>
                    <a:pt x="1762" y="739"/>
                    <a:pt x="1346" y="525"/>
                  </a:cubicBezTo>
                  <a:cubicBezTo>
                    <a:pt x="941" y="263"/>
                    <a:pt x="488" y="84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 flipH="1">
              <a:off x="6487056" y="1190951"/>
              <a:ext cx="1322691" cy="1030233"/>
            </a:xfrm>
            <a:custGeom>
              <a:avLst/>
              <a:gdLst/>
              <a:ahLst/>
              <a:cxnLst/>
              <a:rect l="l" t="t" r="r" b="b"/>
              <a:pathLst>
                <a:path w="34517" h="26885" extrusionOk="0">
                  <a:moveTo>
                    <a:pt x="5798" y="0"/>
                  </a:moveTo>
                  <a:lnTo>
                    <a:pt x="5406" y="286"/>
                  </a:lnTo>
                  <a:cubicBezTo>
                    <a:pt x="5227" y="429"/>
                    <a:pt x="5096" y="607"/>
                    <a:pt x="5013" y="822"/>
                  </a:cubicBezTo>
                  <a:lnTo>
                    <a:pt x="4775" y="1560"/>
                  </a:lnTo>
                  <a:lnTo>
                    <a:pt x="0" y="3870"/>
                  </a:lnTo>
                  <a:lnTo>
                    <a:pt x="2060" y="18229"/>
                  </a:lnTo>
                  <a:lnTo>
                    <a:pt x="1250" y="24682"/>
                  </a:lnTo>
                  <a:cubicBezTo>
                    <a:pt x="1143" y="25503"/>
                    <a:pt x="1453" y="26337"/>
                    <a:pt x="2084" y="26884"/>
                  </a:cubicBezTo>
                  <a:lnTo>
                    <a:pt x="9799" y="26730"/>
                  </a:lnTo>
                  <a:lnTo>
                    <a:pt x="15193" y="23777"/>
                  </a:lnTo>
                  <a:lnTo>
                    <a:pt x="17669" y="23360"/>
                  </a:lnTo>
                  <a:lnTo>
                    <a:pt x="16657" y="18455"/>
                  </a:lnTo>
                  <a:lnTo>
                    <a:pt x="17121" y="11490"/>
                  </a:lnTo>
                  <a:lnTo>
                    <a:pt x="22765" y="14502"/>
                  </a:lnTo>
                  <a:cubicBezTo>
                    <a:pt x="23045" y="14657"/>
                    <a:pt x="23360" y="14737"/>
                    <a:pt x="23677" y="14737"/>
                  </a:cubicBezTo>
                  <a:cubicBezTo>
                    <a:pt x="23846" y="14737"/>
                    <a:pt x="24016" y="14714"/>
                    <a:pt x="24182" y="14669"/>
                  </a:cubicBezTo>
                  <a:lnTo>
                    <a:pt x="34516" y="11990"/>
                  </a:lnTo>
                  <a:lnTo>
                    <a:pt x="33981" y="8001"/>
                  </a:lnTo>
                  <a:lnTo>
                    <a:pt x="24610" y="9061"/>
                  </a:lnTo>
                  <a:lnTo>
                    <a:pt x="17479" y="2762"/>
                  </a:lnTo>
                  <a:lnTo>
                    <a:pt x="12168" y="1560"/>
                  </a:lnTo>
                  <a:lnTo>
                    <a:pt x="11228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 flipH="1">
              <a:off x="7744514" y="1339220"/>
              <a:ext cx="543416" cy="711564"/>
            </a:xfrm>
            <a:custGeom>
              <a:avLst/>
              <a:gdLst/>
              <a:ahLst/>
              <a:cxnLst/>
              <a:rect l="l" t="t" r="r" b="b"/>
              <a:pathLst>
                <a:path w="14181" h="18569" extrusionOk="0">
                  <a:moveTo>
                    <a:pt x="12478" y="1"/>
                  </a:moveTo>
                  <a:cubicBezTo>
                    <a:pt x="11478" y="679"/>
                    <a:pt x="10728" y="1656"/>
                    <a:pt x="10323" y="2799"/>
                  </a:cubicBezTo>
                  <a:cubicBezTo>
                    <a:pt x="9787" y="4489"/>
                    <a:pt x="8549" y="11347"/>
                    <a:pt x="8549" y="11347"/>
                  </a:cubicBezTo>
                  <a:lnTo>
                    <a:pt x="3132" y="7990"/>
                  </a:lnTo>
                  <a:lnTo>
                    <a:pt x="0" y="11276"/>
                  </a:lnTo>
                  <a:lnTo>
                    <a:pt x="7216" y="17646"/>
                  </a:lnTo>
                  <a:cubicBezTo>
                    <a:pt x="7902" y="18251"/>
                    <a:pt x="8777" y="18568"/>
                    <a:pt x="9660" y="18568"/>
                  </a:cubicBezTo>
                  <a:cubicBezTo>
                    <a:pt x="10201" y="18568"/>
                    <a:pt x="10745" y="18449"/>
                    <a:pt x="11252" y="18205"/>
                  </a:cubicBezTo>
                  <a:cubicBezTo>
                    <a:pt x="12359" y="17670"/>
                    <a:pt x="13121" y="16610"/>
                    <a:pt x="13288" y="15384"/>
                  </a:cubicBezTo>
                  <a:lnTo>
                    <a:pt x="14181" y="8883"/>
                  </a:lnTo>
                  <a:lnTo>
                    <a:pt x="12478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 flipH="1">
              <a:off x="7185568" y="2107124"/>
              <a:ext cx="175237" cy="83538"/>
            </a:xfrm>
            <a:custGeom>
              <a:avLst/>
              <a:gdLst/>
              <a:ahLst/>
              <a:cxnLst/>
              <a:rect l="l" t="t" r="r" b="b"/>
              <a:pathLst>
                <a:path w="4573" h="2180" extrusionOk="0">
                  <a:moveTo>
                    <a:pt x="4228" y="1"/>
                  </a:moveTo>
                  <a:lnTo>
                    <a:pt x="668" y="656"/>
                  </a:lnTo>
                  <a:lnTo>
                    <a:pt x="1" y="2180"/>
                  </a:lnTo>
                  <a:lnTo>
                    <a:pt x="4573" y="501"/>
                  </a:lnTo>
                  <a:lnTo>
                    <a:pt x="4228" y="1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 flipH="1">
              <a:off x="6991228" y="1797786"/>
              <a:ext cx="738695" cy="476356"/>
            </a:xfrm>
            <a:custGeom>
              <a:avLst/>
              <a:gdLst/>
              <a:ahLst/>
              <a:cxnLst/>
              <a:rect l="l" t="t" r="r" b="b"/>
              <a:pathLst>
                <a:path w="19277" h="12431" extrusionOk="0">
                  <a:moveTo>
                    <a:pt x="14753" y="0"/>
                  </a:moveTo>
                  <a:lnTo>
                    <a:pt x="1" y="11049"/>
                  </a:lnTo>
                  <a:cubicBezTo>
                    <a:pt x="1253" y="11554"/>
                    <a:pt x="2538" y="11787"/>
                    <a:pt x="3821" y="11787"/>
                  </a:cubicBezTo>
                  <a:cubicBezTo>
                    <a:pt x="5807" y="11787"/>
                    <a:pt x="7788" y="11228"/>
                    <a:pt x="9633" y="10252"/>
                  </a:cubicBezTo>
                  <a:cubicBezTo>
                    <a:pt x="10550" y="9764"/>
                    <a:pt x="11407" y="9168"/>
                    <a:pt x="12324" y="8680"/>
                  </a:cubicBezTo>
                  <a:cubicBezTo>
                    <a:pt x="13161" y="8251"/>
                    <a:pt x="14067" y="7918"/>
                    <a:pt x="14996" y="7918"/>
                  </a:cubicBezTo>
                  <a:cubicBezTo>
                    <a:pt x="15097" y="7918"/>
                    <a:pt x="15199" y="7922"/>
                    <a:pt x="15300" y="7930"/>
                  </a:cubicBezTo>
                  <a:cubicBezTo>
                    <a:pt x="16336" y="8001"/>
                    <a:pt x="17384" y="8573"/>
                    <a:pt x="17801" y="9525"/>
                  </a:cubicBezTo>
                  <a:cubicBezTo>
                    <a:pt x="18217" y="10478"/>
                    <a:pt x="17801" y="11764"/>
                    <a:pt x="16824" y="12121"/>
                  </a:cubicBezTo>
                  <a:lnTo>
                    <a:pt x="17170" y="12431"/>
                  </a:lnTo>
                  <a:cubicBezTo>
                    <a:pt x="18598" y="11764"/>
                    <a:pt x="19277" y="9835"/>
                    <a:pt x="18586" y="8418"/>
                  </a:cubicBezTo>
                  <a:cubicBezTo>
                    <a:pt x="18051" y="7335"/>
                    <a:pt x="16920" y="6680"/>
                    <a:pt x="16098" y="5799"/>
                  </a:cubicBezTo>
                  <a:cubicBezTo>
                    <a:pt x="14884" y="4489"/>
                    <a:pt x="14753" y="1965"/>
                    <a:pt x="1475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 flipH="1">
              <a:off x="7461601" y="1250274"/>
              <a:ext cx="165198" cy="206698"/>
            </a:xfrm>
            <a:custGeom>
              <a:avLst/>
              <a:gdLst/>
              <a:ahLst/>
              <a:cxnLst/>
              <a:rect l="l" t="t" r="r" b="b"/>
              <a:pathLst>
                <a:path w="4311" h="5394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131"/>
                    <a:pt x="24" y="262"/>
                    <a:pt x="48" y="381"/>
                  </a:cubicBezTo>
                  <a:cubicBezTo>
                    <a:pt x="132" y="714"/>
                    <a:pt x="227" y="1048"/>
                    <a:pt x="358" y="1357"/>
                  </a:cubicBezTo>
                  <a:cubicBezTo>
                    <a:pt x="786" y="2417"/>
                    <a:pt x="1405" y="3381"/>
                    <a:pt x="2203" y="4191"/>
                  </a:cubicBezTo>
                  <a:cubicBezTo>
                    <a:pt x="2572" y="4584"/>
                    <a:pt x="2977" y="4941"/>
                    <a:pt x="3406" y="5263"/>
                  </a:cubicBezTo>
                  <a:lnTo>
                    <a:pt x="3584" y="5394"/>
                  </a:lnTo>
                  <a:lnTo>
                    <a:pt x="3489" y="5191"/>
                  </a:lnTo>
                  <a:cubicBezTo>
                    <a:pt x="3322" y="4798"/>
                    <a:pt x="3227" y="4382"/>
                    <a:pt x="3227" y="3965"/>
                  </a:cubicBezTo>
                  <a:cubicBezTo>
                    <a:pt x="3215" y="3643"/>
                    <a:pt x="3310" y="3310"/>
                    <a:pt x="3513" y="3060"/>
                  </a:cubicBezTo>
                  <a:cubicBezTo>
                    <a:pt x="3668" y="2905"/>
                    <a:pt x="3870" y="2810"/>
                    <a:pt x="4084" y="2798"/>
                  </a:cubicBezTo>
                  <a:lnTo>
                    <a:pt x="4311" y="2798"/>
                  </a:lnTo>
                  <a:cubicBezTo>
                    <a:pt x="4239" y="2774"/>
                    <a:pt x="4156" y="2762"/>
                    <a:pt x="4084" y="2762"/>
                  </a:cubicBezTo>
                  <a:cubicBezTo>
                    <a:pt x="3858" y="2762"/>
                    <a:pt x="3632" y="2846"/>
                    <a:pt x="3465" y="3012"/>
                  </a:cubicBezTo>
                  <a:cubicBezTo>
                    <a:pt x="3239" y="3274"/>
                    <a:pt x="3120" y="3620"/>
                    <a:pt x="3144" y="3965"/>
                  </a:cubicBezTo>
                  <a:cubicBezTo>
                    <a:pt x="3132" y="4167"/>
                    <a:pt x="3156" y="4382"/>
                    <a:pt x="3191" y="4584"/>
                  </a:cubicBezTo>
                  <a:cubicBezTo>
                    <a:pt x="3216" y="4739"/>
                    <a:pt x="3257" y="4889"/>
                    <a:pt x="3312" y="5037"/>
                  </a:cubicBezTo>
                  <a:lnTo>
                    <a:pt x="3312" y="5037"/>
                  </a:lnTo>
                  <a:cubicBezTo>
                    <a:pt x="2954" y="4751"/>
                    <a:pt x="2608" y="4438"/>
                    <a:pt x="2298" y="4108"/>
                  </a:cubicBezTo>
                  <a:cubicBezTo>
                    <a:pt x="1513" y="3298"/>
                    <a:pt x="882" y="2357"/>
                    <a:pt x="429" y="1334"/>
                  </a:cubicBezTo>
                  <a:cubicBezTo>
                    <a:pt x="262" y="893"/>
                    <a:pt x="120" y="452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 flipH="1">
              <a:off x="7305552" y="1213293"/>
              <a:ext cx="145118" cy="190565"/>
            </a:xfrm>
            <a:custGeom>
              <a:avLst/>
              <a:gdLst/>
              <a:ahLst/>
              <a:cxnLst/>
              <a:rect l="l" t="t" r="r" b="b"/>
              <a:pathLst>
                <a:path w="3787" h="4973" extrusionOk="0">
                  <a:moveTo>
                    <a:pt x="2199" y="0"/>
                  </a:moveTo>
                  <a:cubicBezTo>
                    <a:pt x="2104" y="0"/>
                    <a:pt x="1999" y="4"/>
                    <a:pt x="1882" y="13"/>
                  </a:cubicBezTo>
                  <a:cubicBezTo>
                    <a:pt x="2084" y="632"/>
                    <a:pt x="2096" y="1298"/>
                    <a:pt x="1929" y="1918"/>
                  </a:cubicBezTo>
                  <a:lnTo>
                    <a:pt x="0" y="3763"/>
                  </a:lnTo>
                  <a:cubicBezTo>
                    <a:pt x="91" y="3722"/>
                    <a:pt x="192" y="3703"/>
                    <a:pt x="296" y="3703"/>
                  </a:cubicBezTo>
                  <a:cubicBezTo>
                    <a:pt x="646" y="3703"/>
                    <a:pt x="1043" y="3909"/>
                    <a:pt x="1262" y="4156"/>
                  </a:cubicBezTo>
                  <a:cubicBezTo>
                    <a:pt x="1441" y="4370"/>
                    <a:pt x="1548" y="4668"/>
                    <a:pt x="1798" y="4811"/>
                  </a:cubicBezTo>
                  <a:cubicBezTo>
                    <a:pt x="1950" y="4894"/>
                    <a:pt x="2319" y="4973"/>
                    <a:pt x="2625" y="4973"/>
                  </a:cubicBezTo>
                  <a:cubicBezTo>
                    <a:pt x="2800" y="4973"/>
                    <a:pt x="2954" y="4947"/>
                    <a:pt x="3036" y="4882"/>
                  </a:cubicBezTo>
                  <a:cubicBezTo>
                    <a:pt x="3036" y="4882"/>
                    <a:pt x="3179" y="4215"/>
                    <a:pt x="3251" y="3953"/>
                  </a:cubicBezTo>
                  <a:cubicBezTo>
                    <a:pt x="3513" y="2906"/>
                    <a:pt x="3691" y="1846"/>
                    <a:pt x="3787" y="763"/>
                  </a:cubicBezTo>
                  <a:cubicBezTo>
                    <a:pt x="3101" y="436"/>
                    <a:pt x="3211" y="0"/>
                    <a:pt x="2199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 flipH="1">
              <a:off x="7303253" y="1211147"/>
              <a:ext cx="146497" cy="194819"/>
            </a:xfrm>
            <a:custGeom>
              <a:avLst/>
              <a:gdLst/>
              <a:ahLst/>
              <a:cxnLst/>
              <a:rect l="l" t="t" r="r" b="b"/>
              <a:pathLst>
                <a:path w="3823" h="5084" extrusionOk="0">
                  <a:moveTo>
                    <a:pt x="2152" y="0"/>
                  </a:moveTo>
                  <a:cubicBezTo>
                    <a:pt x="2053" y="0"/>
                    <a:pt x="1955" y="7"/>
                    <a:pt x="1858" y="21"/>
                  </a:cubicBezTo>
                  <a:lnTo>
                    <a:pt x="1810" y="21"/>
                  </a:lnTo>
                  <a:lnTo>
                    <a:pt x="1822" y="80"/>
                  </a:lnTo>
                  <a:cubicBezTo>
                    <a:pt x="1965" y="521"/>
                    <a:pt x="2024" y="997"/>
                    <a:pt x="1989" y="1462"/>
                  </a:cubicBezTo>
                  <a:cubicBezTo>
                    <a:pt x="1965" y="1795"/>
                    <a:pt x="1893" y="1974"/>
                    <a:pt x="1917" y="1974"/>
                  </a:cubicBezTo>
                  <a:cubicBezTo>
                    <a:pt x="1929" y="1926"/>
                    <a:pt x="1941" y="1890"/>
                    <a:pt x="1953" y="1843"/>
                  </a:cubicBezTo>
                  <a:cubicBezTo>
                    <a:pt x="1989" y="1723"/>
                    <a:pt x="2012" y="1593"/>
                    <a:pt x="2036" y="1462"/>
                  </a:cubicBezTo>
                  <a:cubicBezTo>
                    <a:pt x="2082" y="1000"/>
                    <a:pt x="2039" y="539"/>
                    <a:pt x="1906" y="99"/>
                  </a:cubicBezTo>
                  <a:lnTo>
                    <a:pt x="1906" y="99"/>
                  </a:lnTo>
                  <a:cubicBezTo>
                    <a:pt x="1971" y="94"/>
                    <a:pt x="2035" y="91"/>
                    <a:pt x="2098" y="91"/>
                  </a:cubicBezTo>
                  <a:cubicBezTo>
                    <a:pt x="2339" y="91"/>
                    <a:pt x="2578" y="131"/>
                    <a:pt x="2810" y="211"/>
                  </a:cubicBezTo>
                  <a:cubicBezTo>
                    <a:pt x="2965" y="283"/>
                    <a:pt x="3120" y="390"/>
                    <a:pt x="3239" y="521"/>
                  </a:cubicBezTo>
                  <a:cubicBezTo>
                    <a:pt x="3372" y="654"/>
                    <a:pt x="3525" y="766"/>
                    <a:pt x="3699" y="848"/>
                  </a:cubicBezTo>
                  <a:lnTo>
                    <a:pt x="3699" y="848"/>
                  </a:lnTo>
                  <a:cubicBezTo>
                    <a:pt x="3652" y="1397"/>
                    <a:pt x="3581" y="2001"/>
                    <a:pt x="3477" y="2616"/>
                  </a:cubicBezTo>
                  <a:cubicBezTo>
                    <a:pt x="3405" y="3033"/>
                    <a:pt x="3322" y="3438"/>
                    <a:pt x="3227" y="3819"/>
                  </a:cubicBezTo>
                  <a:cubicBezTo>
                    <a:pt x="3134" y="4190"/>
                    <a:pt x="3064" y="4562"/>
                    <a:pt x="2983" y="4900"/>
                  </a:cubicBezTo>
                  <a:lnTo>
                    <a:pt x="2983" y="4900"/>
                  </a:lnTo>
                  <a:cubicBezTo>
                    <a:pt x="2881" y="4953"/>
                    <a:pt x="2769" y="4974"/>
                    <a:pt x="2667" y="4974"/>
                  </a:cubicBezTo>
                  <a:cubicBezTo>
                    <a:pt x="2548" y="4974"/>
                    <a:pt x="2429" y="4962"/>
                    <a:pt x="2310" y="4950"/>
                  </a:cubicBezTo>
                  <a:cubicBezTo>
                    <a:pt x="2084" y="4938"/>
                    <a:pt x="1881" y="4867"/>
                    <a:pt x="1703" y="4748"/>
                  </a:cubicBezTo>
                  <a:cubicBezTo>
                    <a:pt x="1572" y="4605"/>
                    <a:pt x="1453" y="4438"/>
                    <a:pt x="1346" y="4271"/>
                  </a:cubicBezTo>
                  <a:cubicBezTo>
                    <a:pt x="1238" y="4140"/>
                    <a:pt x="1096" y="4021"/>
                    <a:pt x="941" y="3938"/>
                  </a:cubicBezTo>
                  <a:cubicBezTo>
                    <a:pt x="753" y="3817"/>
                    <a:pt x="524" y="3746"/>
                    <a:pt x="302" y="3746"/>
                  </a:cubicBezTo>
                  <a:cubicBezTo>
                    <a:pt x="285" y="3746"/>
                    <a:pt x="267" y="3747"/>
                    <a:pt x="250" y="3748"/>
                  </a:cubicBezTo>
                  <a:cubicBezTo>
                    <a:pt x="155" y="3748"/>
                    <a:pt x="72" y="3771"/>
                    <a:pt x="0" y="3819"/>
                  </a:cubicBezTo>
                  <a:cubicBezTo>
                    <a:pt x="84" y="3795"/>
                    <a:pt x="167" y="3783"/>
                    <a:pt x="250" y="3783"/>
                  </a:cubicBezTo>
                  <a:cubicBezTo>
                    <a:pt x="488" y="3783"/>
                    <a:pt x="715" y="3867"/>
                    <a:pt x="917" y="3986"/>
                  </a:cubicBezTo>
                  <a:cubicBezTo>
                    <a:pt x="1060" y="4081"/>
                    <a:pt x="1191" y="4188"/>
                    <a:pt x="1286" y="4319"/>
                  </a:cubicBezTo>
                  <a:cubicBezTo>
                    <a:pt x="1393" y="4498"/>
                    <a:pt x="1512" y="4664"/>
                    <a:pt x="1643" y="4819"/>
                  </a:cubicBezTo>
                  <a:cubicBezTo>
                    <a:pt x="1727" y="4891"/>
                    <a:pt x="1834" y="4950"/>
                    <a:pt x="1953" y="4986"/>
                  </a:cubicBezTo>
                  <a:cubicBezTo>
                    <a:pt x="2060" y="5022"/>
                    <a:pt x="2179" y="5045"/>
                    <a:pt x="2298" y="5057"/>
                  </a:cubicBezTo>
                  <a:cubicBezTo>
                    <a:pt x="2417" y="5081"/>
                    <a:pt x="2548" y="5081"/>
                    <a:pt x="2667" y="5081"/>
                  </a:cubicBezTo>
                  <a:cubicBezTo>
                    <a:pt x="2685" y="5083"/>
                    <a:pt x="2703" y="5083"/>
                    <a:pt x="2722" y="5083"/>
                  </a:cubicBezTo>
                  <a:cubicBezTo>
                    <a:pt x="2846" y="5083"/>
                    <a:pt x="2968" y="5048"/>
                    <a:pt x="3072" y="4986"/>
                  </a:cubicBezTo>
                  <a:lnTo>
                    <a:pt x="3084" y="4974"/>
                  </a:lnTo>
                  <a:lnTo>
                    <a:pt x="3084" y="4950"/>
                  </a:lnTo>
                  <a:cubicBezTo>
                    <a:pt x="3167" y="4605"/>
                    <a:pt x="3251" y="4236"/>
                    <a:pt x="3346" y="3843"/>
                  </a:cubicBezTo>
                  <a:cubicBezTo>
                    <a:pt x="3441" y="3462"/>
                    <a:pt x="3524" y="3057"/>
                    <a:pt x="3596" y="2640"/>
                  </a:cubicBezTo>
                  <a:cubicBezTo>
                    <a:pt x="3703" y="2009"/>
                    <a:pt x="3763" y="1390"/>
                    <a:pt x="3822" y="819"/>
                  </a:cubicBezTo>
                  <a:lnTo>
                    <a:pt x="3822" y="783"/>
                  </a:lnTo>
                  <a:lnTo>
                    <a:pt x="3786" y="771"/>
                  </a:lnTo>
                  <a:cubicBezTo>
                    <a:pt x="3620" y="688"/>
                    <a:pt x="3465" y="580"/>
                    <a:pt x="3322" y="450"/>
                  </a:cubicBezTo>
                  <a:cubicBezTo>
                    <a:pt x="3191" y="307"/>
                    <a:pt x="3036" y="188"/>
                    <a:pt x="2858" y="116"/>
                  </a:cubicBezTo>
                  <a:cubicBezTo>
                    <a:pt x="2630" y="40"/>
                    <a:pt x="2390" y="0"/>
                    <a:pt x="215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 flipH="1">
              <a:off x="7070115" y="1370262"/>
              <a:ext cx="391515" cy="758774"/>
            </a:xfrm>
            <a:custGeom>
              <a:avLst/>
              <a:gdLst/>
              <a:ahLst/>
              <a:cxnLst/>
              <a:rect l="l" t="t" r="r" b="b"/>
              <a:pathLst>
                <a:path w="10217" h="19801" extrusionOk="0">
                  <a:moveTo>
                    <a:pt x="1" y="0"/>
                  </a:moveTo>
                  <a:cubicBezTo>
                    <a:pt x="1" y="24"/>
                    <a:pt x="13" y="36"/>
                    <a:pt x="13" y="60"/>
                  </a:cubicBezTo>
                  <a:cubicBezTo>
                    <a:pt x="36" y="108"/>
                    <a:pt x="60" y="179"/>
                    <a:pt x="84" y="250"/>
                  </a:cubicBezTo>
                  <a:cubicBezTo>
                    <a:pt x="143" y="417"/>
                    <a:pt x="227" y="655"/>
                    <a:pt x="334" y="977"/>
                  </a:cubicBezTo>
                  <a:cubicBezTo>
                    <a:pt x="1060" y="3203"/>
                    <a:pt x="1394" y="5549"/>
                    <a:pt x="1322" y="7894"/>
                  </a:cubicBezTo>
                  <a:cubicBezTo>
                    <a:pt x="1298" y="8716"/>
                    <a:pt x="1215" y="9537"/>
                    <a:pt x="1096" y="10347"/>
                  </a:cubicBezTo>
                  <a:cubicBezTo>
                    <a:pt x="965" y="11192"/>
                    <a:pt x="751" y="12061"/>
                    <a:pt x="715" y="12990"/>
                  </a:cubicBezTo>
                  <a:cubicBezTo>
                    <a:pt x="691" y="13442"/>
                    <a:pt x="739" y="13907"/>
                    <a:pt x="846" y="14347"/>
                  </a:cubicBezTo>
                  <a:cubicBezTo>
                    <a:pt x="953" y="14776"/>
                    <a:pt x="1156" y="15181"/>
                    <a:pt x="1417" y="15538"/>
                  </a:cubicBezTo>
                  <a:cubicBezTo>
                    <a:pt x="1929" y="16217"/>
                    <a:pt x="2620" y="16729"/>
                    <a:pt x="3406" y="17026"/>
                  </a:cubicBezTo>
                  <a:cubicBezTo>
                    <a:pt x="4108" y="17300"/>
                    <a:pt x="4858" y="17455"/>
                    <a:pt x="5608" y="17491"/>
                  </a:cubicBezTo>
                  <a:cubicBezTo>
                    <a:pt x="6311" y="17538"/>
                    <a:pt x="6966" y="17514"/>
                    <a:pt x="7561" y="17562"/>
                  </a:cubicBezTo>
                  <a:cubicBezTo>
                    <a:pt x="8097" y="17586"/>
                    <a:pt x="8621" y="17729"/>
                    <a:pt x="9085" y="17979"/>
                  </a:cubicBezTo>
                  <a:cubicBezTo>
                    <a:pt x="9442" y="18181"/>
                    <a:pt x="9728" y="18467"/>
                    <a:pt x="9942" y="18812"/>
                  </a:cubicBezTo>
                  <a:cubicBezTo>
                    <a:pt x="10073" y="19027"/>
                    <a:pt x="10157" y="19277"/>
                    <a:pt x="10180" y="19527"/>
                  </a:cubicBezTo>
                  <a:lnTo>
                    <a:pt x="10180" y="19800"/>
                  </a:lnTo>
                  <a:cubicBezTo>
                    <a:pt x="10180" y="19800"/>
                    <a:pt x="10180" y="19777"/>
                    <a:pt x="10192" y="19741"/>
                  </a:cubicBezTo>
                  <a:cubicBezTo>
                    <a:pt x="10204" y="19669"/>
                    <a:pt x="10216" y="19598"/>
                    <a:pt x="10204" y="19538"/>
                  </a:cubicBezTo>
                  <a:cubicBezTo>
                    <a:pt x="10204" y="19277"/>
                    <a:pt x="10121" y="19015"/>
                    <a:pt x="9990" y="18788"/>
                  </a:cubicBezTo>
                  <a:cubicBezTo>
                    <a:pt x="9788" y="18443"/>
                    <a:pt x="9490" y="18145"/>
                    <a:pt x="9133" y="17931"/>
                  </a:cubicBezTo>
                  <a:cubicBezTo>
                    <a:pt x="8656" y="17669"/>
                    <a:pt x="8121" y="17514"/>
                    <a:pt x="7561" y="17479"/>
                  </a:cubicBezTo>
                  <a:cubicBezTo>
                    <a:pt x="6966" y="17419"/>
                    <a:pt x="6311" y="17443"/>
                    <a:pt x="5608" y="17395"/>
                  </a:cubicBezTo>
                  <a:cubicBezTo>
                    <a:pt x="4870" y="17348"/>
                    <a:pt x="4132" y="17193"/>
                    <a:pt x="3442" y="16931"/>
                  </a:cubicBezTo>
                  <a:cubicBezTo>
                    <a:pt x="2680" y="16633"/>
                    <a:pt x="2001" y="16133"/>
                    <a:pt x="1513" y="15478"/>
                  </a:cubicBezTo>
                  <a:cubicBezTo>
                    <a:pt x="1001" y="14752"/>
                    <a:pt x="763" y="13883"/>
                    <a:pt x="834" y="13002"/>
                  </a:cubicBezTo>
                  <a:cubicBezTo>
                    <a:pt x="870" y="12097"/>
                    <a:pt x="1072" y="11228"/>
                    <a:pt x="1203" y="10371"/>
                  </a:cubicBezTo>
                  <a:cubicBezTo>
                    <a:pt x="1334" y="9549"/>
                    <a:pt x="1406" y="8728"/>
                    <a:pt x="1441" y="7894"/>
                  </a:cubicBezTo>
                  <a:cubicBezTo>
                    <a:pt x="1465" y="6489"/>
                    <a:pt x="1358" y="5084"/>
                    <a:pt x="1108" y="3703"/>
                  </a:cubicBezTo>
                  <a:cubicBezTo>
                    <a:pt x="929" y="2775"/>
                    <a:pt x="679" y="1858"/>
                    <a:pt x="382" y="965"/>
                  </a:cubicBezTo>
                  <a:cubicBezTo>
                    <a:pt x="274" y="643"/>
                    <a:pt x="167" y="405"/>
                    <a:pt x="108" y="238"/>
                  </a:cubicBezTo>
                  <a:cubicBezTo>
                    <a:pt x="72" y="167"/>
                    <a:pt x="48" y="96"/>
                    <a:pt x="24" y="60"/>
                  </a:cubicBezTo>
                  <a:cubicBezTo>
                    <a:pt x="13" y="1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 flipH="1">
              <a:off x="7205197" y="1966136"/>
              <a:ext cx="339477" cy="143202"/>
            </a:xfrm>
            <a:custGeom>
              <a:avLst/>
              <a:gdLst/>
              <a:ahLst/>
              <a:cxnLst/>
              <a:rect l="l" t="t" r="r" b="b"/>
              <a:pathLst>
                <a:path w="8859" h="3737" extrusionOk="0">
                  <a:moveTo>
                    <a:pt x="8859" y="1"/>
                  </a:moveTo>
                  <a:cubicBezTo>
                    <a:pt x="8752" y="84"/>
                    <a:pt x="8645" y="168"/>
                    <a:pt x="8549" y="251"/>
                  </a:cubicBezTo>
                  <a:cubicBezTo>
                    <a:pt x="8454" y="334"/>
                    <a:pt x="8335" y="430"/>
                    <a:pt x="8204" y="549"/>
                  </a:cubicBezTo>
                  <a:cubicBezTo>
                    <a:pt x="8073" y="656"/>
                    <a:pt x="7918" y="787"/>
                    <a:pt x="7740" y="918"/>
                  </a:cubicBezTo>
                  <a:cubicBezTo>
                    <a:pt x="7323" y="1227"/>
                    <a:pt x="6894" y="1513"/>
                    <a:pt x="6442" y="1775"/>
                  </a:cubicBezTo>
                  <a:cubicBezTo>
                    <a:pt x="5894" y="2096"/>
                    <a:pt x="5335" y="2382"/>
                    <a:pt x="4751" y="2632"/>
                  </a:cubicBezTo>
                  <a:cubicBezTo>
                    <a:pt x="4156" y="2870"/>
                    <a:pt x="3561" y="3073"/>
                    <a:pt x="2942" y="3239"/>
                  </a:cubicBezTo>
                  <a:cubicBezTo>
                    <a:pt x="2441" y="3370"/>
                    <a:pt x="1941" y="3478"/>
                    <a:pt x="1418" y="3561"/>
                  </a:cubicBezTo>
                  <a:cubicBezTo>
                    <a:pt x="1203" y="3597"/>
                    <a:pt x="1001" y="3608"/>
                    <a:pt x="834" y="3632"/>
                  </a:cubicBezTo>
                  <a:cubicBezTo>
                    <a:pt x="656" y="3656"/>
                    <a:pt x="501" y="3680"/>
                    <a:pt x="382" y="3680"/>
                  </a:cubicBezTo>
                  <a:cubicBezTo>
                    <a:pt x="251" y="3680"/>
                    <a:pt x="120" y="3704"/>
                    <a:pt x="1" y="3728"/>
                  </a:cubicBezTo>
                  <a:cubicBezTo>
                    <a:pt x="60" y="3733"/>
                    <a:pt x="123" y="3736"/>
                    <a:pt x="187" y="3736"/>
                  </a:cubicBezTo>
                  <a:cubicBezTo>
                    <a:pt x="251" y="3736"/>
                    <a:pt x="316" y="3733"/>
                    <a:pt x="382" y="3728"/>
                  </a:cubicBezTo>
                  <a:cubicBezTo>
                    <a:pt x="513" y="3716"/>
                    <a:pt x="656" y="3716"/>
                    <a:pt x="834" y="3692"/>
                  </a:cubicBezTo>
                  <a:cubicBezTo>
                    <a:pt x="1013" y="3680"/>
                    <a:pt x="1215" y="3668"/>
                    <a:pt x="1429" y="3632"/>
                  </a:cubicBezTo>
                  <a:cubicBezTo>
                    <a:pt x="1953" y="3573"/>
                    <a:pt x="2465" y="3478"/>
                    <a:pt x="2977" y="3347"/>
                  </a:cubicBezTo>
                  <a:cubicBezTo>
                    <a:pt x="4215" y="3025"/>
                    <a:pt x="5406" y="2525"/>
                    <a:pt x="6501" y="1870"/>
                  </a:cubicBezTo>
                  <a:cubicBezTo>
                    <a:pt x="6954" y="1596"/>
                    <a:pt x="7383" y="1299"/>
                    <a:pt x="7787" y="977"/>
                  </a:cubicBezTo>
                  <a:cubicBezTo>
                    <a:pt x="7978" y="846"/>
                    <a:pt x="8121" y="703"/>
                    <a:pt x="8252" y="596"/>
                  </a:cubicBezTo>
                  <a:cubicBezTo>
                    <a:pt x="8395" y="477"/>
                    <a:pt x="8502" y="370"/>
                    <a:pt x="8597" y="287"/>
                  </a:cubicBezTo>
                  <a:cubicBezTo>
                    <a:pt x="8692" y="203"/>
                    <a:pt x="8776" y="108"/>
                    <a:pt x="885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 flipH="1">
              <a:off x="7262678" y="1673660"/>
              <a:ext cx="302536" cy="360936"/>
            </a:xfrm>
            <a:custGeom>
              <a:avLst/>
              <a:gdLst/>
              <a:ahLst/>
              <a:cxnLst/>
              <a:rect l="l" t="t" r="r" b="b"/>
              <a:pathLst>
                <a:path w="7895" h="9419" extrusionOk="0">
                  <a:moveTo>
                    <a:pt x="7895" y="1"/>
                  </a:moveTo>
                  <a:lnTo>
                    <a:pt x="7895" y="1"/>
                  </a:lnTo>
                  <a:cubicBezTo>
                    <a:pt x="7871" y="49"/>
                    <a:pt x="7859" y="84"/>
                    <a:pt x="7847" y="132"/>
                  </a:cubicBezTo>
                  <a:lnTo>
                    <a:pt x="7752" y="489"/>
                  </a:lnTo>
                  <a:cubicBezTo>
                    <a:pt x="7704" y="644"/>
                    <a:pt x="7645" y="834"/>
                    <a:pt x="7573" y="1049"/>
                  </a:cubicBezTo>
                  <a:cubicBezTo>
                    <a:pt x="7502" y="1263"/>
                    <a:pt x="7430" y="1513"/>
                    <a:pt x="7311" y="1775"/>
                  </a:cubicBezTo>
                  <a:lnTo>
                    <a:pt x="7145" y="2192"/>
                  </a:lnTo>
                  <a:cubicBezTo>
                    <a:pt x="7085" y="2347"/>
                    <a:pt x="7014" y="2489"/>
                    <a:pt x="6942" y="2644"/>
                  </a:cubicBezTo>
                  <a:cubicBezTo>
                    <a:pt x="6799" y="2954"/>
                    <a:pt x="6621" y="3263"/>
                    <a:pt x="6442" y="3597"/>
                  </a:cubicBezTo>
                  <a:cubicBezTo>
                    <a:pt x="6025" y="4311"/>
                    <a:pt x="5549" y="4990"/>
                    <a:pt x="5025" y="5621"/>
                  </a:cubicBezTo>
                  <a:cubicBezTo>
                    <a:pt x="4501" y="6252"/>
                    <a:pt x="3906" y="6835"/>
                    <a:pt x="3287" y="7359"/>
                  </a:cubicBezTo>
                  <a:cubicBezTo>
                    <a:pt x="2989" y="7597"/>
                    <a:pt x="2704" y="7835"/>
                    <a:pt x="2430" y="8026"/>
                  </a:cubicBezTo>
                  <a:cubicBezTo>
                    <a:pt x="2287" y="8121"/>
                    <a:pt x="2156" y="8216"/>
                    <a:pt x="2025" y="8300"/>
                  </a:cubicBezTo>
                  <a:lnTo>
                    <a:pt x="1644" y="8538"/>
                  </a:lnTo>
                  <a:cubicBezTo>
                    <a:pt x="1406" y="8681"/>
                    <a:pt x="1168" y="8800"/>
                    <a:pt x="965" y="8919"/>
                  </a:cubicBezTo>
                  <a:cubicBezTo>
                    <a:pt x="775" y="9038"/>
                    <a:pt x="596" y="9121"/>
                    <a:pt x="453" y="9193"/>
                  </a:cubicBezTo>
                  <a:lnTo>
                    <a:pt x="120" y="9347"/>
                  </a:lnTo>
                  <a:cubicBezTo>
                    <a:pt x="72" y="9371"/>
                    <a:pt x="37" y="9383"/>
                    <a:pt x="1" y="9419"/>
                  </a:cubicBezTo>
                  <a:cubicBezTo>
                    <a:pt x="49" y="9407"/>
                    <a:pt x="84" y="9395"/>
                    <a:pt x="120" y="9371"/>
                  </a:cubicBezTo>
                  <a:lnTo>
                    <a:pt x="465" y="9228"/>
                  </a:lnTo>
                  <a:cubicBezTo>
                    <a:pt x="656" y="9157"/>
                    <a:pt x="822" y="9074"/>
                    <a:pt x="1001" y="8978"/>
                  </a:cubicBezTo>
                  <a:cubicBezTo>
                    <a:pt x="1203" y="8871"/>
                    <a:pt x="1453" y="8764"/>
                    <a:pt x="1692" y="8609"/>
                  </a:cubicBezTo>
                  <a:lnTo>
                    <a:pt x="2073" y="8371"/>
                  </a:lnTo>
                  <a:cubicBezTo>
                    <a:pt x="2215" y="8288"/>
                    <a:pt x="2346" y="8192"/>
                    <a:pt x="2477" y="8097"/>
                  </a:cubicBezTo>
                  <a:cubicBezTo>
                    <a:pt x="2775" y="7907"/>
                    <a:pt x="3049" y="7681"/>
                    <a:pt x="3358" y="7442"/>
                  </a:cubicBezTo>
                  <a:cubicBezTo>
                    <a:pt x="4644" y="6383"/>
                    <a:pt x="5728" y="5097"/>
                    <a:pt x="6537" y="3644"/>
                  </a:cubicBezTo>
                  <a:cubicBezTo>
                    <a:pt x="6716" y="3311"/>
                    <a:pt x="6895" y="2989"/>
                    <a:pt x="7026" y="2680"/>
                  </a:cubicBezTo>
                  <a:cubicBezTo>
                    <a:pt x="7097" y="2525"/>
                    <a:pt x="7180" y="2370"/>
                    <a:pt x="7228" y="2227"/>
                  </a:cubicBezTo>
                  <a:cubicBezTo>
                    <a:pt x="7288" y="2085"/>
                    <a:pt x="7335" y="1942"/>
                    <a:pt x="7395" y="1799"/>
                  </a:cubicBezTo>
                  <a:cubicBezTo>
                    <a:pt x="7502" y="1525"/>
                    <a:pt x="7573" y="1287"/>
                    <a:pt x="7645" y="1061"/>
                  </a:cubicBezTo>
                  <a:cubicBezTo>
                    <a:pt x="7704" y="882"/>
                    <a:pt x="7752" y="692"/>
                    <a:pt x="7799" y="489"/>
                  </a:cubicBezTo>
                  <a:lnTo>
                    <a:pt x="7871" y="132"/>
                  </a:lnTo>
                  <a:cubicBezTo>
                    <a:pt x="7895" y="84"/>
                    <a:pt x="7895" y="49"/>
                    <a:pt x="789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 flipH="1">
              <a:off x="7638183" y="2145484"/>
              <a:ext cx="54759" cy="120478"/>
            </a:xfrm>
            <a:custGeom>
              <a:avLst/>
              <a:gdLst/>
              <a:ahLst/>
              <a:cxnLst/>
              <a:rect l="l" t="t" r="r" b="b"/>
              <a:pathLst>
                <a:path w="1429" h="3144" extrusionOk="0">
                  <a:moveTo>
                    <a:pt x="83" y="0"/>
                  </a:moveTo>
                  <a:cubicBezTo>
                    <a:pt x="24" y="167"/>
                    <a:pt x="0" y="345"/>
                    <a:pt x="12" y="524"/>
                  </a:cubicBezTo>
                  <a:cubicBezTo>
                    <a:pt x="12" y="1393"/>
                    <a:pt x="357" y="2226"/>
                    <a:pt x="988" y="2834"/>
                  </a:cubicBezTo>
                  <a:cubicBezTo>
                    <a:pt x="1107" y="2965"/>
                    <a:pt x="1250" y="3072"/>
                    <a:pt x="1405" y="3143"/>
                  </a:cubicBezTo>
                  <a:cubicBezTo>
                    <a:pt x="1429" y="3131"/>
                    <a:pt x="1262" y="3012"/>
                    <a:pt x="1048" y="2774"/>
                  </a:cubicBezTo>
                  <a:cubicBezTo>
                    <a:pt x="476" y="2155"/>
                    <a:pt x="143" y="1357"/>
                    <a:pt x="95" y="512"/>
                  </a:cubicBezTo>
                  <a:cubicBezTo>
                    <a:pt x="83" y="202"/>
                    <a:pt x="107" y="0"/>
                    <a:pt x="83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 flipH="1">
              <a:off x="7639982" y="2196568"/>
              <a:ext cx="12837" cy="51579"/>
            </a:xfrm>
            <a:custGeom>
              <a:avLst/>
              <a:gdLst/>
              <a:ahLst/>
              <a:cxnLst/>
              <a:rect l="l" t="t" r="r" b="b"/>
              <a:pathLst>
                <a:path w="335" h="1346" extrusionOk="0">
                  <a:moveTo>
                    <a:pt x="191" y="1"/>
                  </a:moveTo>
                  <a:cubicBezTo>
                    <a:pt x="1" y="441"/>
                    <a:pt x="37" y="941"/>
                    <a:pt x="310" y="1346"/>
                  </a:cubicBezTo>
                  <a:cubicBezTo>
                    <a:pt x="334" y="1322"/>
                    <a:pt x="227" y="1036"/>
                    <a:pt x="191" y="679"/>
                  </a:cubicBezTo>
                  <a:cubicBezTo>
                    <a:pt x="168" y="310"/>
                    <a:pt x="227" y="1"/>
                    <a:pt x="191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 flipH="1">
              <a:off x="7733070" y="1461047"/>
              <a:ext cx="77598" cy="416155"/>
            </a:xfrm>
            <a:custGeom>
              <a:avLst/>
              <a:gdLst/>
              <a:ahLst/>
              <a:cxnLst/>
              <a:rect l="l" t="t" r="r" b="b"/>
              <a:pathLst>
                <a:path w="2025" h="10860" extrusionOk="0">
                  <a:moveTo>
                    <a:pt x="0" y="1"/>
                  </a:moveTo>
                  <a:cubicBezTo>
                    <a:pt x="0" y="36"/>
                    <a:pt x="12" y="72"/>
                    <a:pt x="24" y="120"/>
                  </a:cubicBezTo>
                  <a:cubicBezTo>
                    <a:pt x="36" y="191"/>
                    <a:pt x="60" y="298"/>
                    <a:pt x="84" y="429"/>
                  </a:cubicBezTo>
                  <a:cubicBezTo>
                    <a:pt x="131" y="727"/>
                    <a:pt x="215" y="1132"/>
                    <a:pt x="310" y="1596"/>
                  </a:cubicBezTo>
                  <a:cubicBezTo>
                    <a:pt x="500" y="2572"/>
                    <a:pt x="774" y="3930"/>
                    <a:pt x="1060" y="5430"/>
                  </a:cubicBezTo>
                  <a:cubicBezTo>
                    <a:pt x="1334" y="6918"/>
                    <a:pt x="1572" y="8287"/>
                    <a:pt x="1739" y="9264"/>
                  </a:cubicBezTo>
                  <a:cubicBezTo>
                    <a:pt x="1810" y="9728"/>
                    <a:pt x="1882" y="10133"/>
                    <a:pt x="1929" y="10431"/>
                  </a:cubicBezTo>
                  <a:cubicBezTo>
                    <a:pt x="1953" y="10562"/>
                    <a:pt x="1965" y="10657"/>
                    <a:pt x="1989" y="10752"/>
                  </a:cubicBezTo>
                  <a:cubicBezTo>
                    <a:pt x="1989" y="10788"/>
                    <a:pt x="2001" y="10823"/>
                    <a:pt x="2012" y="10859"/>
                  </a:cubicBezTo>
                  <a:cubicBezTo>
                    <a:pt x="2024" y="10812"/>
                    <a:pt x="2024" y="10776"/>
                    <a:pt x="2024" y="10728"/>
                  </a:cubicBezTo>
                  <a:cubicBezTo>
                    <a:pt x="2012" y="10645"/>
                    <a:pt x="2001" y="10538"/>
                    <a:pt x="1989" y="10407"/>
                  </a:cubicBezTo>
                  <a:cubicBezTo>
                    <a:pt x="1953" y="10145"/>
                    <a:pt x="1905" y="9740"/>
                    <a:pt x="1834" y="9240"/>
                  </a:cubicBezTo>
                  <a:cubicBezTo>
                    <a:pt x="1691" y="8252"/>
                    <a:pt x="1477" y="6882"/>
                    <a:pt x="1191" y="5394"/>
                  </a:cubicBezTo>
                  <a:cubicBezTo>
                    <a:pt x="905" y="3894"/>
                    <a:pt x="631" y="2549"/>
                    <a:pt x="405" y="1572"/>
                  </a:cubicBezTo>
                  <a:cubicBezTo>
                    <a:pt x="286" y="1084"/>
                    <a:pt x="191" y="691"/>
                    <a:pt x="119" y="417"/>
                  </a:cubicBezTo>
                  <a:cubicBezTo>
                    <a:pt x="96" y="298"/>
                    <a:pt x="60" y="191"/>
                    <a:pt x="48" y="108"/>
                  </a:cubicBezTo>
                  <a:cubicBezTo>
                    <a:pt x="36" y="72"/>
                    <a:pt x="24" y="36"/>
                    <a:pt x="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 flipH="1">
              <a:off x="7132177" y="1443725"/>
              <a:ext cx="30579" cy="433476"/>
            </a:xfrm>
            <a:custGeom>
              <a:avLst/>
              <a:gdLst/>
              <a:ahLst/>
              <a:cxnLst/>
              <a:rect l="l" t="t" r="r" b="b"/>
              <a:pathLst>
                <a:path w="798" h="11312" extrusionOk="0">
                  <a:moveTo>
                    <a:pt x="798" y="0"/>
                  </a:moveTo>
                  <a:cubicBezTo>
                    <a:pt x="786" y="36"/>
                    <a:pt x="774" y="72"/>
                    <a:pt x="774" y="107"/>
                  </a:cubicBezTo>
                  <a:cubicBezTo>
                    <a:pt x="762" y="203"/>
                    <a:pt x="738" y="310"/>
                    <a:pt x="726" y="441"/>
                  </a:cubicBezTo>
                  <a:cubicBezTo>
                    <a:pt x="679" y="738"/>
                    <a:pt x="631" y="1155"/>
                    <a:pt x="572" y="1643"/>
                  </a:cubicBezTo>
                  <a:cubicBezTo>
                    <a:pt x="453" y="2667"/>
                    <a:pt x="286" y="4072"/>
                    <a:pt x="179" y="5644"/>
                  </a:cubicBezTo>
                  <a:cubicBezTo>
                    <a:pt x="60" y="7204"/>
                    <a:pt x="0" y="8620"/>
                    <a:pt x="0" y="9644"/>
                  </a:cubicBezTo>
                  <a:lnTo>
                    <a:pt x="0" y="10871"/>
                  </a:lnTo>
                  <a:lnTo>
                    <a:pt x="0" y="11192"/>
                  </a:lnTo>
                  <a:cubicBezTo>
                    <a:pt x="0" y="11240"/>
                    <a:pt x="0" y="11275"/>
                    <a:pt x="12" y="11311"/>
                  </a:cubicBezTo>
                  <a:cubicBezTo>
                    <a:pt x="24" y="11275"/>
                    <a:pt x="36" y="11240"/>
                    <a:pt x="36" y="11192"/>
                  </a:cubicBezTo>
                  <a:lnTo>
                    <a:pt x="48" y="10871"/>
                  </a:lnTo>
                  <a:cubicBezTo>
                    <a:pt x="60" y="10561"/>
                    <a:pt x="72" y="10144"/>
                    <a:pt x="84" y="9644"/>
                  </a:cubicBezTo>
                  <a:cubicBezTo>
                    <a:pt x="119" y="8620"/>
                    <a:pt x="167" y="7215"/>
                    <a:pt x="298" y="5644"/>
                  </a:cubicBezTo>
                  <a:cubicBezTo>
                    <a:pt x="417" y="4084"/>
                    <a:pt x="560" y="2679"/>
                    <a:pt x="655" y="1655"/>
                  </a:cubicBezTo>
                  <a:cubicBezTo>
                    <a:pt x="703" y="1155"/>
                    <a:pt x="738" y="750"/>
                    <a:pt x="774" y="441"/>
                  </a:cubicBezTo>
                  <a:cubicBezTo>
                    <a:pt x="774" y="310"/>
                    <a:pt x="798" y="203"/>
                    <a:pt x="798" y="119"/>
                  </a:cubicBezTo>
                  <a:cubicBezTo>
                    <a:pt x="798" y="84"/>
                    <a:pt x="798" y="36"/>
                    <a:pt x="798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 flipH="1">
              <a:off x="7875896" y="1774064"/>
              <a:ext cx="85339" cy="125958"/>
            </a:xfrm>
            <a:custGeom>
              <a:avLst/>
              <a:gdLst/>
              <a:ahLst/>
              <a:cxnLst/>
              <a:rect l="l" t="t" r="r" b="b"/>
              <a:pathLst>
                <a:path w="2227" h="3287" extrusionOk="0">
                  <a:moveTo>
                    <a:pt x="36" y="0"/>
                  </a:moveTo>
                  <a:cubicBezTo>
                    <a:pt x="0" y="36"/>
                    <a:pt x="715" y="619"/>
                    <a:pt x="1298" y="1536"/>
                  </a:cubicBezTo>
                  <a:cubicBezTo>
                    <a:pt x="1873" y="2452"/>
                    <a:pt x="2182" y="3287"/>
                    <a:pt x="2225" y="3287"/>
                  </a:cubicBezTo>
                  <a:cubicBezTo>
                    <a:pt x="2226" y="3287"/>
                    <a:pt x="2226" y="3287"/>
                    <a:pt x="2227" y="3286"/>
                  </a:cubicBezTo>
                  <a:cubicBezTo>
                    <a:pt x="2191" y="3096"/>
                    <a:pt x="2143" y="2905"/>
                    <a:pt x="2060" y="2727"/>
                  </a:cubicBezTo>
                  <a:cubicBezTo>
                    <a:pt x="1881" y="2286"/>
                    <a:pt x="1667" y="1870"/>
                    <a:pt x="1405" y="1465"/>
                  </a:cubicBezTo>
                  <a:cubicBezTo>
                    <a:pt x="1143" y="1072"/>
                    <a:pt x="846" y="703"/>
                    <a:pt x="500" y="381"/>
                  </a:cubicBezTo>
                  <a:cubicBezTo>
                    <a:pt x="357" y="227"/>
                    <a:pt x="203" y="108"/>
                    <a:pt x="3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 flipH="1">
              <a:off x="7860377" y="1773604"/>
              <a:ext cx="99517" cy="87638"/>
            </a:xfrm>
            <a:custGeom>
              <a:avLst/>
              <a:gdLst/>
              <a:ahLst/>
              <a:cxnLst/>
              <a:rect l="l" t="t" r="r" b="b"/>
              <a:pathLst>
                <a:path w="2597" h="2287" extrusionOk="0">
                  <a:moveTo>
                    <a:pt x="1" y="0"/>
                  </a:moveTo>
                  <a:lnTo>
                    <a:pt x="1" y="0"/>
                  </a:lnTo>
                  <a:cubicBezTo>
                    <a:pt x="144" y="96"/>
                    <a:pt x="299" y="179"/>
                    <a:pt x="465" y="239"/>
                  </a:cubicBezTo>
                  <a:cubicBezTo>
                    <a:pt x="846" y="405"/>
                    <a:pt x="1204" y="631"/>
                    <a:pt x="1525" y="893"/>
                  </a:cubicBezTo>
                  <a:cubicBezTo>
                    <a:pt x="1846" y="1155"/>
                    <a:pt x="2120" y="1465"/>
                    <a:pt x="2335" y="1822"/>
                  </a:cubicBezTo>
                  <a:cubicBezTo>
                    <a:pt x="2406" y="1977"/>
                    <a:pt x="2501" y="2132"/>
                    <a:pt x="2597" y="2286"/>
                  </a:cubicBezTo>
                  <a:cubicBezTo>
                    <a:pt x="2561" y="2108"/>
                    <a:pt x="2501" y="1941"/>
                    <a:pt x="2418" y="1786"/>
                  </a:cubicBezTo>
                  <a:cubicBezTo>
                    <a:pt x="2216" y="1405"/>
                    <a:pt x="1942" y="1060"/>
                    <a:pt x="1608" y="786"/>
                  </a:cubicBezTo>
                  <a:cubicBezTo>
                    <a:pt x="1275" y="524"/>
                    <a:pt x="906" y="310"/>
                    <a:pt x="501" y="155"/>
                  </a:cubicBezTo>
                  <a:cubicBezTo>
                    <a:pt x="346" y="84"/>
                    <a:pt x="168" y="3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 flipH="1">
              <a:off x="7768675" y="1530066"/>
              <a:ext cx="154698" cy="143049"/>
            </a:xfrm>
            <a:custGeom>
              <a:avLst/>
              <a:gdLst/>
              <a:ahLst/>
              <a:cxnLst/>
              <a:rect l="l" t="t" r="r" b="b"/>
              <a:pathLst>
                <a:path w="4037" h="3733" extrusionOk="0">
                  <a:moveTo>
                    <a:pt x="1155" y="119"/>
                  </a:moveTo>
                  <a:cubicBezTo>
                    <a:pt x="1204" y="119"/>
                    <a:pt x="1252" y="126"/>
                    <a:pt x="1298" y="140"/>
                  </a:cubicBezTo>
                  <a:cubicBezTo>
                    <a:pt x="1620" y="224"/>
                    <a:pt x="1882" y="474"/>
                    <a:pt x="2001" y="795"/>
                  </a:cubicBezTo>
                  <a:cubicBezTo>
                    <a:pt x="2108" y="1069"/>
                    <a:pt x="2072" y="1391"/>
                    <a:pt x="1917" y="1653"/>
                  </a:cubicBezTo>
                  <a:cubicBezTo>
                    <a:pt x="1786" y="1879"/>
                    <a:pt x="1572" y="2045"/>
                    <a:pt x="1322" y="2129"/>
                  </a:cubicBezTo>
                  <a:cubicBezTo>
                    <a:pt x="1225" y="2161"/>
                    <a:pt x="1126" y="2176"/>
                    <a:pt x="1027" y="2177"/>
                  </a:cubicBezTo>
                  <a:lnTo>
                    <a:pt x="1027" y="2177"/>
                  </a:lnTo>
                  <a:cubicBezTo>
                    <a:pt x="955" y="2028"/>
                    <a:pt x="890" y="1876"/>
                    <a:pt x="834" y="1724"/>
                  </a:cubicBezTo>
                  <a:cubicBezTo>
                    <a:pt x="715" y="1391"/>
                    <a:pt x="560" y="1033"/>
                    <a:pt x="596" y="676"/>
                  </a:cubicBezTo>
                  <a:cubicBezTo>
                    <a:pt x="620" y="498"/>
                    <a:pt x="703" y="343"/>
                    <a:pt x="834" y="224"/>
                  </a:cubicBezTo>
                  <a:cubicBezTo>
                    <a:pt x="926" y="157"/>
                    <a:pt x="1041" y="119"/>
                    <a:pt x="1155" y="119"/>
                  </a:cubicBezTo>
                  <a:close/>
                  <a:moveTo>
                    <a:pt x="1171" y="1"/>
                  </a:moveTo>
                  <a:cubicBezTo>
                    <a:pt x="1026" y="1"/>
                    <a:pt x="885" y="43"/>
                    <a:pt x="774" y="129"/>
                  </a:cubicBezTo>
                  <a:cubicBezTo>
                    <a:pt x="608" y="259"/>
                    <a:pt x="512" y="450"/>
                    <a:pt x="489" y="652"/>
                  </a:cubicBezTo>
                  <a:cubicBezTo>
                    <a:pt x="465" y="855"/>
                    <a:pt x="489" y="1057"/>
                    <a:pt x="548" y="1248"/>
                  </a:cubicBezTo>
                  <a:cubicBezTo>
                    <a:pt x="608" y="1426"/>
                    <a:pt x="667" y="1593"/>
                    <a:pt x="739" y="1772"/>
                  </a:cubicBezTo>
                  <a:cubicBezTo>
                    <a:pt x="789" y="1906"/>
                    <a:pt x="845" y="2039"/>
                    <a:pt x="907" y="2170"/>
                  </a:cubicBezTo>
                  <a:lnTo>
                    <a:pt x="907" y="2170"/>
                  </a:lnTo>
                  <a:cubicBezTo>
                    <a:pt x="829" y="2161"/>
                    <a:pt x="753" y="2143"/>
                    <a:pt x="679" y="2117"/>
                  </a:cubicBezTo>
                  <a:cubicBezTo>
                    <a:pt x="512" y="2057"/>
                    <a:pt x="370" y="1974"/>
                    <a:pt x="251" y="1855"/>
                  </a:cubicBezTo>
                  <a:cubicBezTo>
                    <a:pt x="155" y="1748"/>
                    <a:pt x="72" y="1629"/>
                    <a:pt x="0" y="1510"/>
                  </a:cubicBezTo>
                  <a:lnTo>
                    <a:pt x="0" y="1510"/>
                  </a:lnTo>
                  <a:cubicBezTo>
                    <a:pt x="0" y="1510"/>
                    <a:pt x="12" y="1545"/>
                    <a:pt x="36" y="1617"/>
                  </a:cubicBezTo>
                  <a:cubicBezTo>
                    <a:pt x="84" y="1712"/>
                    <a:pt x="143" y="1807"/>
                    <a:pt x="227" y="1891"/>
                  </a:cubicBezTo>
                  <a:cubicBezTo>
                    <a:pt x="346" y="2022"/>
                    <a:pt x="489" y="2117"/>
                    <a:pt x="655" y="2176"/>
                  </a:cubicBezTo>
                  <a:cubicBezTo>
                    <a:pt x="748" y="2218"/>
                    <a:pt x="847" y="2243"/>
                    <a:pt x="948" y="2253"/>
                  </a:cubicBezTo>
                  <a:lnTo>
                    <a:pt x="948" y="2253"/>
                  </a:lnTo>
                  <a:cubicBezTo>
                    <a:pt x="1025" y="2405"/>
                    <a:pt x="1109" y="2554"/>
                    <a:pt x="1203" y="2700"/>
                  </a:cubicBezTo>
                  <a:cubicBezTo>
                    <a:pt x="1524" y="3224"/>
                    <a:pt x="2036" y="3581"/>
                    <a:pt x="2632" y="3712"/>
                  </a:cubicBezTo>
                  <a:cubicBezTo>
                    <a:pt x="2712" y="3726"/>
                    <a:pt x="2792" y="3733"/>
                    <a:pt x="2871" y="3733"/>
                  </a:cubicBezTo>
                  <a:cubicBezTo>
                    <a:pt x="3205" y="3733"/>
                    <a:pt x="3525" y="3614"/>
                    <a:pt x="3775" y="3403"/>
                  </a:cubicBezTo>
                  <a:cubicBezTo>
                    <a:pt x="3858" y="3331"/>
                    <a:pt x="3930" y="3248"/>
                    <a:pt x="3989" y="3153"/>
                  </a:cubicBezTo>
                  <a:cubicBezTo>
                    <a:pt x="4025" y="3093"/>
                    <a:pt x="4037" y="3057"/>
                    <a:pt x="4037" y="3057"/>
                  </a:cubicBezTo>
                  <a:lnTo>
                    <a:pt x="4037" y="3057"/>
                  </a:lnTo>
                  <a:cubicBezTo>
                    <a:pt x="3953" y="3176"/>
                    <a:pt x="3858" y="3284"/>
                    <a:pt x="3751" y="3391"/>
                  </a:cubicBezTo>
                  <a:cubicBezTo>
                    <a:pt x="3509" y="3567"/>
                    <a:pt x="3210" y="3664"/>
                    <a:pt x="2909" y="3664"/>
                  </a:cubicBezTo>
                  <a:cubicBezTo>
                    <a:pt x="2824" y="3664"/>
                    <a:pt x="2739" y="3657"/>
                    <a:pt x="2656" y="3641"/>
                  </a:cubicBezTo>
                  <a:cubicBezTo>
                    <a:pt x="2084" y="3510"/>
                    <a:pt x="1596" y="3153"/>
                    <a:pt x="1298" y="2653"/>
                  </a:cubicBezTo>
                  <a:cubicBezTo>
                    <a:pt x="1214" y="2527"/>
                    <a:pt x="1138" y="2394"/>
                    <a:pt x="1068" y="2258"/>
                  </a:cubicBezTo>
                  <a:lnTo>
                    <a:pt x="1068" y="2258"/>
                  </a:lnTo>
                  <a:cubicBezTo>
                    <a:pt x="1162" y="2256"/>
                    <a:pt x="1256" y="2241"/>
                    <a:pt x="1346" y="2212"/>
                  </a:cubicBezTo>
                  <a:cubicBezTo>
                    <a:pt x="1632" y="2129"/>
                    <a:pt x="1858" y="1950"/>
                    <a:pt x="2013" y="1700"/>
                  </a:cubicBezTo>
                  <a:cubicBezTo>
                    <a:pt x="2191" y="1414"/>
                    <a:pt x="2227" y="1069"/>
                    <a:pt x="2108" y="748"/>
                  </a:cubicBezTo>
                  <a:cubicBezTo>
                    <a:pt x="1989" y="402"/>
                    <a:pt x="1703" y="129"/>
                    <a:pt x="1346" y="21"/>
                  </a:cubicBezTo>
                  <a:cubicBezTo>
                    <a:pt x="1288" y="8"/>
                    <a:pt x="1229" y="1"/>
                    <a:pt x="1171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 flipH="1">
              <a:off x="7417809" y="1445603"/>
              <a:ext cx="366416" cy="374693"/>
            </a:xfrm>
            <a:custGeom>
              <a:avLst/>
              <a:gdLst/>
              <a:ahLst/>
              <a:cxnLst/>
              <a:rect l="l" t="t" r="r" b="b"/>
              <a:pathLst>
                <a:path w="9562" h="9778" extrusionOk="0">
                  <a:moveTo>
                    <a:pt x="2788" y="99"/>
                  </a:moveTo>
                  <a:cubicBezTo>
                    <a:pt x="3118" y="99"/>
                    <a:pt x="3431" y="233"/>
                    <a:pt x="3656" y="487"/>
                  </a:cubicBezTo>
                  <a:cubicBezTo>
                    <a:pt x="3894" y="773"/>
                    <a:pt x="3989" y="1154"/>
                    <a:pt x="3918" y="1523"/>
                  </a:cubicBezTo>
                  <a:cubicBezTo>
                    <a:pt x="3870" y="1868"/>
                    <a:pt x="3704" y="2178"/>
                    <a:pt x="3466" y="2428"/>
                  </a:cubicBezTo>
                  <a:cubicBezTo>
                    <a:pt x="3251" y="2642"/>
                    <a:pt x="3001" y="2821"/>
                    <a:pt x="2716" y="2928"/>
                  </a:cubicBezTo>
                  <a:cubicBezTo>
                    <a:pt x="2579" y="2980"/>
                    <a:pt x="2439" y="3025"/>
                    <a:pt x="2297" y="3060"/>
                  </a:cubicBezTo>
                  <a:lnTo>
                    <a:pt x="2297" y="3060"/>
                  </a:lnTo>
                  <a:cubicBezTo>
                    <a:pt x="2192" y="2850"/>
                    <a:pt x="2100" y="2630"/>
                    <a:pt x="2025" y="2404"/>
                  </a:cubicBezTo>
                  <a:cubicBezTo>
                    <a:pt x="1846" y="1975"/>
                    <a:pt x="1775" y="1511"/>
                    <a:pt x="1811" y="1047"/>
                  </a:cubicBezTo>
                  <a:cubicBezTo>
                    <a:pt x="1858" y="618"/>
                    <a:pt x="2156" y="249"/>
                    <a:pt x="2573" y="118"/>
                  </a:cubicBezTo>
                  <a:cubicBezTo>
                    <a:pt x="2645" y="105"/>
                    <a:pt x="2717" y="99"/>
                    <a:pt x="2788" y="99"/>
                  </a:cubicBezTo>
                  <a:close/>
                  <a:moveTo>
                    <a:pt x="7258" y="2426"/>
                  </a:moveTo>
                  <a:cubicBezTo>
                    <a:pt x="7320" y="2426"/>
                    <a:pt x="7381" y="2431"/>
                    <a:pt x="7442" y="2440"/>
                  </a:cubicBezTo>
                  <a:cubicBezTo>
                    <a:pt x="7692" y="2475"/>
                    <a:pt x="7919" y="2606"/>
                    <a:pt x="8073" y="2797"/>
                  </a:cubicBezTo>
                  <a:cubicBezTo>
                    <a:pt x="8228" y="3011"/>
                    <a:pt x="8300" y="3261"/>
                    <a:pt x="8264" y="3511"/>
                  </a:cubicBezTo>
                  <a:cubicBezTo>
                    <a:pt x="8252" y="3773"/>
                    <a:pt x="8169" y="4023"/>
                    <a:pt x="8038" y="4249"/>
                  </a:cubicBezTo>
                  <a:cubicBezTo>
                    <a:pt x="7740" y="4714"/>
                    <a:pt x="7311" y="5059"/>
                    <a:pt x="6799" y="5250"/>
                  </a:cubicBezTo>
                  <a:cubicBezTo>
                    <a:pt x="6439" y="5384"/>
                    <a:pt x="6060" y="5453"/>
                    <a:pt x="5680" y="5453"/>
                  </a:cubicBezTo>
                  <a:cubicBezTo>
                    <a:pt x="5521" y="5453"/>
                    <a:pt x="5362" y="5441"/>
                    <a:pt x="5204" y="5416"/>
                  </a:cubicBezTo>
                  <a:cubicBezTo>
                    <a:pt x="5137" y="5406"/>
                    <a:pt x="5070" y="5393"/>
                    <a:pt x="5004" y="5378"/>
                  </a:cubicBezTo>
                  <a:lnTo>
                    <a:pt x="5004" y="5378"/>
                  </a:lnTo>
                  <a:cubicBezTo>
                    <a:pt x="5091" y="4720"/>
                    <a:pt x="5321" y="4080"/>
                    <a:pt x="5680" y="3511"/>
                  </a:cubicBezTo>
                  <a:cubicBezTo>
                    <a:pt x="5918" y="3095"/>
                    <a:pt x="6287" y="2749"/>
                    <a:pt x="6728" y="2535"/>
                  </a:cubicBezTo>
                  <a:cubicBezTo>
                    <a:pt x="6896" y="2464"/>
                    <a:pt x="7078" y="2426"/>
                    <a:pt x="7258" y="2426"/>
                  </a:cubicBezTo>
                  <a:close/>
                  <a:moveTo>
                    <a:pt x="2791" y="0"/>
                  </a:moveTo>
                  <a:cubicBezTo>
                    <a:pt x="2715" y="0"/>
                    <a:pt x="2637" y="8"/>
                    <a:pt x="2561" y="23"/>
                  </a:cubicBezTo>
                  <a:cubicBezTo>
                    <a:pt x="2335" y="70"/>
                    <a:pt x="2132" y="201"/>
                    <a:pt x="1989" y="392"/>
                  </a:cubicBezTo>
                  <a:cubicBezTo>
                    <a:pt x="1846" y="570"/>
                    <a:pt x="1751" y="797"/>
                    <a:pt x="1715" y="1035"/>
                  </a:cubicBezTo>
                  <a:cubicBezTo>
                    <a:pt x="1668" y="1511"/>
                    <a:pt x="1751" y="1999"/>
                    <a:pt x="1930" y="2440"/>
                  </a:cubicBezTo>
                  <a:cubicBezTo>
                    <a:pt x="2002" y="2662"/>
                    <a:pt x="2089" y="2878"/>
                    <a:pt x="2191" y="3086"/>
                  </a:cubicBezTo>
                  <a:lnTo>
                    <a:pt x="2191" y="3086"/>
                  </a:lnTo>
                  <a:cubicBezTo>
                    <a:pt x="1939" y="3141"/>
                    <a:pt x="1682" y="3170"/>
                    <a:pt x="1427" y="3170"/>
                  </a:cubicBezTo>
                  <a:cubicBezTo>
                    <a:pt x="1372" y="3170"/>
                    <a:pt x="1318" y="3169"/>
                    <a:pt x="1263" y="3166"/>
                  </a:cubicBezTo>
                  <a:cubicBezTo>
                    <a:pt x="858" y="3154"/>
                    <a:pt x="549" y="3118"/>
                    <a:pt x="334" y="3095"/>
                  </a:cubicBezTo>
                  <a:lnTo>
                    <a:pt x="84" y="3071"/>
                  </a:lnTo>
                  <a:lnTo>
                    <a:pt x="1" y="3071"/>
                  </a:lnTo>
                  <a:lnTo>
                    <a:pt x="84" y="3083"/>
                  </a:lnTo>
                  <a:lnTo>
                    <a:pt x="322" y="3118"/>
                  </a:lnTo>
                  <a:cubicBezTo>
                    <a:pt x="632" y="3166"/>
                    <a:pt x="941" y="3202"/>
                    <a:pt x="1263" y="3214"/>
                  </a:cubicBezTo>
                  <a:cubicBezTo>
                    <a:pt x="1339" y="3219"/>
                    <a:pt x="1415" y="3222"/>
                    <a:pt x="1491" y="3222"/>
                  </a:cubicBezTo>
                  <a:cubicBezTo>
                    <a:pt x="1736" y="3222"/>
                    <a:pt x="1979" y="3194"/>
                    <a:pt x="2219" y="3142"/>
                  </a:cubicBezTo>
                  <a:lnTo>
                    <a:pt x="2219" y="3142"/>
                  </a:lnTo>
                  <a:cubicBezTo>
                    <a:pt x="2567" y="3835"/>
                    <a:pt x="3072" y="4440"/>
                    <a:pt x="3692" y="4916"/>
                  </a:cubicBezTo>
                  <a:cubicBezTo>
                    <a:pt x="4055" y="5181"/>
                    <a:pt x="4466" y="5373"/>
                    <a:pt x="4906" y="5479"/>
                  </a:cubicBezTo>
                  <a:lnTo>
                    <a:pt x="4906" y="5479"/>
                  </a:lnTo>
                  <a:cubicBezTo>
                    <a:pt x="4806" y="6479"/>
                    <a:pt x="5024" y="7505"/>
                    <a:pt x="5561" y="8405"/>
                  </a:cubicBezTo>
                  <a:cubicBezTo>
                    <a:pt x="5883" y="8988"/>
                    <a:pt x="6406" y="9452"/>
                    <a:pt x="7037" y="9702"/>
                  </a:cubicBezTo>
                  <a:cubicBezTo>
                    <a:pt x="7199" y="9754"/>
                    <a:pt x="7364" y="9778"/>
                    <a:pt x="7531" y="9778"/>
                  </a:cubicBezTo>
                  <a:cubicBezTo>
                    <a:pt x="7636" y="9778"/>
                    <a:pt x="7742" y="9768"/>
                    <a:pt x="7847" y="9750"/>
                  </a:cubicBezTo>
                  <a:cubicBezTo>
                    <a:pt x="8073" y="9714"/>
                    <a:pt x="8300" y="9631"/>
                    <a:pt x="8502" y="9536"/>
                  </a:cubicBezTo>
                  <a:cubicBezTo>
                    <a:pt x="8788" y="9393"/>
                    <a:pt x="9050" y="9226"/>
                    <a:pt x="9300" y="9036"/>
                  </a:cubicBezTo>
                  <a:cubicBezTo>
                    <a:pt x="9383" y="8964"/>
                    <a:pt x="9454" y="8917"/>
                    <a:pt x="9502" y="8881"/>
                  </a:cubicBezTo>
                  <a:lnTo>
                    <a:pt x="9562" y="8821"/>
                  </a:lnTo>
                  <a:lnTo>
                    <a:pt x="9562" y="8821"/>
                  </a:lnTo>
                  <a:cubicBezTo>
                    <a:pt x="9526" y="8833"/>
                    <a:pt x="9502" y="8857"/>
                    <a:pt x="9478" y="8869"/>
                  </a:cubicBezTo>
                  <a:lnTo>
                    <a:pt x="9276" y="9012"/>
                  </a:lnTo>
                  <a:cubicBezTo>
                    <a:pt x="9014" y="9190"/>
                    <a:pt x="8752" y="9357"/>
                    <a:pt x="8466" y="9488"/>
                  </a:cubicBezTo>
                  <a:cubicBezTo>
                    <a:pt x="8191" y="9637"/>
                    <a:pt x="7888" y="9711"/>
                    <a:pt x="7583" y="9711"/>
                  </a:cubicBezTo>
                  <a:cubicBezTo>
                    <a:pt x="7400" y="9711"/>
                    <a:pt x="7216" y="9685"/>
                    <a:pt x="7037" y="9631"/>
                  </a:cubicBezTo>
                  <a:cubicBezTo>
                    <a:pt x="6430" y="9393"/>
                    <a:pt x="5918" y="8940"/>
                    <a:pt x="5609" y="8357"/>
                  </a:cubicBezTo>
                  <a:cubicBezTo>
                    <a:pt x="5204" y="7678"/>
                    <a:pt x="4990" y="6893"/>
                    <a:pt x="4966" y="6095"/>
                  </a:cubicBezTo>
                  <a:cubicBezTo>
                    <a:pt x="4961" y="5896"/>
                    <a:pt x="4969" y="5696"/>
                    <a:pt x="4990" y="5498"/>
                  </a:cubicBezTo>
                  <a:lnTo>
                    <a:pt x="4990" y="5498"/>
                  </a:lnTo>
                  <a:cubicBezTo>
                    <a:pt x="5056" y="5513"/>
                    <a:pt x="5124" y="5525"/>
                    <a:pt x="5192" y="5535"/>
                  </a:cubicBezTo>
                  <a:cubicBezTo>
                    <a:pt x="5355" y="5560"/>
                    <a:pt x="5519" y="5572"/>
                    <a:pt x="5683" y="5572"/>
                  </a:cubicBezTo>
                  <a:cubicBezTo>
                    <a:pt x="6081" y="5572"/>
                    <a:pt x="6476" y="5500"/>
                    <a:pt x="6847" y="5357"/>
                  </a:cubicBezTo>
                  <a:cubicBezTo>
                    <a:pt x="7383" y="5166"/>
                    <a:pt x="7847" y="4797"/>
                    <a:pt x="8145" y="4309"/>
                  </a:cubicBezTo>
                  <a:cubicBezTo>
                    <a:pt x="8288" y="4071"/>
                    <a:pt x="8383" y="3797"/>
                    <a:pt x="8395" y="3523"/>
                  </a:cubicBezTo>
                  <a:cubicBezTo>
                    <a:pt x="8431" y="3237"/>
                    <a:pt x="8347" y="2952"/>
                    <a:pt x="8180" y="2725"/>
                  </a:cubicBezTo>
                  <a:cubicBezTo>
                    <a:pt x="8002" y="2511"/>
                    <a:pt x="7752" y="2368"/>
                    <a:pt x="7478" y="2333"/>
                  </a:cubicBezTo>
                  <a:cubicBezTo>
                    <a:pt x="7402" y="2319"/>
                    <a:pt x="7324" y="2312"/>
                    <a:pt x="7247" y="2312"/>
                  </a:cubicBezTo>
                  <a:cubicBezTo>
                    <a:pt x="7058" y="2312"/>
                    <a:pt x="6869" y="2352"/>
                    <a:pt x="6692" y="2428"/>
                  </a:cubicBezTo>
                  <a:cubicBezTo>
                    <a:pt x="6240" y="2654"/>
                    <a:pt x="5859" y="3011"/>
                    <a:pt x="5597" y="3452"/>
                  </a:cubicBezTo>
                  <a:cubicBezTo>
                    <a:pt x="5229" y="4043"/>
                    <a:pt x="5004" y="4693"/>
                    <a:pt x="4920" y="5359"/>
                  </a:cubicBezTo>
                  <a:lnTo>
                    <a:pt x="4920" y="5359"/>
                  </a:lnTo>
                  <a:cubicBezTo>
                    <a:pt x="4500" y="5255"/>
                    <a:pt x="4102" y="5074"/>
                    <a:pt x="3751" y="4821"/>
                  </a:cubicBezTo>
                  <a:cubicBezTo>
                    <a:pt x="3158" y="4360"/>
                    <a:pt x="2669" y="3780"/>
                    <a:pt x="2326" y="3117"/>
                  </a:cubicBezTo>
                  <a:lnTo>
                    <a:pt x="2326" y="3117"/>
                  </a:lnTo>
                  <a:cubicBezTo>
                    <a:pt x="2465" y="3082"/>
                    <a:pt x="2603" y="3038"/>
                    <a:pt x="2739" y="2987"/>
                  </a:cubicBezTo>
                  <a:cubicBezTo>
                    <a:pt x="3037" y="2868"/>
                    <a:pt x="3299" y="2690"/>
                    <a:pt x="3525" y="2463"/>
                  </a:cubicBezTo>
                  <a:cubicBezTo>
                    <a:pt x="3775" y="2213"/>
                    <a:pt x="3942" y="1892"/>
                    <a:pt x="4001" y="1535"/>
                  </a:cubicBezTo>
                  <a:cubicBezTo>
                    <a:pt x="4085" y="1142"/>
                    <a:pt x="3978" y="737"/>
                    <a:pt x="3716" y="428"/>
                  </a:cubicBezTo>
                  <a:cubicBezTo>
                    <a:pt x="3481" y="154"/>
                    <a:pt x="3142" y="0"/>
                    <a:pt x="2791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 flipH="1">
              <a:off x="7663712" y="1283078"/>
              <a:ext cx="177537" cy="91776"/>
            </a:xfrm>
            <a:custGeom>
              <a:avLst/>
              <a:gdLst/>
              <a:ahLst/>
              <a:cxnLst/>
              <a:rect l="l" t="t" r="r" b="b"/>
              <a:pathLst>
                <a:path w="4633" h="2395" extrusionOk="0">
                  <a:moveTo>
                    <a:pt x="4631" y="1"/>
                  </a:moveTo>
                  <a:cubicBezTo>
                    <a:pt x="4604" y="1"/>
                    <a:pt x="4483" y="295"/>
                    <a:pt x="4180" y="680"/>
                  </a:cubicBezTo>
                  <a:cubicBezTo>
                    <a:pt x="3423" y="1712"/>
                    <a:pt x="2225" y="2302"/>
                    <a:pt x="958" y="2302"/>
                  </a:cubicBezTo>
                  <a:cubicBezTo>
                    <a:pt x="909" y="2302"/>
                    <a:pt x="859" y="2301"/>
                    <a:pt x="810" y="2299"/>
                  </a:cubicBezTo>
                  <a:cubicBezTo>
                    <a:pt x="343" y="2277"/>
                    <a:pt x="42" y="2203"/>
                    <a:pt x="5" y="2203"/>
                  </a:cubicBezTo>
                  <a:cubicBezTo>
                    <a:pt x="2" y="2203"/>
                    <a:pt x="1" y="2203"/>
                    <a:pt x="1" y="2204"/>
                  </a:cubicBezTo>
                  <a:cubicBezTo>
                    <a:pt x="60" y="2240"/>
                    <a:pt x="132" y="2275"/>
                    <a:pt x="203" y="2287"/>
                  </a:cubicBezTo>
                  <a:cubicBezTo>
                    <a:pt x="405" y="2335"/>
                    <a:pt x="596" y="2371"/>
                    <a:pt x="798" y="2383"/>
                  </a:cubicBezTo>
                  <a:cubicBezTo>
                    <a:pt x="899" y="2390"/>
                    <a:pt x="999" y="2394"/>
                    <a:pt x="1099" y="2394"/>
                  </a:cubicBezTo>
                  <a:cubicBezTo>
                    <a:pt x="2357" y="2394"/>
                    <a:pt x="3534" y="1776"/>
                    <a:pt x="4251" y="728"/>
                  </a:cubicBezTo>
                  <a:cubicBezTo>
                    <a:pt x="4370" y="573"/>
                    <a:pt x="4465" y="394"/>
                    <a:pt x="4549" y="204"/>
                  </a:cubicBezTo>
                  <a:cubicBezTo>
                    <a:pt x="4585" y="144"/>
                    <a:pt x="4608" y="73"/>
                    <a:pt x="4632" y="1"/>
                  </a:cubicBezTo>
                  <a:cubicBezTo>
                    <a:pt x="4632" y="1"/>
                    <a:pt x="4631" y="1"/>
                    <a:pt x="4631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 flipH="1">
              <a:off x="7532298" y="1320136"/>
              <a:ext cx="42037" cy="36021"/>
            </a:xfrm>
            <a:custGeom>
              <a:avLst/>
              <a:gdLst/>
              <a:ahLst/>
              <a:cxnLst/>
              <a:rect l="l" t="t" r="r" b="b"/>
              <a:pathLst>
                <a:path w="1097" h="940" extrusionOk="0">
                  <a:moveTo>
                    <a:pt x="985" y="0"/>
                  </a:moveTo>
                  <a:cubicBezTo>
                    <a:pt x="953" y="0"/>
                    <a:pt x="914" y="3"/>
                    <a:pt x="870" y="11"/>
                  </a:cubicBezTo>
                  <a:cubicBezTo>
                    <a:pt x="489" y="82"/>
                    <a:pt x="179" y="344"/>
                    <a:pt x="48" y="713"/>
                  </a:cubicBezTo>
                  <a:cubicBezTo>
                    <a:pt x="1" y="856"/>
                    <a:pt x="1" y="939"/>
                    <a:pt x="13" y="939"/>
                  </a:cubicBezTo>
                  <a:cubicBezTo>
                    <a:pt x="120" y="725"/>
                    <a:pt x="263" y="523"/>
                    <a:pt x="441" y="344"/>
                  </a:cubicBezTo>
                  <a:cubicBezTo>
                    <a:pt x="644" y="201"/>
                    <a:pt x="870" y="94"/>
                    <a:pt x="1096" y="22"/>
                  </a:cubicBezTo>
                  <a:cubicBezTo>
                    <a:pt x="1096" y="14"/>
                    <a:pt x="1056" y="0"/>
                    <a:pt x="985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 flipH="1">
              <a:off x="7335669" y="1293770"/>
              <a:ext cx="59779" cy="79706"/>
            </a:xfrm>
            <a:custGeom>
              <a:avLst/>
              <a:gdLst/>
              <a:ahLst/>
              <a:cxnLst/>
              <a:rect l="l" t="t" r="r" b="b"/>
              <a:pathLst>
                <a:path w="1560" h="2080" extrusionOk="0">
                  <a:moveTo>
                    <a:pt x="962" y="130"/>
                  </a:moveTo>
                  <a:cubicBezTo>
                    <a:pt x="991" y="130"/>
                    <a:pt x="1019" y="133"/>
                    <a:pt x="1048" y="139"/>
                  </a:cubicBezTo>
                  <a:cubicBezTo>
                    <a:pt x="1203" y="175"/>
                    <a:pt x="1334" y="306"/>
                    <a:pt x="1381" y="460"/>
                  </a:cubicBezTo>
                  <a:cubicBezTo>
                    <a:pt x="1429" y="603"/>
                    <a:pt x="1405" y="770"/>
                    <a:pt x="1298" y="889"/>
                  </a:cubicBezTo>
                  <a:cubicBezTo>
                    <a:pt x="1174" y="1048"/>
                    <a:pt x="978" y="1135"/>
                    <a:pt x="778" y="1135"/>
                  </a:cubicBezTo>
                  <a:cubicBezTo>
                    <a:pt x="709" y="1135"/>
                    <a:pt x="639" y="1125"/>
                    <a:pt x="572" y="1103"/>
                  </a:cubicBezTo>
                  <a:cubicBezTo>
                    <a:pt x="569" y="1103"/>
                    <a:pt x="567" y="1102"/>
                    <a:pt x="565" y="1101"/>
                  </a:cubicBezTo>
                  <a:lnTo>
                    <a:pt x="565" y="1101"/>
                  </a:lnTo>
                  <a:cubicBezTo>
                    <a:pt x="532" y="990"/>
                    <a:pt x="510" y="875"/>
                    <a:pt x="500" y="758"/>
                  </a:cubicBezTo>
                  <a:cubicBezTo>
                    <a:pt x="488" y="603"/>
                    <a:pt x="536" y="449"/>
                    <a:pt x="631" y="318"/>
                  </a:cubicBezTo>
                  <a:cubicBezTo>
                    <a:pt x="700" y="199"/>
                    <a:pt x="826" y="130"/>
                    <a:pt x="962" y="130"/>
                  </a:cubicBezTo>
                  <a:close/>
                  <a:moveTo>
                    <a:pt x="986" y="1"/>
                  </a:moveTo>
                  <a:cubicBezTo>
                    <a:pt x="811" y="1"/>
                    <a:pt x="638" y="91"/>
                    <a:pt x="536" y="234"/>
                  </a:cubicBezTo>
                  <a:cubicBezTo>
                    <a:pt x="429" y="389"/>
                    <a:pt x="381" y="580"/>
                    <a:pt x="393" y="758"/>
                  </a:cubicBezTo>
                  <a:cubicBezTo>
                    <a:pt x="400" y="856"/>
                    <a:pt x="417" y="951"/>
                    <a:pt x="443" y="1043"/>
                  </a:cubicBezTo>
                  <a:lnTo>
                    <a:pt x="443" y="1043"/>
                  </a:lnTo>
                  <a:cubicBezTo>
                    <a:pt x="318" y="976"/>
                    <a:pt x="208" y="886"/>
                    <a:pt x="119" y="770"/>
                  </a:cubicBezTo>
                  <a:cubicBezTo>
                    <a:pt x="36" y="663"/>
                    <a:pt x="0" y="603"/>
                    <a:pt x="0" y="603"/>
                  </a:cubicBezTo>
                  <a:lnTo>
                    <a:pt x="0" y="603"/>
                  </a:lnTo>
                  <a:cubicBezTo>
                    <a:pt x="12" y="675"/>
                    <a:pt x="36" y="746"/>
                    <a:pt x="83" y="806"/>
                  </a:cubicBezTo>
                  <a:cubicBezTo>
                    <a:pt x="177" y="952"/>
                    <a:pt x="316" y="1070"/>
                    <a:pt x="477" y="1153"/>
                  </a:cubicBezTo>
                  <a:lnTo>
                    <a:pt x="477" y="1153"/>
                  </a:lnTo>
                  <a:cubicBezTo>
                    <a:pt x="534" y="1311"/>
                    <a:pt x="615" y="1459"/>
                    <a:pt x="714" y="1592"/>
                  </a:cubicBezTo>
                  <a:cubicBezTo>
                    <a:pt x="833" y="1746"/>
                    <a:pt x="988" y="1889"/>
                    <a:pt x="1155" y="1996"/>
                  </a:cubicBezTo>
                  <a:cubicBezTo>
                    <a:pt x="1214" y="2032"/>
                    <a:pt x="1286" y="2068"/>
                    <a:pt x="1357" y="2080"/>
                  </a:cubicBezTo>
                  <a:cubicBezTo>
                    <a:pt x="1131" y="1937"/>
                    <a:pt x="941" y="1758"/>
                    <a:pt x="786" y="1544"/>
                  </a:cubicBezTo>
                  <a:cubicBezTo>
                    <a:pt x="709" y="1439"/>
                    <a:pt x="647" y="1325"/>
                    <a:pt x="601" y="1204"/>
                  </a:cubicBezTo>
                  <a:lnTo>
                    <a:pt x="601" y="1204"/>
                  </a:lnTo>
                  <a:cubicBezTo>
                    <a:pt x="666" y="1221"/>
                    <a:pt x="732" y="1230"/>
                    <a:pt x="799" y="1230"/>
                  </a:cubicBezTo>
                  <a:cubicBezTo>
                    <a:pt x="1024" y="1230"/>
                    <a:pt x="1246" y="1130"/>
                    <a:pt x="1393" y="949"/>
                  </a:cubicBezTo>
                  <a:cubicBezTo>
                    <a:pt x="1524" y="806"/>
                    <a:pt x="1560" y="603"/>
                    <a:pt x="1500" y="413"/>
                  </a:cubicBezTo>
                  <a:cubicBezTo>
                    <a:pt x="1441" y="210"/>
                    <a:pt x="1274" y="56"/>
                    <a:pt x="1072" y="8"/>
                  </a:cubicBezTo>
                  <a:cubicBezTo>
                    <a:pt x="1043" y="3"/>
                    <a:pt x="1014" y="1"/>
                    <a:pt x="98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 flipH="1">
              <a:off x="7307388" y="1239966"/>
              <a:ext cx="65719" cy="29506"/>
            </a:xfrm>
            <a:custGeom>
              <a:avLst/>
              <a:gdLst/>
              <a:ahLst/>
              <a:cxnLst/>
              <a:rect l="l" t="t" r="r" b="b"/>
              <a:pathLst>
                <a:path w="1715" h="770" extrusionOk="0">
                  <a:moveTo>
                    <a:pt x="399" y="1"/>
                  </a:moveTo>
                  <a:cubicBezTo>
                    <a:pt x="357" y="1"/>
                    <a:pt x="316" y="3"/>
                    <a:pt x="274" y="7"/>
                  </a:cubicBezTo>
                  <a:cubicBezTo>
                    <a:pt x="96" y="19"/>
                    <a:pt x="0" y="55"/>
                    <a:pt x="0" y="67"/>
                  </a:cubicBezTo>
                  <a:cubicBezTo>
                    <a:pt x="310" y="79"/>
                    <a:pt x="631" y="126"/>
                    <a:pt x="929" y="233"/>
                  </a:cubicBezTo>
                  <a:cubicBezTo>
                    <a:pt x="1215" y="364"/>
                    <a:pt x="1477" y="543"/>
                    <a:pt x="1703" y="769"/>
                  </a:cubicBezTo>
                  <a:cubicBezTo>
                    <a:pt x="1715" y="757"/>
                    <a:pt x="1667" y="662"/>
                    <a:pt x="1548" y="519"/>
                  </a:cubicBezTo>
                  <a:cubicBezTo>
                    <a:pt x="1393" y="340"/>
                    <a:pt x="1191" y="209"/>
                    <a:pt x="977" y="114"/>
                  </a:cubicBezTo>
                  <a:cubicBezTo>
                    <a:pt x="790" y="45"/>
                    <a:pt x="595" y="1"/>
                    <a:pt x="399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 flipH="1">
              <a:off x="7062371" y="1300017"/>
              <a:ext cx="338097" cy="252759"/>
            </a:xfrm>
            <a:custGeom>
              <a:avLst/>
              <a:gdLst/>
              <a:ahLst/>
              <a:cxnLst/>
              <a:rect l="l" t="t" r="r" b="b"/>
              <a:pathLst>
                <a:path w="8823" h="6596" extrusionOk="0">
                  <a:moveTo>
                    <a:pt x="5650" y="129"/>
                  </a:moveTo>
                  <a:cubicBezTo>
                    <a:pt x="5827" y="129"/>
                    <a:pt x="6005" y="157"/>
                    <a:pt x="6179" y="214"/>
                  </a:cubicBezTo>
                  <a:cubicBezTo>
                    <a:pt x="6846" y="393"/>
                    <a:pt x="7370" y="905"/>
                    <a:pt x="7572" y="1571"/>
                  </a:cubicBezTo>
                  <a:cubicBezTo>
                    <a:pt x="7650" y="1826"/>
                    <a:pt x="7675" y="2088"/>
                    <a:pt x="7651" y="2343"/>
                  </a:cubicBezTo>
                  <a:lnTo>
                    <a:pt x="7651" y="2343"/>
                  </a:lnTo>
                  <a:cubicBezTo>
                    <a:pt x="7077" y="2499"/>
                    <a:pt x="6485" y="2583"/>
                    <a:pt x="5894" y="2583"/>
                  </a:cubicBezTo>
                  <a:cubicBezTo>
                    <a:pt x="5862" y="2585"/>
                    <a:pt x="5831" y="2586"/>
                    <a:pt x="5799" y="2586"/>
                  </a:cubicBezTo>
                  <a:cubicBezTo>
                    <a:pt x="5590" y="2586"/>
                    <a:pt x="5374" y="2553"/>
                    <a:pt x="5167" y="2512"/>
                  </a:cubicBezTo>
                  <a:cubicBezTo>
                    <a:pt x="4917" y="2464"/>
                    <a:pt x="4679" y="2345"/>
                    <a:pt x="4477" y="2167"/>
                  </a:cubicBezTo>
                  <a:cubicBezTo>
                    <a:pt x="4274" y="1988"/>
                    <a:pt x="4155" y="1726"/>
                    <a:pt x="4155" y="1440"/>
                  </a:cubicBezTo>
                  <a:cubicBezTo>
                    <a:pt x="4155" y="1155"/>
                    <a:pt x="4251" y="869"/>
                    <a:pt x="4441" y="643"/>
                  </a:cubicBezTo>
                  <a:cubicBezTo>
                    <a:pt x="4766" y="309"/>
                    <a:pt x="5201" y="129"/>
                    <a:pt x="5650" y="129"/>
                  </a:cubicBezTo>
                  <a:close/>
                  <a:moveTo>
                    <a:pt x="5647" y="1"/>
                  </a:moveTo>
                  <a:cubicBezTo>
                    <a:pt x="5164" y="1"/>
                    <a:pt x="4696" y="200"/>
                    <a:pt x="4346" y="559"/>
                  </a:cubicBezTo>
                  <a:cubicBezTo>
                    <a:pt x="4143" y="798"/>
                    <a:pt x="4036" y="1107"/>
                    <a:pt x="4036" y="1429"/>
                  </a:cubicBezTo>
                  <a:cubicBezTo>
                    <a:pt x="4048" y="1738"/>
                    <a:pt x="4179" y="2024"/>
                    <a:pt x="4405" y="2226"/>
                  </a:cubicBezTo>
                  <a:cubicBezTo>
                    <a:pt x="4608" y="2405"/>
                    <a:pt x="4870" y="2536"/>
                    <a:pt x="5132" y="2583"/>
                  </a:cubicBezTo>
                  <a:cubicBezTo>
                    <a:pt x="5340" y="2633"/>
                    <a:pt x="5548" y="2658"/>
                    <a:pt x="5757" y="2658"/>
                  </a:cubicBezTo>
                  <a:cubicBezTo>
                    <a:pt x="5798" y="2658"/>
                    <a:pt x="5840" y="2657"/>
                    <a:pt x="5882" y="2655"/>
                  </a:cubicBezTo>
                  <a:cubicBezTo>
                    <a:pt x="6481" y="2645"/>
                    <a:pt x="7074" y="2552"/>
                    <a:pt x="7646" y="2387"/>
                  </a:cubicBezTo>
                  <a:lnTo>
                    <a:pt x="7646" y="2387"/>
                  </a:lnTo>
                  <a:cubicBezTo>
                    <a:pt x="7599" y="2784"/>
                    <a:pt x="7432" y="3164"/>
                    <a:pt x="7156" y="3476"/>
                  </a:cubicBezTo>
                  <a:cubicBezTo>
                    <a:pt x="6703" y="3941"/>
                    <a:pt x="6132" y="4250"/>
                    <a:pt x="5501" y="4369"/>
                  </a:cubicBezTo>
                  <a:cubicBezTo>
                    <a:pt x="4917" y="4488"/>
                    <a:pt x="4334" y="4548"/>
                    <a:pt x="3751" y="4560"/>
                  </a:cubicBezTo>
                  <a:cubicBezTo>
                    <a:pt x="3239" y="4572"/>
                    <a:pt x="2727" y="4631"/>
                    <a:pt x="2215" y="4727"/>
                  </a:cubicBezTo>
                  <a:cubicBezTo>
                    <a:pt x="1465" y="4858"/>
                    <a:pt x="786" y="5250"/>
                    <a:pt x="322" y="5846"/>
                  </a:cubicBezTo>
                  <a:cubicBezTo>
                    <a:pt x="202" y="6012"/>
                    <a:pt x="107" y="6203"/>
                    <a:pt x="48" y="6393"/>
                  </a:cubicBezTo>
                  <a:cubicBezTo>
                    <a:pt x="24" y="6453"/>
                    <a:pt x="0" y="6513"/>
                    <a:pt x="0" y="6548"/>
                  </a:cubicBezTo>
                  <a:cubicBezTo>
                    <a:pt x="0" y="6560"/>
                    <a:pt x="0" y="6584"/>
                    <a:pt x="0" y="6596"/>
                  </a:cubicBezTo>
                  <a:cubicBezTo>
                    <a:pt x="83" y="6334"/>
                    <a:pt x="202" y="6096"/>
                    <a:pt x="369" y="5881"/>
                  </a:cubicBezTo>
                  <a:cubicBezTo>
                    <a:pt x="845" y="5310"/>
                    <a:pt x="1500" y="4929"/>
                    <a:pt x="2238" y="4810"/>
                  </a:cubicBezTo>
                  <a:cubicBezTo>
                    <a:pt x="2738" y="4715"/>
                    <a:pt x="3250" y="4667"/>
                    <a:pt x="3762" y="4655"/>
                  </a:cubicBezTo>
                  <a:cubicBezTo>
                    <a:pt x="4358" y="4655"/>
                    <a:pt x="4953" y="4596"/>
                    <a:pt x="5536" y="4477"/>
                  </a:cubicBezTo>
                  <a:cubicBezTo>
                    <a:pt x="6191" y="4357"/>
                    <a:pt x="6787" y="4024"/>
                    <a:pt x="7251" y="3548"/>
                  </a:cubicBezTo>
                  <a:cubicBezTo>
                    <a:pt x="7553" y="3209"/>
                    <a:pt x="7732" y="2789"/>
                    <a:pt x="7776" y="2348"/>
                  </a:cubicBezTo>
                  <a:lnTo>
                    <a:pt x="7776" y="2348"/>
                  </a:lnTo>
                  <a:cubicBezTo>
                    <a:pt x="7876" y="2318"/>
                    <a:pt x="7974" y="2285"/>
                    <a:pt x="8072" y="2250"/>
                  </a:cubicBezTo>
                  <a:cubicBezTo>
                    <a:pt x="8323" y="2155"/>
                    <a:pt x="8513" y="2071"/>
                    <a:pt x="8632" y="2012"/>
                  </a:cubicBezTo>
                  <a:lnTo>
                    <a:pt x="8775" y="1941"/>
                  </a:lnTo>
                  <a:cubicBezTo>
                    <a:pt x="8799" y="1929"/>
                    <a:pt x="8823" y="1917"/>
                    <a:pt x="8823" y="1917"/>
                  </a:cubicBezTo>
                  <a:lnTo>
                    <a:pt x="8823" y="1917"/>
                  </a:lnTo>
                  <a:cubicBezTo>
                    <a:pt x="8751" y="1941"/>
                    <a:pt x="8692" y="1964"/>
                    <a:pt x="8632" y="2000"/>
                  </a:cubicBezTo>
                  <a:cubicBezTo>
                    <a:pt x="8513" y="2060"/>
                    <a:pt x="8323" y="2131"/>
                    <a:pt x="8072" y="2214"/>
                  </a:cubicBezTo>
                  <a:cubicBezTo>
                    <a:pt x="7976" y="2247"/>
                    <a:pt x="7878" y="2278"/>
                    <a:pt x="7780" y="2307"/>
                  </a:cubicBezTo>
                  <a:lnTo>
                    <a:pt x="7780" y="2307"/>
                  </a:lnTo>
                  <a:cubicBezTo>
                    <a:pt x="7802" y="2048"/>
                    <a:pt x="7777" y="1783"/>
                    <a:pt x="7703" y="1524"/>
                  </a:cubicBezTo>
                  <a:cubicBezTo>
                    <a:pt x="7477" y="833"/>
                    <a:pt x="6918" y="286"/>
                    <a:pt x="6215" y="95"/>
                  </a:cubicBezTo>
                  <a:cubicBezTo>
                    <a:pt x="6027" y="31"/>
                    <a:pt x="5836" y="1"/>
                    <a:pt x="5647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 flipH="1">
              <a:off x="7285011" y="1665459"/>
              <a:ext cx="124157" cy="58438"/>
            </a:xfrm>
            <a:custGeom>
              <a:avLst/>
              <a:gdLst/>
              <a:ahLst/>
              <a:cxnLst/>
              <a:rect l="l" t="t" r="r" b="b"/>
              <a:pathLst>
                <a:path w="3240" h="1525" extrusionOk="0">
                  <a:moveTo>
                    <a:pt x="1097" y="1"/>
                  </a:moveTo>
                  <a:cubicBezTo>
                    <a:pt x="907" y="1"/>
                    <a:pt x="715" y="24"/>
                    <a:pt x="525" y="72"/>
                  </a:cubicBezTo>
                  <a:cubicBezTo>
                    <a:pt x="334" y="108"/>
                    <a:pt x="156" y="179"/>
                    <a:pt x="1" y="298"/>
                  </a:cubicBezTo>
                  <a:cubicBezTo>
                    <a:pt x="2" y="301"/>
                    <a:pt x="5" y="302"/>
                    <a:pt x="11" y="302"/>
                  </a:cubicBezTo>
                  <a:cubicBezTo>
                    <a:pt x="55" y="302"/>
                    <a:pt x="240" y="219"/>
                    <a:pt x="549" y="155"/>
                  </a:cubicBezTo>
                  <a:cubicBezTo>
                    <a:pt x="704" y="124"/>
                    <a:pt x="861" y="109"/>
                    <a:pt x="1017" y="109"/>
                  </a:cubicBezTo>
                  <a:cubicBezTo>
                    <a:pt x="1755" y="109"/>
                    <a:pt x="2468" y="449"/>
                    <a:pt x="2930" y="1048"/>
                  </a:cubicBezTo>
                  <a:cubicBezTo>
                    <a:pt x="3132" y="1322"/>
                    <a:pt x="3216" y="1525"/>
                    <a:pt x="3239" y="1525"/>
                  </a:cubicBezTo>
                  <a:cubicBezTo>
                    <a:pt x="3204" y="1334"/>
                    <a:pt x="3120" y="1156"/>
                    <a:pt x="3001" y="1001"/>
                  </a:cubicBezTo>
                  <a:cubicBezTo>
                    <a:pt x="2564" y="364"/>
                    <a:pt x="1847" y="1"/>
                    <a:pt x="1097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 flipH="1">
              <a:off x="7181005" y="1790926"/>
              <a:ext cx="125038" cy="40428"/>
            </a:xfrm>
            <a:custGeom>
              <a:avLst/>
              <a:gdLst/>
              <a:ahLst/>
              <a:cxnLst/>
              <a:rect l="l" t="t" r="r" b="b"/>
              <a:pathLst>
                <a:path w="3263" h="1055" extrusionOk="0">
                  <a:moveTo>
                    <a:pt x="3262" y="0"/>
                  </a:moveTo>
                  <a:cubicBezTo>
                    <a:pt x="3245" y="0"/>
                    <a:pt x="3136" y="186"/>
                    <a:pt x="2882" y="406"/>
                  </a:cubicBezTo>
                  <a:cubicBezTo>
                    <a:pt x="2549" y="703"/>
                    <a:pt x="2132" y="882"/>
                    <a:pt x="1691" y="930"/>
                  </a:cubicBezTo>
                  <a:cubicBezTo>
                    <a:pt x="1651" y="932"/>
                    <a:pt x="1612" y="933"/>
                    <a:pt x="1572" y="933"/>
                  </a:cubicBezTo>
                  <a:cubicBezTo>
                    <a:pt x="1172" y="933"/>
                    <a:pt x="777" y="824"/>
                    <a:pt x="441" y="596"/>
                  </a:cubicBezTo>
                  <a:cubicBezTo>
                    <a:pt x="162" y="428"/>
                    <a:pt x="29" y="261"/>
                    <a:pt x="4" y="261"/>
                  </a:cubicBezTo>
                  <a:cubicBezTo>
                    <a:pt x="3" y="261"/>
                    <a:pt x="1" y="261"/>
                    <a:pt x="1" y="263"/>
                  </a:cubicBezTo>
                  <a:cubicBezTo>
                    <a:pt x="96" y="430"/>
                    <a:pt x="227" y="572"/>
                    <a:pt x="382" y="668"/>
                  </a:cubicBezTo>
                  <a:cubicBezTo>
                    <a:pt x="731" y="927"/>
                    <a:pt x="1141" y="1055"/>
                    <a:pt x="1550" y="1055"/>
                  </a:cubicBezTo>
                  <a:cubicBezTo>
                    <a:pt x="2061" y="1055"/>
                    <a:pt x="2570" y="855"/>
                    <a:pt x="2953" y="465"/>
                  </a:cubicBezTo>
                  <a:cubicBezTo>
                    <a:pt x="3096" y="346"/>
                    <a:pt x="3203" y="179"/>
                    <a:pt x="3263" y="1"/>
                  </a:cubicBezTo>
                  <a:cubicBezTo>
                    <a:pt x="3263" y="1"/>
                    <a:pt x="3262" y="0"/>
                    <a:pt x="3262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 flipH="1">
              <a:off x="7153603" y="1601767"/>
              <a:ext cx="93118" cy="41845"/>
            </a:xfrm>
            <a:custGeom>
              <a:avLst/>
              <a:gdLst/>
              <a:ahLst/>
              <a:cxnLst/>
              <a:rect l="l" t="t" r="r" b="b"/>
              <a:pathLst>
                <a:path w="2430" h="1092" extrusionOk="0">
                  <a:moveTo>
                    <a:pt x="1513" y="0"/>
                  </a:moveTo>
                  <a:cubicBezTo>
                    <a:pt x="995" y="0"/>
                    <a:pt x="488" y="247"/>
                    <a:pt x="179" y="698"/>
                  </a:cubicBezTo>
                  <a:cubicBezTo>
                    <a:pt x="84" y="805"/>
                    <a:pt x="24" y="936"/>
                    <a:pt x="0" y="1091"/>
                  </a:cubicBezTo>
                  <a:cubicBezTo>
                    <a:pt x="12" y="1091"/>
                    <a:pt x="84" y="948"/>
                    <a:pt x="250" y="746"/>
                  </a:cubicBezTo>
                  <a:cubicBezTo>
                    <a:pt x="572" y="341"/>
                    <a:pt x="1065" y="114"/>
                    <a:pt x="1574" y="114"/>
                  </a:cubicBezTo>
                  <a:cubicBezTo>
                    <a:pt x="1724" y="114"/>
                    <a:pt x="1876" y="134"/>
                    <a:pt x="2025" y="174"/>
                  </a:cubicBezTo>
                  <a:cubicBezTo>
                    <a:pt x="2245" y="237"/>
                    <a:pt x="2391" y="310"/>
                    <a:pt x="2423" y="310"/>
                  </a:cubicBezTo>
                  <a:cubicBezTo>
                    <a:pt x="2427" y="310"/>
                    <a:pt x="2429" y="308"/>
                    <a:pt x="2429" y="305"/>
                  </a:cubicBezTo>
                  <a:cubicBezTo>
                    <a:pt x="2322" y="210"/>
                    <a:pt x="2191" y="127"/>
                    <a:pt x="2048" y="91"/>
                  </a:cubicBezTo>
                  <a:cubicBezTo>
                    <a:pt x="1874" y="30"/>
                    <a:pt x="1693" y="0"/>
                    <a:pt x="151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 flipH="1">
              <a:off x="6818255" y="1516691"/>
              <a:ext cx="253717" cy="152437"/>
            </a:xfrm>
            <a:custGeom>
              <a:avLst/>
              <a:gdLst/>
              <a:ahLst/>
              <a:cxnLst/>
              <a:rect l="l" t="t" r="r" b="b"/>
              <a:pathLst>
                <a:path w="6621" h="3978" extrusionOk="0">
                  <a:moveTo>
                    <a:pt x="1210" y="127"/>
                  </a:moveTo>
                  <a:cubicBezTo>
                    <a:pt x="1294" y="127"/>
                    <a:pt x="1380" y="137"/>
                    <a:pt x="1465" y="156"/>
                  </a:cubicBezTo>
                  <a:cubicBezTo>
                    <a:pt x="1703" y="204"/>
                    <a:pt x="1917" y="323"/>
                    <a:pt x="2096" y="489"/>
                  </a:cubicBezTo>
                  <a:cubicBezTo>
                    <a:pt x="2263" y="656"/>
                    <a:pt x="2382" y="859"/>
                    <a:pt x="2453" y="1073"/>
                  </a:cubicBezTo>
                  <a:cubicBezTo>
                    <a:pt x="2584" y="1478"/>
                    <a:pt x="2584" y="1906"/>
                    <a:pt x="2453" y="2311"/>
                  </a:cubicBezTo>
                  <a:cubicBezTo>
                    <a:pt x="2319" y="2730"/>
                    <a:pt x="2079" y="3101"/>
                    <a:pt x="1762" y="3393"/>
                  </a:cubicBezTo>
                  <a:lnTo>
                    <a:pt x="1762" y="3393"/>
                  </a:lnTo>
                  <a:cubicBezTo>
                    <a:pt x="1326" y="3152"/>
                    <a:pt x="937" y="2828"/>
                    <a:pt x="620" y="2430"/>
                  </a:cubicBezTo>
                  <a:cubicBezTo>
                    <a:pt x="441" y="2204"/>
                    <a:pt x="298" y="1942"/>
                    <a:pt x="215" y="1656"/>
                  </a:cubicBezTo>
                  <a:cubicBezTo>
                    <a:pt x="143" y="1394"/>
                    <a:pt x="143" y="1109"/>
                    <a:pt x="227" y="847"/>
                  </a:cubicBezTo>
                  <a:cubicBezTo>
                    <a:pt x="310" y="585"/>
                    <a:pt x="477" y="370"/>
                    <a:pt x="715" y="239"/>
                  </a:cubicBezTo>
                  <a:cubicBezTo>
                    <a:pt x="867" y="167"/>
                    <a:pt x="1036" y="127"/>
                    <a:pt x="1210" y="127"/>
                  </a:cubicBezTo>
                  <a:close/>
                  <a:moveTo>
                    <a:pt x="1180" y="1"/>
                  </a:moveTo>
                  <a:cubicBezTo>
                    <a:pt x="994" y="1"/>
                    <a:pt x="809" y="46"/>
                    <a:pt x="643" y="132"/>
                  </a:cubicBezTo>
                  <a:cubicBezTo>
                    <a:pt x="382" y="275"/>
                    <a:pt x="191" y="513"/>
                    <a:pt x="96" y="787"/>
                  </a:cubicBezTo>
                  <a:cubicBezTo>
                    <a:pt x="1" y="1085"/>
                    <a:pt x="1" y="1394"/>
                    <a:pt x="84" y="1680"/>
                  </a:cubicBezTo>
                  <a:cubicBezTo>
                    <a:pt x="167" y="1978"/>
                    <a:pt x="310" y="2252"/>
                    <a:pt x="501" y="2490"/>
                  </a:cubicBezTo>
                  <a:cubicBezTo>
                    <a:pt x="824" y="2897"/>
                    <a:pt x="1222" y="3230"/>
                    <a:pt x="1668" y="3475"/>
                  </a:cubicBezTo>
                  <a:lnTo>
                    <a:pt x="1668" y="3475"/>
                  </a:lnTo>
                  <a:cubicBezTo>
                    <a:pt x="1560" y="3565"/>
                    <a:pt x="1444" y="3645"/>
                    <a:pt x="1322" y="3716"/>
                  </a:cubicBezTo>
                  <a:cubicBezTo>
                    <a:pt x="1132" y="3823"/>
                    <a:pt x="917" y="3906"/>
                    <a:pt x="703" y="3978"/>
                  </a:cubicBezTo>
                  <a:cubicBezTo>
                    <a:pt x="763" y="3966"/>
                    <a:pt x="822" y="3954"/>
                    <a:pt x="870" y="3942"/>
                  </a:cubicBezTo>
                  <a:cubicBezTo>
                    <a:pt x="1036" y="3895"/>
                    <a:pt x="1191" y="3835"/>
                    <a:pt x="1346" y="3752"/>
                  </a:cubicBezTo>
                  <a:cubicBezTo>
                    <a:pt x="1478" y="3679"/>
                    <a:pt x="1603" y="3595"/>
                    <a:pt x="1718" y="3503"/>
                  </a:cubicBezTo>
                  <a:lnTo>
                    <a:pt x="1718" y="3503"/>
                  </a:lnTo>
                  <a:cubicBezTo>
                    <a:pt x="2262" y="3792"/>
                    <a:pt x="2873" y="3953"/>
                    <a:pt x="3501" y="3966"/>
                  </a:cubicBezTo>
                  <a:cubicBezTo>
                    <a:pt x="3524" y="3967"/>
                    <a:pt x="3547" y="3967"/>
                    <a:pt x="3569" y="3967"/>
                  </a:cubicBezTo>
                  <a:cubicBezTo>
                    <a:pt x="4047" y="3967"/>
                    <a:pt x="4522" y="3849"/>
                    <a:pt x="4954" y="3633"/>
                  </a:cubicBezTo>
                  <a:cubicBezTo>
                    <a:pt x="5335" y="3430"/>
                    <a:pt x="5680" y="3144"/>
                    <a:pt x="5942" y="2799"/>
                  </a:cubicBezTo>
                  <a:cubicBezTo>
                    <a:pt x="6347" y="2311"/>
                    <a:pt x="6585" y="1704"/>
                    <a:pt x="6609" y="1073"/>
                  </a:cubicBezTo>
                  <a:cubicBezTo>
                    <a:pt x="6620" y="966"/>
                    <a:pt x="6620" y="870"/>
                    <a:pt x="6609" y="775"/>
                  </a:cubicBezTo>
                  <a:cubicBezTo>
                    <a:pt x="6609" y="704"/>
                    <a:pt x="6597" y="632"/>
                    <a:pt x="6585" y="561"/>
                  </a:cubicBezTo>
                  <a:cubicBezTo>
                    <a:pt x="6573" y="501"/>
                    <a:pt x="6561" y="442"/>
                    <a:pt x="6537" y="382"/>
                  </a:cubicBezTo>
                  <a:lnTo>
                    <a:pt x="6537" y="382"/>
                  </a:lnTo>
                  <a:cubicBezTo>
                    <a:pt x="6573" y="620"/>
                    <a:pt x="6597" y="847"/>
                    <a:pt x="6597" y="1085"/>
                  </a:cubicBezTo>
                  <a:cubicBezTo>
                    <a:pt x="6549" y="1704"/>
                    <a:pt x="6311" y="2287"/>
                    <a:pt x="5906" y="2763"/>
                  </a:cubicBezTo>
                  <a:cubicBezTo>
                    <a:pt x="5339" y="3470"/>
                    <a:pt x="4490" y="3872"/>
                    <a:pt x="3590" y="3872"/>
                  </a:cubicBezTo>
                  <a:cubicBezTo>
                    <a:pt x="3565" y="3872"/>
                    <a:pt x="3539" y="3871"/>
                    <a:pt x="3513" y="3871"/>
                  </a:cubicBezTo>
                  <a:cubicBezTo>
                    <a:pt x="2913" y="3852"/>
                    <a:pt x="2332" y="3695"/>
                    <a:pt x="1815" y="3421"/>
                  </a:cubicBezTo>
                  <a:lnTo>
                    <a:pt x="1815" y="3421"/>
                  </a:lnTo>
                  <a:cubicBezTo>
                    <a:pt x="1872" y="3371"/>
                    <a:pt x="1926" y="3318"/>
                    <a:pt x="1977" y="3264"/>
                  </a:cubicBezTo>
                  <a:cubicBezTo>
                    <a:pt x="2227" y="2990"/>
                    <a:pt x="2418" y="2680"/>
                    <a:pt x="2525" y="2323"/>
                  </a:cubicBezTo>
                  <a:cubicBezTo>
                    <a:pt x="2668" y="1906"/>
                    <a:pt x="2679" y="1454"/>
                    <a:pt x="2537" y="1025"/>
                  </a:cubicBezTo>
                  <a:cubicBezTo>
                    <a:pt x="2465" y="787"/>
                    <a:pt x="2334" y="573"/>
                    <a:pt x="2156" y="394"/>
                  </a:cubicBezTo>
                  <a:cubicBezTo>
                    <a:pt x="1965" y="204"/>
                    <a:pt x="1727" y="85"/>
                    <a:pt x="1465" y="37"/>
                  </a:cubicBezTo>
                  <a:cubicBezTo>
                    <a:pt x="1372" y="13"/>
                    <a:pt x="1276" y="1"/>
                    <a:pt x="1180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 flipH="1">
              <a:off x="6710560" y="1526770"/>
              <a:ext cx="60277" cy="189377"/>
            </a:xfrm>
            <a:custGeom>
              <a:avLst/>
              <a:gdLst/>
              <a:ahLst/>
              <a:cxnLst/>
              <a:rect l="l" t="t" r="r" b="b"/>
              <a:pathLst>
                <a:path w="1573" h="4942" extrusionOk="0">
                  <a:moveTo>
                    <a:pt x="1572" y="0"/>
                  </a:moveTo>
                  <a:lnTo>
                    <a:pt x="1572" y="0"/>
                  </a:lnTo>
                  <a:cubicBezTo>
                    <a:pt x="1513" y="48"/>
                    <a:pt x="1477" y="107"/>
                    <a:pt x="1441" y="167"/>
                  </a:cubicBezTo>
                  <a:cubicBezTo>
                    <a:pt x="1346" y="274"/>
                    <a:pt x="1251" y="441"/>
                    <a:pt x="1120" y="643"/>
                  </a:cubicBezTo>
                  <a:cubicBezTo>
                    <a:pt x="763" y="1179"/>
                    <a:pt x="489" y="1750"/>
                    <a:pt x="286" y="2358"/>
                  </a:cubicBezTo>
                  <a:cubicBezTo>
                    <a:pt x="179" y="2703"/>
                    <a:pt x="108" y="3048"/>
                    <a:pt x="48" y="3393"/>
                  </a:cubicBezTo>
                  <a:cubicBezTo>
                    <a:pt x="1" y="3679"/>
                    <a:pt x="13" y="3977"/>
                    <a:pt x="84" y="4263"/>
                  </a:cubicBezTo>
                  <a:cubicBezTo>
                    <a:pt x="132" y="4441"/>
                    <a:pt x="227" y="4620"/>
                    <a:pt x="334" y="4786"/>
                  </a:cubicBezTo>
                  <a:cubicBezTo>
                    <a:pt x="382" y="4846"/>
                    <a:pt x="429" y="4894"/>
                    <a:pt x="477" y="4941"/>
                  </a:cubicBezTo>
                  <a:cubicBezTo>
                    <a:pt x="346" y="4727"/>
                    <a:pt x="239" y="4489"/>
                    <a:pt x="167" y="4239"/>
                  </a:cubicBezTo>
                  <a:cubicBezTo>
                    <a:pt x="108" y="3965"/>
                    <a:pt x="108" y="3691"/>
                    <a:pt x="167" y="3417"/>
                  </a:cubicBezTo>
                  <a:cubicBezTo>
                    <a:pt x="227" y="3072"/>
                    <a:pt x="298" y="2739"/>
                    <a:pt x="394" y="2405"/>
                  </a:cubicBezTo>
                  <a:cubicBezTo>
                    <a:pt x="596" y="1810"/>
                    <a:pt x="870" y="1238"/>
                    <a:pt x="1191" y="691"/>
                  </a:cubicBezTo>
                  <a:cubicBezTo>
                    <a:pt x="1334" y="476"/>
                    <a:pt x="1465" y="238"/>
                    <a:pt x="1572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 flipH="1">
              <a:off x="6569572" y="1510790"/>
              <a:ext cx="50697" cy="163818"/>
            </a:xfrm>
            <a:custGeom>
              <a:avLst/>
              <a:gdLst/>
              <a:ahLst/>
              <a:cxnLst/>
              <a:rect l="l" t="t" r="r" b="b"/>
              <a:pathLst>
                <a:path w="1323" h="4275" extrusionOk="0">
                  <a:moveTo>
                    <a:pt x="965" y="0"/>
                  </a:moveTo>
                  <a:cubicBezTo>
                    <a:pt x="941" y="12"/>
                    <a:pt x="1013" y="251"/>
                    <a:pt x="1048" y="667"/>
                  </a:cubicBezTo>
                  <a:cubicBezTo>
                    <a:pt x="1120" y="1191"/>
                    <a:pt x="1096" y="1727"/>
                    <a:pt x="977" y="2251"/>
                  </a:cubicBezTo>
                  <a:cubicBezTo>
                    <a:pt x="858" y="2763"/>
                    <a:pt x="656" y="3263"/>
                    <a:pt x="382" y="3715"/>
                  </a:cubicBezTo>
                  <a:cubicBezTo>
                    <a:pt x="167" y="4060"/>
                    <a:pt x="1" y="4263"/>
                    <a:pt x="13" y="4275"/>
                  </a:cubicBezTo>
                  <a:cubicBezTo>
                    <a:pt x="13" y="4275"/>
                    <a:pt x="60" y="4227"/>
                    <a:pt x="144" y="4144"/>
                  </a:cubicBezTo>
                  <a:cubicBezTo>
                    <a:pt x="251" y="4025"/>
                    <a:pt x="358" y="3894"/>
                    <a:pt x="453" y="3763"/>
                  </a:cubicBezTo>
                  <a:cubicBezTo>
                    <a:pt x="1072" y="2858"/>
                    <a:pt x="1322" y="1739"/>
                    <a:pt x="1144" y="643"/>
                  </a:cubicBezTo>
                  <a:cubicBezTo>
                    <a:pt x="1120" y="489"/>
                    <a:pt x="1084" y="322"/>
                    <a:pt x="1025" y="167"/>
                  </a:cubicBezTo>
                  <a:cubicBezTo>
                    <a:pt x="1013" y="108"/>
                    <a:pt x="989" y="60"/>
                    <a:pt x="965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 flipH="1">
              <a:off x="7167291" y="1898727"/>
              <a:ext cx="222716" cy="101395"/>
            </a:xfrm>
            <a:custGeom>
              <a:avLst/>
              <a:gdLst/>
              <a:ahLst/>
              <a:cxnLst/>
              <a:rect l="l" t="t" r="r" b="b"/>
              <a:pathLst>
                <a:path w="5812" h="2646" extrusionOk="0">
                  <a:moveTo>
                    <a:pt x="2123" y="765"/>
                  </a:moveTo>
                  <a:cubicBezTo>
                    <a:pt x="2301" y="1022"/>
                    <a:pt x="2405" y="1330"/>
                    <a:pt x="2418" y="1653"/>
                  </a:cubicBezTo>
                  <a:cubicBezTo>
                    <a:pt x="2454" y="1986"/>
                    <a:pt x="2287" y="2308"/>
                    <a:pt x="1989" y="2474"/>
                  </a:cubicBezTo>
                  <a:cubicBezTo>
                    <a:pt x="1921" y="2506"/>
                    <a:pt x="1850" y="2521"/>
                    <a:pt x="1780" y="2521"/>
                  </a:cubicBezTo>
                  <a:cubicBezTo>
                    <a:pt x="1692" y="2521"/>
                    <a:pt x="1605" y="2497"/>
                    <a:pt x="1525" y="2450"/>
                  </a:cubicBezTo>
                  <a:cubicBezTo>
                    <a:pt x="1382" y="2343"/>
                    <a:pt x="1287" y="2189"/>
                    <a:pt x="1275" y="2010"/>
                  </a:cubicBezTo>
                  <a:cubicBezTo>
                    <a:pt x="1251" y="1831"/>
                    <a:pt x="1299" y="1653"/>
                    <a:pt x="1394" y="1498"/>
                  </a:cubicBezTo>
                  <a:cubicBezTo>
                    <a:pt x="1477" y="1343"/>
                    <a:pt x="1596" y="1200"/>
                    <a:pt x="1727" y="1081"/>
                  </a:cubicBezTo>
                  <a:cubicBezTo>
                    <a:pt x="1851" y="964"/>
                    <a:pt x="1983" y="858"/>
                    <a:pt x="2123" y="765"/>
                  </a:cubicBezTo>
                  <a:close/>
                  <a:moveTo>
                    <a:pt x="834" y="1"/>
                  </a:moveTo>
                  <a:cubicBezTo>
                    <a:pt x="690" y="1"/>
                    <a:pt x="546" y="19"/>
                    <a:pt x="406" y="57"/>
                  </a:cubicBezTo>
                  <a:cubicBezTo>
                    <a:pt x="299" y="93"/>
                    <a:pt x="191" y="129"/>
                    <a:pt x="96" y="176"/>
                  </a:cubicBezTo>
                  <a:cubicBezTo>
                    <a:pt x="60" y="188"/>
                    <a:pt x="25" y="212"/>
                    <a:pt x="1" y="236"/>
                  </a:cubicBezTo>
                  <a:cubicBezTo>
                    <a:pt x="132" y="188"/>
                    <a:pt x="275" y="141"/>
                    <a:pt x="418" y="105"/>
                  </a:cubicBezTo>
                  <a:cubicBezTo>
                    <a:pt x="532" y="80"/>
                    <a:pt x="648" y="68"/>
                    <a:pt x="764" y="68"/>
                  </a:cubicBezTo>
                  <a:cubicBezTo>
                    <a:pt x="1037" y="68"/>
                    <a:pt x="1310" y="135"/>
                    <a:pt x="1561" y="260"/>
                  </a:cubicBezTo>
                  <a:cubicBezTo>
                    <a:pt x="1754" y="363"/>
                    <a:pt x="1920" y="504"/>
                    <a:pt x="2054" y="671"/>
                  </a:cubicBezTo>
                  <a:lnTo>
                    <a:pt x="2054" y="671"/>
                  </a:lnTo>
                  <a:cubicBezTo>
                    <a:pt x="1904" y="768"/>
                    <a:pt x="1764" y="878"/>
                    <a:pt x="1632" y="998"/>
                  </a:cubicBezTo>
                  <a:cubicBezTo>
                    <a:pt x="1489" y="1129"/>
                    <a:pt x="1370" y="1284"/>
                    <a:pt x="1275" y="1450"/>
                  </a:cubicBezTo>
                  <a:cubicBezTo>
                    <a:pt x="1168" y="1617"/>
                    <a:pt x="1120" y="1831"/>
                    <a:pt x="1144" y="2034"/>
                  </a:cubicBezTo>
                  <a:cubicBezTo>
                    <a:pt x="1156" y="2236"/>
                    <a:pt x="1275" y="2427"/>
                    <a:pt x="1442" y="2558"/>
                  </a:cubicBezTo>
                  <a:cubicBezTo>
                    <a:pt x="1539" y="2616"/>
                    <a:pt x="1650" y="2646"/>
                    <a:pt x="1760" y="2646"/>
                  </a:cubicBezTo>
                  <a:cubicBezTo>
                    <a:pt x="1852" y="2646"/>
                    <a:pt x="1944" y="2625"/>
                    <a:pt x="2025" y="2581"/>
                  </a:cubicBezTo>
                  <a:cubicBezTo>
                    <a:pt x="2204" y="2510"/>
                    <a:pt x="2346" y="2355"/>
                    <a:pt x="2430" y="2177"/>
                  </a:cubicBezTo>
                  <a:cubicBezTo>
                    <a:pt x="2501" y="2022"/>
                    <a:pt x="2537" y="1831"/>
                    <a:pt x="2525" y="1653"/>
                  </a:cubicBezTo>
                  <a:cubicBezTo>
                    <a:pt x="2512" y="1310"/>
                    <a:pt x="2397" y="986"/>
                    <a:pt x="2204" y="714"/>
                  </a:cubicBezTo>
                  <a:lnTo>
                    <a:pt x="2204" y="714"/>
                  </a:lnTo>
                  <a:cubicBezTo>
                    <a:pt x="2324" y="640"/>
                    <a:pt x="2451" y="576"/>
                    <a:pt x="2585" y="522"/>
                  </a:cubicBezTo>
                  <a:cubicBezTo>
                    <a:pt x="3017" y="330"/>
                    <a:pt x="3479" y="231"/>
                    <a:pt x="3948" y="231"/>
                  </a:cubicBezTo>
                  <a:cubicBezTo>
                    <a:pt x="4061" y="231"/>
                    <a:pt x="4174" y="236"/>
                    <a:pt x="4287" y="248"/>
                  </a:cubicBezTo>
                  <a:cubicBezTo>
                    <a:pt x="4680" y="284"/>
                    <a:pt x="5073" y="391"/>
                    <a:pt x="5430" y="569"/>
                  </a:cubicBezTo>
                  <a:cubicBezTo>
                    <a:pt x="5525" y="605"/>
                    <a:pt x="5621" y="665"/>
                    <a:pt x="5704" y="712"/>
                  </a:cubicBezTo>
                  <a:cubicBezTo>
                    <a:pt x="5740" y="736"/>
                    <a:pt x="5775" y="760"/>
                    <a:pt x="5811" y="772"/>
                  </a:cubicBezTo>
                  <a:cubicBezTo>
                    <a:pt x="5811" y="772"/>
                    <a:pt x="5787" y="736"/>
                    <a:pt x="5704" y="700"/>
                  </a:cubicBezTo>
                  <a:cubicBezTo>
                    <a:pt x="5621" y="641"/>
                    <a:pt x="5525" y="581"/>
                    <a:pt x="5430" y="522"/>
                  </a:cubicBezTo>
                  <a:cubicBezTo>
                    <a:pt x="5073" y="331"/>
                    <a:pt x="4692" y="212"/>
                    <a:pt x="4287" y="164"/>
                  </a:cubicBezTo>
                  <a:cubicBezTo>
                    <a:pt x="4155" y="149"/>
                    <a:pt x="4023" y="141"/>
                    <a:pt x="3891" y="141"/>
                  </a:cubicBezTo>
                  <a:cubicBezTo>
                    <a:pt x="3418" y="141"/>
                    <a:pt x="2953" y="240"/>
                    <a:pt x="2525" y="426"/>
                  </a:cubicBezTo>
                  <a:cubicBezTo>
                    <a:pt x="2388" y="480"/>
                    <a:pt x="2258" y="546"/>
                    <a:pt x="2133" y="621"/>
                  </a:cubicBezTo>
                  <a:lnTo>
                    <a:pt x="2133" y="621"/>
                  </a:lnTo>
                  <a:cubicBezTo>
                    <a:pt x="1987" y="442"/>
                    <a:pt x="1806" y="290"/>
                    <a:pt x="1596" y="176"/>
                  </a:cubicBezTo>
                  <a:cubicBezTo>
                    <a:pt x="1359" y="61"/>
                    <a:pt x="1096" y="1"/>
                    <a:pt x="834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 flipH="1">
              <a:off x="7134898" y="2002120"/>
              <a:ext cx="25598" cy="38473"/>
            </a:xfrm>
            <a:custGeom>
              <a:avLst/>
              <a:gdLst/>
              <a:ahLst/>
              <a:cxnLst/>
              <a:rect l="l" t="t" r="r" b="b"/>
              <a:pathLst>
                <a:path w="668" h="1004" extrusionOk="0">
                  <a:moveTo>
                    <a:pt x="661" y="1"/>
                  </a:moveTo>
                  <a:cubicBezTo>
                    <a:pt x="615" y="1"/>
                    <a:pt x="456" y="207"/>
                    <a:pt x="286" y="467"/>
                  </a:cubicBezTo>
                  <a:cubicBezTo>
                    <a:pt x="156" y="622"/>
                    <a:pt x="60" y="800"/>
                    <a:pt x="1" y="1003"/>
                  </a:cubicBezTo>
                  <a:cubicBezTo>
                    <a:pt x="1" y="1003"/>
                    <a:pt x="2" y="1003"/>
                    <a:pt x="3" y="1003"/>
                  </a:cubicBezTo>
                  <a:cubicBezTo>
                    <a:pt x="35" y="1003"/>
                    <a:pt x="208" y="804"/>
                    <a:pt x="382" y="526"/>
                  </a:cubicBezTo>
                  <a:cubicBezTo>
                    <a:pt x="513" y="372"/>
                    <a:pt x="608" y="193"/>
                    <a:pt x="667" y="2"/>
                  </a:cubicBezTo>
                  <a:cubicBezTo>
                    <a:pt x="666" y="1"/>
                    <a:pt x="663" y="1"/>
                    <a:pt x="661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 flipH="1">
              <a:off x="7021274" y="2098769"/>
              <a:ext cx="50697" cy="31231"/>
            </a:xfrm>
            <a:custGeom>
              <a:avLst/>
              <a:gdLst/>
              <a:ahLst/>
              <a:cxnLst/>
              <a:rect l="l" t="t" r="r" b="b"/>
              <a:pathLst>
                <a:path w="1323" h="815" extrusionOk="0">
                  <a:moveTo>
                    <a:pt x="315" y="1"/>
                  </a:moveTo>
                  <a:cubicBezTo>
                    <a:pt x="286" y="1"/>
                    <a:pt x="256" y="2"/>
                    <a:pt x="227" y="5"/>
                  </a:cubicBezTo>
                  <a:cubicBezTo>
                    <a:pt x="84" y="17"/>
                    <a:pt x="1" y="64"/>
                    <a:pt x="1" y="76"/>
                  </a:cubicBezTo>
                  <a:cubicBezTo>
                    <a:pt x="1" y="80"/>
                    <a:pt x="10" y="81"/>
                    <a:pt x="27" y="81"/>
                  </a:cubicBezTo>
                  <a:cubicBezTo>
                    <a:pt x="63" y="81"/>
                    <a:pt x="132" y="76"/>
                    <a:pt x="227" y="76"/>
                  </a:cubicBezTo>
                  <a:cubicBezTo>
                    <a:pt x="608" y="100"/>
                    <a:pt x="965" y="290"/>
                    <a:pt x="1179" y="612"/>
                  </a:cubicBezTo>
                  <a:cubicBezTo>
                    <a:pt x="1263" y="731"/>
                    <a:pt x="1286" y="814"/>
                    <a:pt x="1310" y="814"/>
                  </a:cubicBezTo>
                  <a:cubicBezTo>
                    <a:pt x="1322" y="802"/>
                    <a:pt x="1322" y="707"/>
                    <a:pt x="1251" y="576"/>
                  </a:cubicBezTo>
                  <a:cubicBezTo>
                    <a:pt x="1073" y="221"/>
                    <a:pt x="710" y="1"/>
                    <a:pt x="315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 flipH="1">
              <a:off x="7390435" y="2084322"/>
              <a:ext cx="124578" cy="162937"/>
            </a:xfrm>
            <a:custGeom>
              <a:avLst/>
              <a:gdLst/>
              <a:ahLst/>
              <a:cxnLst/>
              <a:rect l="l" t="t" r="r" b="b"/>
              <a:pathLst>
                <a:path w="3251" h="4252" extrusionOk="0">
                  <a:moveTo>
                    <a:pt x="3251" y="1"/>
                  </a:moveTo>
                  <a:cubicBezTo>
                    <a:pt x="3180" y="13"/>
                    <a:pt x="3108" y="36"/>
                    <a:pt x="3037" y="72"/>
                  </a:cubicBezTo>
                  <a:cubicBezTo>
                    <a:pt x="2906" y="132"/>
                    <a:pt x="2715" y="215"/>
                    <a:pt x="2477" y="334"/>
                  </a:cubicBezTo>
                  <a:cubicBezTo>
                    <a:pt x="1870" y="644"/>
                    <a:pt x="1310" y="1060"/>
                    <a:pt x="846" y="1560"/>
                  </a:cubicBezTo>
                  <a:cubicBezTo>
                    <a:pt x="382" y="2072"/>
                    <a:pt x="96" y="2715"/>
                    <a:pt x="12" y="3406"/>
                  </a:cubicBezTo>
                  <a:cubicBezTo>
                    <a:pt x="1" y="3620"/>
                    <a:pt x="12" y="3822"/>
                    <a:pt x="48" y="4025"/>
                  </a:cubicBezTo>
                  <a:cubicBezTo>
                    <a:pt x="60" y="4108"/>
                    <a:pt x="84" y="4180"/>
                    <a:pt x="120" y="4251"/>
                  </a:cubicBezTo>
                  <a:cubicBezTo>
                    <a:pt x="84" y="3977"/>
                    <a:pt x="72" y="3692"/>
                    <a:pt x="96" y="3418"/>
                  </a:cubicBezTo>
                  <a:cubicBezTo>
                    <a:pt x="203" y="2751"/>
                    <a:pt x="489" y="2132"/>
                    <a:pt x="941" y="1632"/>
                  </a:cubicBezTo>
                  <a:cubicBezTo>
                    <a:pt x="1406" y="1144"/>
                    <a:pt x="1929" y="739"/>
                    <a:pt x="2525" y="417"/>
                  </a:cubicBezTo>
                  <a:cubicBezTo>
                    <a:pt x="2977" y="155"/>
                    <a:pt x="3251" y="13"/>
                    <a:pt x="3251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 flipH="1">
              <a:off x="7251704" y="2041439"/>
              <a:ext cx="29238" cy="86258"/>
            </a:xfrm>
            <a:custGeom>
              <a:avLst/>
              <a:gdLst/>
              <a:ahLst/>
              <a:cxnLst/>
              <a:rect l="l" t="t" r="r" b="b"/>
              <a:pathLst>
                <a:path w="763" h="2251" extrusionOk="0">
                  <a:moveTo>
                    <a:pt x="751" y="0"/>
                  </a:moveTo>
                  <a:cubicBezTo>
                    <a:pt x="632" y="48"/>
                    <a:pt x="536" y="131"/>
                    <a:pt x="453" y="239"/>
                  </a:cubicBezTo>
                  <a:cubicBezTo>
                    <a:pt x="60" y="727"/>
                    <a:pt x="0" y="1417"/>
                    <a:pt x="310" y="1977"/>
                  </a:cubicBezTo>
                  <a:cubicBezTo>
                    <a:pt x="429" y="2179"/>
                    <a:pt x="560" y="2251"/>
                    <a:pt x="560" y="2251"/>
                  </a:cubicBezTo>
                  <a:cubicBezTo>
                    <a:pt x="584" y="2239"/>
                    <a:pt x="489" y="2132"/>
                    <a:pt x="381" y="1941"/>
                  </a:cubicBezTo>
                  <a:cubicBezTo>
                    <a:pt x="131" y="1405"/>
                    <a:pt x="191" y="774"/>
                    <a:pt x="524" y="286"/>
                  </a:cubicBezTo>
                  <a:cubicBezTo>
                    <a:pt x="655" y="108"/>
                    <a:pt x="762" y="24"/>
                    <a:pt x="751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 flipH="1">
              <a:off x="7464328" y="1941801"/>
              <a:ext cx="283376" cy="170831"/>
            </a:xfrm>
            <a:custGeom>
              <a:avLst/>
              <a:gdLst/>
              <a:ahLst/>
              <a:cxnLst/>
              <a:rect l="l" t="t" r="r" b="b"/>
              <a:pathLst>
                <a:path w="7395" h="4458" extrusionOk="0">
                  <a:moveTo>
                    <a:pt x="1462" y="119"/>
                  </a:moveTo>
                  <a:cubicBezTo>
                    <a:pt x="1503" y="119"/>
                    <a:pt x="1544" y="121"/>
                    <a:pt x="1584" y="124"/>
                  </a:cubicBezTo>
                  <a:cubicBezTo>
                    <a:pt x="1858" y="160"/>
                    <a:pt x="2120" y="291"/>
                    <a:pt x="2322" y="469"/>
                  </a:cubicBezTo>
                  <a:cubicBezTo>
                    <a:pt x="2715" y="826"/>
                    <a:pt x="2929" y="1326"/>
                    <a:pt x="2929" y="1850"/>
                  </a:cubicBezTo>
                  <a:cubicBezTo>
                    <a:pt x="2917" y="2315"/>
                    <a:pt x="2775" y="2755"/>
                    <a:pt x="2525" y="3136"/>
                  </a:cubicBezTo>
                  <a:cubicBezTo>
                    <a:pt x="2457" y="3238"/>
                    <a:pt x="2383" y="3333"/>
                    <a:pt x="2304" y="3423"/>
                  </a:cubicBezTo>
                  <a:lnTo>
                    <a:pt x="2304" y="3423"/>
                  </a:lnTo>
                  <a:cubicBezTo>
                    <a:pt x="2022" y="3406"/>
                    <a:pt x="1742" y="3338"/>
                    <a:pt x="1477" y="3220"/>
                  </a:cubicBezTo>
                  <a:cubicBezTo>
                    <a:pt x="917" y="2946"/>
                    <a:pt x="477" y="2481"/>
                    <a:pt x="250" y="1898"/>
                  </a:cubicBezTo>
                  <a:cubicBezTo>
                    <a:pt x="131" y="1612"/>
                    <a:pt x="119" y="1291"/>
                    <a:pt x="215" y="993"/>
                  </a:cubicBezTo>
                  <a:cubicBezTo>
                    <a:pt x="310" y="707"/>
                    <a:pt x="500" y="469"/>
                    <a:pt x="762" y="314"/>
                  </a:cubicBezTo>
                  <a:cubicBezTo>
                    <a:pt x="967" y="182"/>
                    <a:pt x="1215" y="119"/>
                    <a:pt x="1462" y="119"/>
                  </a:cubicBezTo>
                  <a:close/>
                  <a:moveTo>
                    <a:pt x="1479" y="0"/>
                  </a:moveTo>
                  <a:cubicBezTo>
                    <a:pt x="1207" y="0"/>
                    <a:pt x="932" y="73"/>
                    <a:pt x="703" y="219"/>
                  </a:cubicBezTo>
                  <a:cubicBezTo>
                    <a:pt x="417" y="386"/>
                    <a:pt x="203" y="648"/>
                    <a:pt x="96" y="957"/>
                  </a:cubicBezTo>
                  <a:cubicBezTo>
                    <a:pt x="0" y="1279"/>
                    <a:pt x="12" y="1624"/>
                    <a:pt x="131" y="1934"/>
                  </a:cubicBezTo>
                  <a:cubicBezTo>
                    <a:pt x="369" y="2553"/>
                    <a:pt x="834" y="3041"/>
                    <a:pt x="1429" y="3327"/>
                  </a:cubicBezTo>
                  <a:cubicBezTo>
                    <a:pt x="1677" y="3437"/>
                    <a:pt x="1938" y="3506"/>
                    <a:pt x="2202" y="3532"/>
                  </a:cubicBezTo>
                  <a:lnTo>
                    <a:pt x="2202" y="3532"/>
                  </a:lnTo>
                  <a:cubicBezTo>
                    <a:pt x="2056" y="3680"/>
                    <a:pt x="1893" y="3810"/>
                    <a:pt x="1715" y="3922"/>
                  </a:cubicBezTo>
                  <a:cubicBezTo>
                    <a:pt x="1477" y="4065"/>
                    <a:pt x="1215" y="4196"/>
                    <a:pt x="941" y="4279"/>
                  </a:cubicBezTo>
                  <a:cubicBezTo>
                    <a:pt x="762" y="4339"/>
                    <a:pt x="596" y="4374"/>
                    <a:pt x="405" y="4410"/>
                  </a:cubicBezTo>
                  <a:cubicBezTo>
                    <a:pt x="346" y="4422"/>
                    <a:pt x="286" y="4434"/>
                    <a:pt x="227" y="4458"/>
                  </a:cubicBezTo>
                  <a:lnTo>
                    <a:pt x="274" y="4458"/>
                  </a:lnTo>
                  <a:lnTo>
                    <a:pt x="417" y="4434"/>
                  </a:lnTo>
                  <a:cubicBezTo>
                    <a:pt x="596" y="4410"/>
                    <a:pt x="774" y="4374"/>
                    <a:pt x="953" y="4327"/>
                  </a:cubicBezTo>
                  <a:cubicBezTo>
                    <a:pt x="1239" y="4243"/>
                    <a:pt x="1501" y="4124"/>
                    <a:pt x="1751" y="3982"/>
                  </a:cubicBezTo>
                  <a:cubicBezTo>
                    <a:pt x="1953" y="3859"/>
                    <a:pt x="2138" y="3710"/>
                    <a:pt x="2302" y="3539"/>
                  </a:cubicBezTo>
                  <a:lnTo>
                    <a:pt x="2302" y="3539"/>
                  </a:lnTo>
                  <a:cubicBezTo>
                    <a:pt x="2348" y="3542"/>
                    <a:pt x="2393" y="3543"/>
                    <a:pt x="2439" y="3543"/>
                  </a:cubicBezTo>
                  <a:cubicBezTo>
                    <a:pt x="2694" y="3543"/>
                    <a:pt x="2948" y="3503"/>
                    <a:pt x="3191" y="3422"/>
                  </a:cubicBezTo>
                  <a:cubicBezTo>
                    <a:pt x="3715" y="3255"/>
                    <a:pt x="4168" y="2910"/>
                    <a:pt x="4477" y="2469"/>
                  </a:cubicBezTo>
                  <a:cubicBezTo>
                    <a:pt x="4775" y="2053"/>
                    <a:pt x="4965" y="1624"/>
                    <a:pt x="5192" y="1267"/>
                  </a:cubicBezTo>
                  <a:cubicBezTo>
                    <a:pt x="5382" y="945"/>
                    <a:pt x="5656" y="660"/>
                    <a:pt x="5965" y="457"/>
                  </a:cubicBezTo>
                  <a:cubicBezTo>
                    <a:pt x="6159" y="337"/>
                    <a:pt x="6374" y="275"/>
                    <a:pt x="6589" y="275"/>
                  </a:cubicBezTo>
                  <a:cubicBezTo>
                    <a:pt x="6651" y="275"/>
                    <a:pt x="6713" y="280"/>
                    <a:pt x="6775" y="291"/>
                  </a:cubicBezTo>
                  <a:cubicBezTo>
                    <a:pt x="6954" y="314"/>
                    <a:pt x="7120" y="386"/>
                    <a:pt x="7263" y="505"/>
                  </a:cubicBezTo>
                  <a:cubicBezTo>
                    <a:pt x="7358" y="588"/>
                    <a:pt x="7394" y="636"/>
                    <a:pt x="7394" y="636"/>
                  </a:cubicBezTo>
                  <a:cubicBezTo>
                    <a:pt x="7370" y="576"/>
                    <a:pt x="7335" y="517"/>
                    <a:pt x="7275" y="469"/>
                  </a:cubicBezTo>
                  <a:cubicBezTo>
                    <a:pt x="7144" y="350"/>
                    <a:pt x="6966" y="267"/>
                    <a:pt x="6787" y="243"/>
                  </a:cubicBezTo>
                  <a:cubicBezTo>
                    <a:pt x="6711" y="228"/>
                    <a:pt x="6634" y="220"/>
                    <a:pt x="6558" y="220"/>
                  </a:cubicBezTo>
                  <a:cubicBezTo>
                    <a:pt x="6339" y="220"/>
                    <a:pt x="6124" y="283"/>
                    <a:pt x="5930" y="398"/>
                  </a:cubicBezTo>
                  <a:cubicBezTo>
                    <a:pt x="5608" y="600"/>
                    <a:pt x="5322" y="886"/>
                    <a:pt x="5120" y="1219"/>
                  </a:cubicBezTo>
                  <a:cubicBezTo>
                    <a:pt x="4882" y="1576"/>
                    <a:pt x="4691" y="2005"/>
                    <a:pt x="4394" y="2410"/>
                  </a:cubicBezTo>
                  <a:cubicBezTo>
                    <a:pt x="4096" y="2839"/>
                    <a:pt x="3656" y="3148"/>
                    <a:pt x="3156" y="3315"/>
                  </a:cubicBezTo>
                  <a:cubicBezTo>
                    <a:pt x="2925" y="3390"/>
                    <a:pt x="2685" y="3427"/>
                    <a:pt x="2445" y="3427"/>
                  </a:cubicBezTo>
                  <a:cubicBezTo>
                    <a:pt x="2432" y="3427"/>
                    <a:pt x="2419" y="3427"/>
                    <a:pt x="2405" y="3427"/>
                  </a:cubicBezTo>
                  <a:lnTo>
                    <a:pt x="2405" y="3427"/>
                  </a:lnTo>
                  <a:cubicBezTo>
                    <a:pt x="2473" y="3349"/>
                    <a:pt x="2537" y="3268"/>
                    <a:pt x="2596" y="3184"/>
                  </a:cubicBezTo>
                  <a:cubicBezTo>
                    <a:pt x="2870" y="2791"/>
                    <a:pt x="3013" y="2327"/>
                    <a:pt x="3025" y="1850"/>
                  </a:cubicBezTo>
                  <a:cubicBezTo>
                    <a:pt x="3036" y="1303"/>
                    <a:pt x="2810" y="767"/>
                    <a:pt x="2394" y="386"/>
                  </a:cubicBezTo>
                  <a:cubicBezTo>
                    <a:pt x="2179" y="183"/>
                    <a:pt x="1893" y="52"/>
                    <a:pt x="1596" y="5"/>
                  </a:cubicBezTo>
                  <a:cubicBezTo>
                    <a:pt x="1557" y="2"/>
                    <a:pt x="1518" y="0"/>
                    <a:pt x="1479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 flipH="1">
              <a:off x="7460675" y="1993076"/>
              <a:ext cx="44758" cy="112278"/>
            </a:xfrm>
            <a:custGeom>
              <a:avLst/>
              <a:gdLst/>
              <a:ahLst/>
              <a:cxnLst/>
              <a:rect l="l" t="t" r="r" b="b"/>
              <a:pathLst>
                <a:path w="1168" h="2930" extrusionOk="0">
                  <a:moveTo>
                    <a:pt x="286" y="0"/>
                  </a:moveTo>
                  <a:lnTo>
                    <a:pt x="286" y="0"/>
                  </a:lnTo>
                  <a:cubicBezTo>
                    <a:pt x="203" y="143"/>
                    <a:pt x="143" y="310"/>
                    <a:pt x="132" y="465"/>
                  </a:cubicBezTo>
                  <a:cubicBezTo>
                    <a:pt x="1" y="1251"/>
                    <a:pt x="239" y="2048"/>
                    <a:pt x="775" y="2632"/>
                  </a:cubicBezTo>
                  <a:cubicBezTo>
                    <a:pt x="882" y="2751"/>
                    <a:pt x="1013" y="2858"/>
                    <a:pt x="1156" y="2929"/>
                  </a:cubicBezTo>
                  <a:cubicBezTo>
                    <a:pt x="1167" y="2905"/>
                    <a:pt x="1025" y="2798"/>
                    <a:pt x="846" y="2560"/>
                  </a:cubicBezTo>
                  <a:cubicBezTo>
                    <a:pt x="358" y="1977"/>
                    <a:pt x="143" y="1227"/>
                    <a:pt x="215" y="465"/>
                  </a:cubicBezTo>
                  <a:cubicBezTo>
                    <a:pt x="251" y="179"/>
                    <a:pt x="310" y="0"/>
                    <a:pt x="28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 flipH="1">
              <a:off x="7428307" y="1793800"/>
              <a:ext cx="316676" cy="144160"/>
            </a:xfrm>
            <a:custGeom>
              <a:avLst/>
              <a:gdLst/>
              <a:ahLst/>
              <a:cxnLst/>
              <a:rect l="l" t="t" r="r" b="b"/>
              <a:pathLst>
                <a:path w="8264" h="3762" extrusionOk="0">
                  <a:moveTo>
                    <a:pt x="3604" y="2592"/>
                  </a:moveTo>
                  <a:cubicBezTo>
                    <a:pt x="3606" y="2624"/>
                    <a:pt x="3607" y="2656"/>
                    <a:pt x="3608" y="2688"/>
                  </a:cubicBezTo>
                  <a:cubicBezTo>
                    <a:pt x="3632" y="2891"/>
                    <a:pt x="3608" y="3105"/>
                    <a:pt x="3561" y="3307"/>
                  </a:cubicBezTo>
                  <a:cubicBezTo>
                    <a:pt x="3537" y="3403"/>
                    <a:pt x="3489" y="3486"/>
                    <a:pt x="3418" y="3557"/>
                  </a:cubicBezTo>
                  <a:cubicBezTo>
                    <a:pt x="3368" y="3617"/>
                    <a:pt x="3301" y="3644"/>
                    <a:pt x="3232" y="3644"/>
                  </a:cubicBezTo>
                  <a:cubicBezTo>
                    <a:pt x="3219" y="3644"/>
                    <a:pt x="3205" y="3643"/>
                    <a:pt x="3192" y="3641"/>
                  </a:cubicBezTo>
                  <a:cubicBezTo>
                    <a:pt x="3013" y="3557"/>
                    <a:pt x="2918" y="3367"/>
                    <a:pt x="2954" y="3176"/>
                  </a:cubicBezTo>
                  <a:cubicBezTo>
                    <a:pt x="3013" y="2986"/>
                    <a:pt x="3144" y="2819"/>
                    <a:pt x="3323" y="2724"/>
                  </a:cubicBezTo>
                  <a:cubicBezTo>
                    <a:pt x="3416" y="2677"/>
                    <a:pt x="3509" y="2633"/>
                    <a:pt x="3604" y="2592"/>
                  </a:cubicBezTo>
                  <a:close/>
                  <a:moveTo>
                    <a:pt x="1001" y="0"/>
                  </a:moveTo>
                  <a:cubicBezTo>
                    <a:pt x="703" y="0"/>
                    <a:pt x="406" y="51"/>
                    <a:pt x="120" y="152"/>
                  </a:cubicBezTo>
                  <a:cubicBezTo>
                    <a:pt x="84" y="164"/>
                    <a:pt x="37" y="188"/>
                    <a:pt x="1" y="212"/>
                  </a:cubicBezTo>
                  <a:cubicBezTo>
                    <a:pt x="2" y="213"/>
                    <a:pt x="3" y="213"/>
                    <a:pt x="6" y="213"/>
                  </a:cubicBezTo>
                  <a:cubicBezTo>
                    <a:pt x="38" y="213"/>
                    <a:pt x="203" y="148"/>
                    <a:pt x="501" y="93"/>
                  </a:cubicBezTo>
                  <a:cubicBezTo>
                    <a:pt x="627" y="76"/>
                    <a:pt x="753" y="68"/>
                    <a:pt x="880" y="68"/>
                  </a:cubicBezTo>
                  <a:cubicBezTo>
                    <a:pt x="1209" y="68"/>
                    <a:pt x="1537" y="124"/>
                    <a:pt x="1846" y="235"/>
                  </a:cubicBezTo>
                  <a:cubicBezTo>
                    <a:pt x="2144" y="331"/>
                    <a:pt x="2418" y="497"/>
                    <a:pt x="2656" y="700"/>
                  </a:cubicBezTo>
                  <a:cubicBezTo>
                    <a:pt x="2930" y="926"/>
                    <a:pt x="3156" y="1224"/>
                    <a:pt x="3311" y="1545"/>
                  </a:cubicBezTo>
                  <a:cubicBezTo>
                    <a:pt x="3464" y="1833"/>
                    <a:pt x="3556" y="2136"/>
                    <a:pt x="3592" y="2454"/>
                  </a:cubicBezTo>
                  <a:lnTo>
                    <a:pt x="3592" y="2454"/>
                  </a:lnTo>
                  <a:cubicBezTo>
                    <a:pt x="3475" y="2504"/>
                    <a:pt x="3362" y="2558"/>
                    <a:pt x="3251" y="2617"/>
                  </a:cubicBezTo>
                  <a:cubicBezTo>
                    <a:pt x="3037" y="2736"/>
                    <a:pt x="2894" y="2914"/>
                    <a:pt x="2823" y="3141"/>
                  </a:cubicBezTo>
                  <a:cubicBezTo>
                    <a:pt x="2799" y="3272"/>
                    <a:pt x="2823" y="3391"/>
                    <a:pt x="2870" y="3498"/>
                  </a:cubicBezTo>
                  <a:cubicBezTo>
                    <a:pt x="2930" y="3617"/>
                    <a:pt x="3025" y="3712"/>
                    <a:pt x="3156" y="3748"/>
                  </a:cubicBezTo>
                  <a:cubicBezTo>
                    <a:pt x="3189" y="3757"/>
                    <a:pt x="3223" y="3761"/>
                    <a:pt x="3256" y="3761"/>
                  </a:cubicBezTo>
                  <a:cubicBezTo>
                    <a:pt x="3352" y="3761"/>
                    <a:pt x="3442" y="3723"/>
                    <a:pt x="3513" y="3653"/>
                  </a:cubicBezTo>
                  <a:cubicBezTo>
                    <a:pt x="3597" y="3557"/>
                    <a:pt x="3656" y="3450"/>
                    <a:pt x="3680" y="3331"/>
                  </a:cubicBezTo>
                  <a:cubicBezTo>
                    <a:pt x="3739" y="3117"/>
                    <a:pt x="3751" y="2902"/>
                    <a:pt x="3739" y="2676"/>
                  </a:cubicBezTo>
                  <a:cubicBezTo>
                    <a:pt x="3737" y="2630"/>
                    <a:pt x="3733" y="2585"/>
                    <a:pt x="3729" y="2539"/>
                  </a:cubicBezTo>
                  <a:lnTo>
                    <a:pt x="3729" y="2539"/>
                  </a:lnTo>
                  <a:cubicBezTo>
                    <a:pt x="3959" y="2445"/>
                    <a:pt x="4196" y="2367"/>
                    <a:pt x="4442" y="2307"/>
                  </a:cubicBezTo>
                  <a:cubicBezTo>
                    <a:pt x="4860" y="2209"/>
                    <a:pt x="5285" y="2161"/>
                    <a:pt x="5709" y="2161"/>
                  </a:cubicBezTo>
                  <a:cubicBezTo>
                    <a:pt x="6420" y="2161"/>
                    <a:pt x="7128" y="2296"/>
                    <a:pt x="7799" y="2557"/>
                  </a:cubicBezTo>
                  <a:cubicBezTo>
                    <a:pt x="8097" y="2676"/>
                    <a:pt x="8264" y="2760"/>
                    <a:pt x="8264" y="2760"/>
                  </a:cubicBezTo>
                  <a:cubicBezTo>
                    <a:pt x="8264" y="2760"/>
                    <a:pt x="8228" y="2736"/>
                    <a:pt x="8145" y="2688"/>
                  </a:cubicBezTo>
                  <a:cubicBezTo>
                    <a:pt x="8038" y="2629"/>
                    <a:pt x="7918" y="2569"/>
                    <a:pt x="7799" y="2510"/>
                  </a:cubicBezTo>
                  <a:cubicBezTo>
                    <a:pt x="7371" y="2319"/>
                    <a:pt x="6930" y="2188"/>
                    <a:pt x="6466" y="2117"/>
                  </a:cubicBezTo>
                  <a:cubicBezTo>
                    <a:pt x="6195" y="2079"/>
                    <a:pt x="5924" y="2060"/>
                    <a:pt x="5654" y="2060"/>
                  </a:cubicBezTo>
                  <a:cubicBezTo>
                    <a:pt x="5235" y="2060"/>
                    <a:pt x="4819" y="2106"/>
                    <a:pt x="4406" y="2200"/>
                  </a:cubicBezTo>
                  <a:cubicBezTo>
                    <a:pt x="4169" y="2249"/>
                    <a:pt x="3936" y="2318"/>
                    <a:pt x="3712" y="2405"/>
                  </a:cubicBezTo>
                  <a:lnTo>
                    <a:pt x="3712" y="2405"/>
                  </a:lnTo>
                  <a:cubicBezTo>
                    <a:pt x="3665" y="2084"/>
                    <a:pt x="3567" y="1774"/>
                    <a:pt x="3418" y="1486"/>
                  </a:cubicBezTo>
                  <a:cubicBezTo>
                    <a:pt x="3251" y="1152"/>
                    <a:pt x="3013" y="855"/>
                    <a:pt x="2727" y="616"/>
                  </a:cubicBezTo>
                  <a:cubicBezTo>
                    <a:pt x="2477" y="414"/>
                    <a:pt x="2180" y="259"/>
                    <a:pt x="1882" y="152"/>
                  </a:cubicBezTo>
                  <a:cubicBezTo>
                    <a:pt x="1596" y="51"/>
                    <a:pt x="1299" y="0"/>
                    <a:pt x="1001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 flipH="1">
              <a:off x="8070268" y="1689640"/>
              <a:ext cx="132817" cy="235591"/>
            </a:xfrm>
            <a:custGeom>
              <a:avLst/>
              <a:gdLst/>
              <a:ahLst/>
              <a:cxnLst/>
              <a:rect l="l" t="t" r="r" b="b"/>
              <a:pathLst>
                <a:path w="3466" h="6148" extrusionOk="0">
                  <a:moveTo>
                    <a:pt x="1150" y="1309"/>
                  </a:moveTo>
                  <a:cubicBezTo>
                    <a:pt x="1172" y="1309"/>
                    <a:pt x="1194" y="1309"/>
                    <a:pt x="1215" y="1310"/>
                  </a:cubicBezTo>
                  <a:cubicBezTo>
                    <a:pt x="1632" y="1334"/>
                    <a:pt x="2037" y="1489"/>
                    <a:pt x="2370" y="1751"/>
                  </a:cubicBezTo>
                  <a:cubicBezTo>
                    <a:pt x="2372" y="1752"/>
                    <a:pt x="2374" y="1754"/>
                    <a:pt x="2376" y="1755"/>
                  </a:cubicBezTo>
                  <a:lnTo>
                    <a:pt x="2376" y="1755"/>
                  </a:lnTo>
                  <a:cubicBezTo>
                    <a:pt x="2363" y="1789"/>
                    <a:pt x="2349" y="1824"/>
                    <a:pt x="2335" y="1858"/>
                  </a:cubicBezTo>
                  <a:cubicBezTo>
                    <a:pt x="2192" y="2132"/>
                    <a:pt x="1989" y="2382"/>
                    <a:pt x="1715" y="2549"/>
                  </a:cubicBezTo>
                  <a:cubicBezTo>
                    <a:pt x="1514" y="2691"/>
                    <a:pt x="1271" y="2769"/>
                    <a:pt x="1024" y="2769"/>
                  </a:cubicBezTo>
                  <a:cubicBezTo>
                    <a:pt x="921" y="2769"/>
                    <a:pt x="817" y="2755"/>
                    <a:pt x="715" y="2727"/>
                  </a:cubicBezTo>
                  <a:cubicBezTo>
                    <a:pt x="537" y="2668"/>
                    <a:pt x="382" y="2549"/>
                    <a:pt x="275" y="2394"/>
                  </a:cubicBezTo>
                  <a:cubicBezTo>
                    <a:pt x="156" y="2239"/>
                    <a:pt x="120" y="2037"/>
                    <a:pt x="191" y="1858"/>
                  </a:cubicBezTo>
                  <a:cubicBezTo>
                    <a:pt x="263" y="1668"/>
                    <a:pt x="406" y="1525"/>
                    <a:pt x="596" y="1441"/>
                  </a:cubicBezTo>
                  <a:cubicBezTo>
                    <a:pt x="768" y="1356"/>
                    <a:pt x="958" y="1309"/>
                    <a:pt x="1150" y="1309"/>
                  </a:cubicBezTo>
                  <a:close/>
                  <a:moveTo>
                    <a:pt x="2644" y="1"/>
                  </a:moveTo>
                  <a:cubicBezTo>
                    <a:pt x="2644" y="48"/>
                    <a:pt x="2632" y="96"/>
                    <a:pt x="2632" y="132"/>
                  </a:cubicBezTo>
                  <a:cubicBezTo>
                    <a:pt x="2620" y="239"/>
                    <a:pt x="2620" y="358"/>
                    <a:pt x="2620" y="513"/>
                  </a:cubicBezTo>
                  <a:cubicBezTo>
                    <a:pt x="2610" y="902"/>
                    <a:pt x="2542" y="1283"/>
                    <a:pt x="2414" y="1649"/>
                  </a:cubicBezTo>
                  <a:lnTo>
                    <a:pt x="2414" y="1649"/>
                  </a:lnTo>
                  <a:cubicBezTo>
                    <a:pt x="2064" y="1383"/>
                    <a:pt x="1640" y="1238"/>
                    <a:pt x="1203" y="1215"/>
                  </a:cubicBezTo>
                  <a:cubicBezTo>
                    <a:pt x="1181" y="1214"/>
                    <a:pt x="1158" y="1213"/>
                    <a:pt x="1135" y="1213"/>
                  </a:cubicBezTo>
                  <a:cubicBezTo>
                    <a:pt x="932" y="1213"/>
                    <a:pt x="729" y="1260"/>
                    <a:pt x="537" y="1346"/>
                  </a:cubicBezTo>
                  <a:cubicBezTo>
                    <a:pt x="322" y="1441"/>
                    <a:pt x="156" y="1620"/>
                    <a:pt x="72" y="1834"/>
                  </a:cubicBezTo>
                  <a:cubicBezTo>
                    <a:pt x="1" y="2060"/>
                    <a:pt x="37" y="2299"/>
                    <a:pt x="168" y="2477"/>
                  </a:cubicBezTo>
                  <a:cubicBezTo>
                    <a:pt x="287" y="2656"/>
                    <a:pt x="465" y="2787"/>
                    <a:pt x="668" y="2846"/>
                  </a:cubicBezTo>
                  <a:cubicBezTo>
                    <a:pt x="784" y="2879"/>
                    <a:pt x="903" y="2895"/>
                    <a:pt x="1021" y="2895"/>
                  </a:cubicBezTo>
                  <a:cubicBezTo>
                    <a:pt x="1289" y="2895"/>
                    <a:pt x="1552" y="2813"/>
                    <a:pt x="1775" y="2656"/>
                  </a:cubicBezTo>
                  <a:cubicBezTo>
                    <a:pt x="2049" y="2477"/>
                    <a:pt x="2263" y="2215"/>
                    <a:pt x="2406" y="1918"/>
                  </a:cubicBezTo>
                  <a:cubicBezTo>
                    <a:pt x="2420" y="1882"/>
                    <a:pt x="2434" y="1847"/>
                    <a:pt x="2447" y="1811"/>
                  </a:cubicBezTo>
                  <a:lnTo>
                    <a:pt x="2447" y="1811"/>
                  </a:lnTo>
                  <a:cubicBezTo>
                    <a:pt x="2732" y="2042"/>
                    <a:pt x="2956" y="2340"/>
                    <a:pt x="3120" y="2668"/>
                  </a:cubicBezTo>
                  <a:cubicBezTo>
                    <a:pt x="3406" y="3287"/>
                    <a:pt x="3418" y="4001"/>
                    <a:pt x="3180" y="4632"/>
                  </a:cubicBezTo>
                  <a:cubicBezTo>
                    <a:pt x="3013" y="5073"/>
                    <a:pt x="2775" y="5466"/>
                    <a:pt x="2442" y="5799"/>
                  </a:cubicBezTo>
                  <a:cubicBezTo>
                    <a:pt x="2216" y="6037"/>
                    <a:pt x="2073" y="6144"/>
                    <a:pt x="2073" y="6144"/>
                  </a:cubicBezTo>
                  <a:cubicBezTo>
                    <a:pt x="2073" y="6146"/>
                    <a:pt x="2074" y="6147"/>
                    <a:pt x="2076" y="6147"/>
                  </a:cubicBezTo>
                  <a:cubicBezTo>
                    <a:pt x="2086" y="6147"/>
                    <a:pt x="2123" y="6124"/>
                    <a:pt x="2192" y="6085"/>
                  </a:cubicBezTo>
                  <a:cubicBezTo>
                    <a:pt x="2299" y="6013"/>
                    <a:pt x="2394" y="5942"/>
                    <a:pt x="2489" y="5847"/>
                  </a:cubicBezTo>
                  <a:cubicBezTo>
                    <a:pt x="2823" y="5525"/>
                    <a:pt x="3097" y="5132"/>
                    <a:pt x="3263" y="4692"/>
                  </a:cubicBezTo>
                  <a:cubicBezTo>
                    <a:pt x="3382" y="4382"/>
                    <a:pt x="3442" y="4061"/>
                    <a:pt x="3454" y="3739"/>
                  </a:cubicBezTo>
                  <a:cubicBezTo>
                    <a:pt x="3466" y="3358"/>
                    <a:pt x="3382" y="2977"/>
                    <a:pt x="3228" y="2644"/>
                  </a:cubicBezTo>
                  <a:cubicBezTo>
                    <a:pt x="3055" y="2275"/>
                    <a:pt x="2792" y="1951"/>
                    <a:pt x="2484" y="1704"/>
                  </a:cubicBezTo>
                  <a:lnTo>
                    <a:pt x="2484" y="1704"/>
                  </a:lnTo>
                  <a:cubicBezTo>
                    <a:pt x="2608" y="1322"/>
                    <a:pt x="2664" y="913"/>
                    <a:pt x="2644" y="513"/>
                  </a:cubicBezTo>
                  <a:lnTo>
                    <a:pt x="2644" y="132"/>
                  </a:lnTo>
                  <a:cubicBezTo>
                    <a:pt x="2656" y="96"/>
                    <a:pt x="2656" y="48"/>
                    <a:pt x="2644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 flipH="1">
              <a:off x="7922878" y="1825608"/>
              <a:ext cx="68018" cy="232296"/>
            </a:xfrm>
            <a:custGeom>
              <a:avLst/>
              <a:gdLst/>
              <a:ahLst/>
              <a:cxnLst/>
              <a:rect l="l" t="t" r="r" b="b"/>
              <a:pathLst>
                <a:path w="1775" h="6062" extrusionOk="0">
                  <a:moveTo>
                    <a:pt x="1751" y="1"/>
                  </a:moveTo>
                  <a:lnTo>
                    <a:pt x="1751" y="1"/>
                  </a:lnTo>
                  <a:cubicBezTo>
                    <a:pt x="1679" y="36"/>
                    <a:pt x="1608" y="96"/>
                    <a:pt x="1548" y="156"/>
                  </a:cubicBezTo>
                  <a:cubicBezTo>
                    <a:pt x="1370" y="322"/>
                    <a:pt x="1215" y="513"/>
                    <a:pt x="1084" y="703"/>
                  </a:cubicBezTo>
                  <a:cubicBezTo>
                    <a:pt x="108" y="2037"/>
                    <a:pt x="0" y="3811"/>
                    <a:pt x="774" y="5263"/>
                  </a:cubicBezTo>
                  <a:cubicBezTo>
                    <a:pt x="893" y="5478"/>
                    <a:pt x="1024" y="5680"/>
                    <a:pt x="1179" y="5871"/>
                  </a:cubicBezTo>
                  <a:cubicBezTo>
                    <a:pt x="1227" y="5942"/>
                    <a:pt x="1286" y="6013"/>
                    <a:pt x="1358" y="6061"/>
                  </a:cubicBezTo>
                  <a:cubicBezTo>
                    <a:pt x="1179" y="5799"/>
                    <a:pt x="1000" y="5513"/>
                    <a:pt x="846" y="5228"/>
                  </a:cubicBezTo>
                  <a:cubicBezTo>
                    <a:pt x="131" y="3799"/>
                    <a:pt x="250" y="2084"/>
                    <a:pt x="1143" y="763"/>
                  </a:cubicBezTo>
                  <a:cubicBezTo>
                    <a:pt x="1477" y="263"/>
                    <a:pt x="1774" y="13"/>
                    <a:pt x="1751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 flipH="1">
              <a:off x="7764576" y="1733672"/>
              <a:ext cx="193018" cy="130288"/>
            </a:xfrm>
            <a:custGeom>
              <a:avLst/>
              <a:gdLst/>
              <a:ahLst/>
              <a:cxnLst/>
              <a:rect l="l" t="t" r="r" b="b"/>
              <a:pathLst>
                <a:path w="5037" h="3400" extrusionOk="0">
                  <a:moveTo>
                    <a:pt x="606" y="1"/>
                  </a:moveTo>
                  <a:cubicBezTo>
                    <a:pt x="489" y="1"/>
                    <a:pt x="370" y="7"/>
                    <a:pt x="251" y="19"/>
                  </a:cubicBezTo>
                  <a:cubicBezTo>
                    <a:pt x="167" y="19"/>
                    <a:pt x="84" y="42"/>
                    <a:pt x="1" y="66"/>
                  </a:cubicBezTo>
                  <a:cubicBezTo>
                    <a:pt x="1" y="71"/>
                    <a:pt x="14" y="72"/>
                    <a:pt x="39" y="72"/>
                  </a:cubicBezTo>
                  <a:cubicBezTo>
                    <a:pt x="92" y="72"/>
                    <a:pt x="201" y="65"/>
                    <a:pt x="353" y="65"/>
                  </a:cubicBezTo>
                  <a:cubicBezTo>
                    <a:pt x="510" y="65"/>
                    <a:pt x="713" y="73"/>
                    <a:pt x="953" y="102"/>
                  </a:cubicBezTo>
                  <a:cubicBezTo>
                    <a:pt x="2501" y="269"/>
                    <a:pt x="3870" y="1173"/>
                    <a:pt x="4632" y="2531"/>
                  </a:cubicBezTo>
                  <a:cubicBezTo>
                    <a:pt x="4918" y="3043"/>
                    <a:pt x="5025" y="3400"/>
                    <a:pt x="5037" y="3400"/>
                  </a:cubicBezTo>
                  <a:cubicBezTo>
                    <a:pt x="5025" y="3317"/>
                    <a:pt x="5013" y="3233"/>
                    <a:pt x="4977" y="3150"/>
                  </a:cubicBezTo>
                  <a:cubicBezTo>
                    <a:pt x="4906" y="2924"/>
                    <a:pt x="4811" y="2709"/>
                    <a:pt x="4703" y="2495"/>
                  </a:cubicBezTo>
                  <a:cubicBezTo>
                    <a:pt x="3965" y="1078"/>
                    <a:pt x="2548" y="138"/>
                    <a:pt x="953" y="19"/>
                  </a:cubicBezTo>
                  <a:cubicBezTo>
                    <a:pt x="840" y="7"/>
                    <a:pt x="724" y="1"/>
                    <a:pt x="606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 flipH="1">
              <a:off x="7229836" y="1993996"/>
              <a:ext cx="299777" cy="148912"/>
            </a:xfrm>
            <a:custGeom>
              <a:avLst/>
              <a:gdLst/>
              <a:ahLst/>
              <a:cxnLst/>
              <a:rect l="l" t="t" r="r" b="b"/>
              <a:pathLst>
                <a:path w="7823" h="3886" extrusionOk="0">
                  <a:moveTo>
                    <a:pt x="7823" y="0"/>
                  </a:moveTo>
                  <a:cubicBezTo>
                    <a:pt x="5727" y="1727"/>
                    <a:pt x="2953" y="2381"/>
                    <a:pt x="298" y="2977"/>
                  </a:cubicBezTo>
                  <a:lnTo>
                    <a:pt x="239" y="3120"/>
                  </a:lnTo>
                  <a:cubicBezTo>
                    <a:pt x="1" y="3215"/>
                    <a:pt x="36" y="3572"/>
                    <a:pt x="215" y="3727"/>
                  </a:cubicBezTo>
                  <a:cubicBezTo>
                    <a:pt x="380" y="3828"/>
                    <a:pt x="566" y="3886"/>
                    <a:pt x="751" y="3886"/>
                  </a:cubicBezTo>
                  <a:cubicBezTo>
                    <a:pt x="807" y="3886"/>
                    <a:pt x="862" y="3881"/>
                    <a:pt x="917" y="3870"/>
                  </a:cubicBezTo>
                  <a:cubicBezTo>
                    <a:pt x="3692" y="3715"/>
                    <a:pt x="6239" y="2286"/>
                    <a:pt x="7823" y="0"/>
                  </a:cubicBezTo>
                  <a:close/>
                </a:path>
              </a:pathLst>
            </a:custGeom>
            <a:solidFill>
              <a:srgbClr val="1D1848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 flipH="1">
              <a:off x="7301457" y="1738003"/>
              <a:ext cx="244137" cy="284756"/>
            </a:xfrm>
            <a:custGeom>
              <a:avLst/>
              <a:gdLst/>
              <a:ahLst/>
              <a:cxnLst/>
              <a:rect l="l" t="t" r="r" b="b"/>
              <a:pathLst>
                <a:path w="6371" h="7431" extrusionOk="0">
                  <a:moveTo>
                    <a:pt x="6371" y="1"/>
                  </a:moveTo>
                  <a:lnTo>
                    <a:pt x="6371" y="1"/>
                  </a:lnTo>
                  <a:cubicBezTo>
                    <a:pt x="5430" y="382"/>
                    <a:pt x="5109" y="1501"/>
                    <a:pt x="4680" y="2418"/>
                  </a:cubicBezTo>
                  <a:cubicBezTo>
                    <a:pt x="4037" y="3823"/>
                    <a:pt x="2930" y="4954"/>
                    <a:pt x="1549" y="5644"/>
                  </a:cubicBezTo>
                  <a:cubicBezTo>
                    <a:pt x="1156" y="5799"/>
                    <a:pt x="787" y="6013"/>
                    <a:pt x="465" y="6287"/>
                  </a:cubicBezTo>
                  <a:cubicBezTo>
                    <a:pt x="168" y="6585"/>
                    <a:pt x="1" y="7073"/>
                    <a:pt x="239" y="7430"/>
                  </a:cubicBezTo>
                  <a:lnTo>
                    <a:pt x="382" y="7145"/>
                  </a:lnTo>
                  <a:cubicBezTo>
                    <a:pt x="3537" y="6037"/>
                    <a:pt x="5835" y="3299"/>
                    <a:pt x="6371" y="1"/>
                  </a:cubicBezTo>
                  <a:close/>
                </a:path>
              </a:pathLst>
            </a:custGeom>
            <a:solidFill>
              <a:srgbClr val="1D1848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 flipH="1">
              <a:off x="7752805" y="1560072"/>
              <a:ext cx="67443" cy="410637"/>
            </a:xfrm>
            <a:custGeom>
              <a:avLst/>
              <a:gdLst/>
              <a:ahLst/>
              <a:cxnLst/>
              <a:rect l="l" t="t" r="r" b="b"/>
              <a:pathLst>
                <a:path w="1760" h="10716" extrusionOk="0">
                  <a:moveTo>
                    <a:pt x="798" y="0"/>
                  </a:moveTo>
                  <a:lnTo>
                    <a:pt x="667" y="227"/>
                  </a:lnTo>
                  <a:cubicBezTo>
                    <a:pt x="731" y="375"/>
                    <a:pt x="792" y="523"/>
                    <a:pt x="851" y="670"/>
                  </a:cubicBezTo>
                  <a:lnTo>
                    <a:pt x="851" y="670"/>
                  </a:lnTo>
                  <a:cubicBezTo>
                    <a:pt x="836" y="447"/>
                    <a:pt x="819" y="224"/>
                    <a:pt x="798" y="0"/>
                  </a:cubicBezTo>
                  <a:close/>
                  <a:moveTo>
                    <a:pt x="851" y="670"/>
                  </a:moveTo>
                  <a:cubicBezTo>
                    <a:pt x="1000" y="2998"/>
                    <a:pt x="795" y="5338"/>
                    <a:pt x="262" y="7608"/>
                  </a:cubicBezTo>
                  <a:cubicBezTo>
                    <a:pt x="107" y="8132"/>
                    <a:pt x="24" y="8668"/>
                    <a:pt x="0" y="9216"/>
                  </a:cubicBezTo>
                  <a:cubicBezTo>
                    <a:pt x="36" y="9799"/>
                    <a:pt x="322" y="10347"/>
                    <a:pt x="774" y="10716"/>
                  </a:cubicBezTo>
                  <a:cubicBezTo>
                    <a:pt x="1155" y="9823"/>
                    <a:pt x="1167" y="8966"/>
                    <a:pt x="1334" y="8001"/>
                  </a:cubicBezTo>
                  <a:cubicBezTo>
                    <a:pt x="1477" y="7144"/>
                    <a:pt x="1727" y="5120"/>
                    <a:pt x="1727" y="5096"/>
                  </a:cubicBezTo>
                  <a:cubicBezTo>
                    <a:pt x="1759" y="3499"/>
                    <a:pt x="1420" y="2098"/>
                    <a:pt x="851" y="670"/>
                  </a:cubicBezTo>
                  <a:close/>
                </a:path>
              </a:pathLst>
            </a:custGeom>
            <a:solidFill>
              <a:srgbClr val="1D1848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 flipH="1">
              <a:off x="7288663" y="1265297"/>
              <a:ext cx="338136" cy="226893"/>
            </a:xfrm>
            <a:custGeom>
              <a:avLst/>
              <a:gdLst/>
              <a:ahLst/>
              <a:cxnLst/>
              <a:rect l="l" t="t" r="r" b="b"/>
              <a:pathLst>
                <a:path w="8824" h="5921" extrusionOk="0">
                  <a:moveTo>
                    <a:pt x="1" y="1"/>
                  </a:moveTo>
                  <a:cubicBezTo>
                    <a:pt x="115" y="436"/>
                    <a:pt x="265" y="859"/>
                    <a:pt x="447" y="1264"/>
                  </a:cubicBezTo>
                  <a:lnTo>
                    <a:pt x="447" y="1264"/>
                  </a:lnTo>
                  <a:cubicBezTo>
                    <a:pt x="316" y="868"/>
                    <a:pt x="210" y="462"/>
                    <a:pt x="132" y="49"/>
                  </a:cubicBezTo>
                  <a:lnTo>
                    <a:pt x="1" y="1"/>
                  </a:lnTo>
                  <a:close/>
                  <a:moveTo>
                    <a:pt x="8526" y="35"/>
                  </a:moveTo>
                  <a:cubicBezTo>
                    <a:pt x="8490" y="35"/>
                    <a:pt x="8453" y="43"/>
                    <a:pt x="8418" y="60"/>
                  </a:cubicBezTo>
                  <a:cubicBezTo>
                    <a:pt x="8394" y="72"/>
                    <a:pt x="8383" y="72"/>
                    <a:pt x="8383" y="84"/>
                  </a:cubicBezTo>
                  <a:cubicBezTo>
                    <a:pt x="8335" y="132"/>
                    <a:pt x="8311" y="191"/>
                    <a:pt x="8299" y="251"/>
                  </a:cubicBezTo>
                  <a:cubicBezTo>
                    <a:pt x="8049" y="1382"/>
                    <a:pt x="7894" y="2394"/>
                    <a:pt x="7632" y="3525"/>
                  </a:cubicBezTo>
                  <a:cubicBezTo>
                    <a:pt x="7553" y="3604"/>
                    <a:pt x="7408" y="3636"/>
                    <a:pt x="7239" y="3636"/>
                  </a:cubicBezTo>
                  <a:cubicBezTo>
                    <a:pt x="7000" y="3636"/>
                    <a:pt x="6712" y="3573"/>
                    <a:pt x="6489" y="3489"/>
                  </a:cubicBezTo>
                  <a:cubicBezTo>
                    <a:pt x="6156" y="3370"/>
                    <a:pt x="6013" y="3097"/>
                    <a:pt x="5799" y="2823"/>
                  </a:cubicBezTo>
                  <a:cubicBezTo>
                    <a:pt x="5585" y="2537"/>
                    <a:pt x="5620" y="2585"/>
                    <a:pt x="5299" y="2454"/>
                  </a:cubicBezTo>
                  <a:cubicBezTo>
                    <a:pt x="5124" y="2382"/>
                    <a:pt x="4906" y="2347"/>
                    <a:pt x="4677" y="2347"/>
                  </a:cubicBezTo>
                  <a:cubicBezTo>
                    <a:pt x="4108" y="2347"/>
                    <a:pt x="3473" y="2560"/>
                    <a:pt x="3287" y="2942"/>
                  </a:cubicBezTo>
                  <a:cubicBezTo>
                    <a:pt x="3037" y="3478"/>
                    <a:pt x="3227" y="4192"/>
                    <a:pt x="3394" y="4716"/>
                  </a:cubicBezTo>
                  <a:cubicBezTo>
                    <a:pt x="2092" y="3866"/>
                    <a:pt x="1076" y="2666"/>
                    <a:pt x="447" y="1264"/>
                  </a:cubicBezTo>
                  <a:lnTo>
                    <a:pt x="447" y="1264"/>
                  </a:lnTo>
                  <a:cubicBezTo>
                    <a:pt x="914" y="2670"/>
                    <a:pt x="1706" y="3949"/>
                    <a:pt x="2775" y="4990"/>
                  </a:cubicBezTo>
                  <a:cubicBezTo>
                    <a:pt x="3268" y="5472"/>
                    <a:pt x="3883" y="5920"/>
                    <a:pt x="4566" y="5920"/>
                  </a:cubicBezTo>
                  <a:cubicBezTo>
                    <a:pt x="4592" y="5920"/>
                    <a:pt x="4618" y="5920"/>
                    <a:pt x="4644" y="5918"/>
                  </a:cubicBezTo>
                  <a:cubicBezTo>
                    <a:pt x="4227" y="5073"/>
                    <a:pt x="4108" y="4109"/>
                    <a:pt x="4287" y="3180"/>
                  </a:cubicBezTo>
                  <a:lnTo>
                    <a:pt x="4287" y="3180"/>
                  </a:lnTo>
                  <a:cubicBezTo>
                    <a:pt x="4882" y="3585"/>
                    <a:pt x="5525" y="3942"/>
                    <a:pt x="6204" y="4216"/>
                  </a:cubicBezTo>
                  <a:cubicBezTo>
                    <a:pt x="6673" y="4413"/>
                    <a:pt x="7171" y="4514"/>
                    <a:pt x="7674" y="4514"/>
                  </a:cubicBezTo>
                  <a:cubicBezTo>
                    <a:pt x="7898" y="4514"/>
                    <a:pt x="8123" y="4494"/>
                    <a:pt x="8347" y="4454"/>
                  </a:cubicBezTo>
                  <a:lnTo>
                    <a:pt x="8787" y="608"/>
                  </a:lnTo>
                  <a:cubicBezTo>
                    <a:pt x="8823" y="465"/>
                    <a:pt x="8799" y="310"/>
                    <a:pt x="8752" y="168"/>
                  </a:cubicBezTo>
                  <a:cubicBezTo>
                    <a:pt x="8701" y="83"/>
                    <a:pt x="8615" y="35"/>
                    <a:pt x="8526" y="35"/>
                  </a:cubicBezTo>
                  <a:close/>
                </a:path>
              </a:pathLst>
            </a:custGeom>
            <a:solidFill>
              <a:srgbClr val="1D1848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 flipH="1">
              <a:off x="7079678" y="1476108"/>
              <a:ext cx="73958" cy="197156"/>
            </a:xfrm>
            <a:custGeom>
              <a:avLst/>
              <a:gdLst/>
              <a:ahLst/>
              <a:cxnLst/>
              <a:rect l="l" t="t" r="r" b="b"/>
              <a:pathLst>
                <a:path w="1930" h="5145" extrusionOk="0">
                  <a:moveTo>
                    <a:pt x="488" y="1"/>
                  </a:moveTo>
                  <a:cubicBezTo>
                    <a:pt x="488" y="2"/>
                    <a:pt x="487" y="5"/>
                    <a:pt x="487" y="10"/>
                  </a:cubicBezTo>
                  <a:lnTo>
                    <a:pt x="487" y="10"/>
                  </a:lnTo>
                  <a:lnTo>
                    <a:pt x="488" y="1"/>
                  </a:lnTo>
                  <a:close/>
                  <a:moveTo>
                    <a:pt x="487" y="10"/>
                  </a:moveTo>
                  <a:lnTo>
                    <a:pt x="0" y="4037"/>
                  </a:lnTo>
                  <a:lnTo>
                    <a:pt x="1929" y="5144"/>
                  </a:lnTo>
                  <a:cubicBezTo>
                    <a:pt x="1929" y="5144"/>
                    <a:pt x="491" y="267"/>
                    <a:pt x="487" y="10"/>
                  </a:cubicBezTo>
                  <a:close/>
                </a:path>
              </a:pathLst>
            </a:custGeom>
            <a:solidFill>
              <a:srgbClr val="1D1848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 flipH="1">
              <a:off x="7276360" y="754690"/>
              <a:ext cx="320777" cy="602774"/>
            </a:xfrm>
            <a:custGeom>
              <a:avLst/>
              <a:gdLst/>
              <a:ahLst/>
              <a:cxnLst/>
              <a:rect l="l" t="t" r="r" b="b"/>
              <a:pathLst>
                <a:path w="8371" h="15730" extrusionOk="0">
                  <a:moveTo>
                    <a:pt x="4165" y="0"/>
                  </a:moveTo>
                  <a:cubicBezTo>
                    <a:pt x="1916" y="0"/>
                    <a:pt x="59" y="1801"/>
                    <a:pt x="12" y="4062"/>
                  </a:cubicBezTo>
                  <a:cubicBezTo>
                    <a:pt x="0" y="4110"/>
                    <a:pt x="0" y="4145"/>
                    <a:pt x="0" y="4193"/>
                  </a:cubicBezTo>
                  <a:lnTo>
                    <a:pt x="0" y="12230"/>
                  </a:lnTo>
                  <a:cubicBezTo>
                    <a:pt x="12" y="12682"/>
                    <a:pt x="167" y="13134"/>
                    <a:pt x="477" y="13480"/>
                  </a:cubicBezTo>
                  <a:cubicBezTo>
                    <a:pt x="929" y="14027"/>
                    <a:pt x="1477" y="14480"/>
                    <a:pt x="2084" y="14813"/>
                  </a:cubicBezTo>
                  <a:lnTo>
                    <a:pt x="3715" y="15730"/>
                  </a:lnTo>
                  <a:lnTo>
                    <a:pt x="5061" y="14539"/>
                  </a:lnTo>
                  <a:cubicBezTo>
                    <a:pt x="5454" y="14182"/>
                    <a:pt x="5692" y="13682"/>
                    <a:pt x="5704" y="13158"/>
                  </a:cubicBezTo>
                  <a:cubicBezTo>
                    <a:pt x="5727" y="12575"/>
                    <a:pt x="5727" y="11991"/>
                    <a:pt x="5727" y="11991"/>
                  </a:cubicBezTo>
                  <a:cubicBezTo>
                    <a:pt x="5727" y="11991"/>
                    <a:pt x="8001" y="11837"/>
                    <a:pt x="8216" y="9586"/>
                  </a:cubicBezTo>
                  <a:cubicBezTo>
                    <a:pt x="8311" y="8539"/>
                    <a:pt x="8347" y="6372"/>
                    <a:pt x="8359" y="4383"/>
                  </a:cubicBezTo>
                  <a:cubicBezTo>
                    <a:pt x="8371" y="2097"/>
                    <a:pt x="6620" y="180"/>
                    <a:pt x="4334" y="2"/>
                  </a:cubicBezTo>
                  <a:lnTo>
                    <a:pt x="4275" y="2"/>
                  </a:lnTo>
                  <a:cubicBezTo>
                    <a:pt x="4238" y="1"/>
                    <a:pt x="4202" y="0"/>
                    <a:pt x="4165" y="0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 flipH="1">
              <a:off x="7378094" y="1171330"/>
              <a:ext cx="109557" cy="64378"/>
            </a:xfrm>
            <a:custGeom>
              <a:avLst/>
              <a:gdLst/>
              <a:ahLst/>
              <a:cxnLst/>
              <a:rect l="l" t="t" r="r" b="b"/>
              <a:pathLst>
                <a:path w="2859" h="168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88" y="1679"/>
                    <a:pt x="2800" y="1679"/>
                  </a:cubicBezTo>
                  <a:cubicBezTo>
                    <a:pt x="2815" y="1679"/>
                    <a:pt x="2831" y="1679"/>
                    <a:pt x="2847" y="1679"/>
                  </a:cubicBezTo>
                  <a:lnTo>
                    <a:pt x="2858" y="1108"/>
                  </a:lnTo>
                  <a:cubicBezTo>
                    <a:pt x="1823" y="1012"/>
                    <a:pt x="834" y="631"/>
                    <a:pt x="1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 flipH="1">
              <a:off x="7303247" y="965041"/>
              <a:ext cx="24678" cy="23375"/>
            </a:xfrm>
            <a:custGeom>
              <a:avLst/>
              <a:gdLst/>
              <a:ahLst/>
              <a:cxnLst/>
              <a:rect l="l" t="t" r="r" b="b"/>
              <a:pathLst>
                <a:path w="644" h="610" extrusionOk="0">
                  <a:moveTo>
                    <a:pt x="323" y="1"/>
                  </a:moveTo>
                  <a:cubicBezTo>
                    <a:pt x="154" y="1"/>
                    <a:pt x="12" y="128"/>
                    <a:pt x="0" y="299"/>
                  </a:cubicBezTo>
                  <a:cubicBezTo>
                    <a:pt x="0" y="478"/>
                    <a:pt x="143" y="609"/>
                    <a:pt x="310" y="609"/>
                  </a:cubicBezTo>
                  <a:cubicBezTo>
                    <a:pt x="317" y="609"/>
                    <a:pt x="325" y="610"/>
                    <a:pt x="332" y="610"/>
                  </a:cubicBezTo>
                  <a:cubicBezTo>
                    <a:pt x="500" y="610"/>
                    <a:pt x="632" y="482"/>
                    <a:pt x="643" y="311"/>
                  </a:cubicBezTo>
                  <a:cubicBezTo>
                    <a:pt x="643" y="311"/>
                    <a:pt x="643" y="311"/>
                    <a:pt x="643" y="299"/>
                  </a:cubicBezTo>
                  <a:cubicBezTo>
                    <a:pt x="643" y="133"/>
                    <a:pt x="512" y="2"/>
                    <a:pt x="345" y="2"/>
                  </a:cubicBezTo>
                  <a:cubicBezTo>
                    <a:pt x="338" y="1"/>
                    <a:pt x="330" y="1"/>
                    <a:pt x="32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 flipH="1">
              <a:off x="7299147" y="941588"/>
              <a:ext cx="50238" cy="15136"/>
            </a:xfrm>
            <a:custGeom>
              <a:avLst/>
              <a:gdLst/>
              <a:ahLst/>
              <a:cxnLst/>
              <a:rect l="l" t="t" r="r" b="b"/>
              <a:pathLst>
                <a:path w="1311" h="395" extrusionOk="0">
                  <a:moveTo>
                    <a:pt x="610" y="0"/>
                  </a:moveTo>
                  <a:cubicBezTo>
                    <a:pt x="463" y="0"/>
                    <a:pt x="317" y="45"/>
                    <a:pt x="179" y="114"/>
                  </a:cubicBezTo>
                  <a:cubicBezTo>
                    <a:pt x="60" y="185"/>
                    <a:pt x="1" y="233"/>
                    <a:pt x="36" y="280"/>
                  </a:cubicBezTo>
                  <a:cubicBezTo>
                    <a:pt x="41" y="287"/>
                    <a:pt x="50" y="289"/>
                    <a:pt x="63" y="289"/>
                  </a:cubicBezTo>
                  <a:cubicBezTo>
                    <a:pt x="137" y="289"/>
                    <a:pt x="342" y="194"/>
                    <a:pt x="606" y="194"/>
                  </a:cubicBezTo>
                  <a:cubicBezTo>
                    <a:pt x="630" y="194"/>
                    <a:pt x="654" y="195"/>
                    <a:pt x="679" y="197"/>
                  </a:cubicBezTo>
                  <a:cubicBezTo>
                    <a:pt x="988" y="229"/>
                    <a:pt x="1202" y="395"/>
                    <a:pt x="1278" y="395"/>
                  </a:cubicBezTo>
                  <a:cubicBezTo>
                    <a:pt x="1286" y="395"/>
                    <a:pt x="1293" y="392"/>
                    <a:pt x="1298" y="387"/>
                  </a:cubicBezTo>
                  <a:cubicBezTo>
                    <a:pt x="1310" y="376"/>
                    <a:pt x="1286" y="292"/>
                    <a:pt x="1191" y="209"/>
                  </a:cubicBezTo>
                  <a:cubicBezTo>
                    <a:pt x="1048" y="90"/>
                    <a:pt x="882" y="18"/>
                    <a:pt x="703" y="6"/>
                  </a:cubicBezTo>
                  <a:cubicBezTo>
                    <a:pt x="672" y="2"/>
                    <a:pt x="641" y="0"/>
                    <a:pt x="61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 flipH="1">
              <a:off x="7427832" y="958680"/>
              <a:ext cx="24678" cy="23797"/>
            </a:xfrm>
            <a:custGeom>
              <a:avLst/>
              <a:gdLst/>
              <a:ahLst/>
              <a:cxnLst/>
              <a:rect l="l" t="t" r="r" b="b"/>
              <a:pathLst>
                <a:path w="644" h="621" extrusionOk="0">
                  <a:moveTo>
                    <a:pt x="334" y="1"/>
                  </a:moveTo>
                  <a:cubicBezTo>
                    <a:pt x="167" y="1"/>
                    <a:pt x="13" y="132"/>
                    <a:pt x="1" y="299"/>
                  </a:cubicBezTo>
                  <a:cubicBezTo>
                    <a:pt x="1" y="299"/>
                    <a:pt x="1" y="299"/>
                    <a:pt x="1" y="311"/>
                  </a:cubicBezTo>
                  <a:cubicBezTo>
                    <a:pt x="1" y="477"/>
                    <a:pt x="144" y="620"/>
                    <a:pt x="310" y="620"/>
                  </a:cubicBezTo>
                  <a:cubicBezTo>
                    <a:pt x="489" y="620"/>
                    <a:pt x="632" y="489"/>
                    <a:pt x="644" y="322"/>
                  </a:cubicBezTo>
                  <a:cubicBezTo>
                    <a:pt x="644" y="311"/>
                    <a:pt x="644" y="311"/>
                    <a:pt x="644" y="311"/>
                  </a:cubicBezTo>
                  <a:cubicBezTo>
                    <a:pt x="644" y="144"/>
                    <a:pt x="513" y="1"/>
                    <a:pt x="334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 flipH="1">
              <a:off x="7428753" y="933042"/>
              <a:ext cx="50659" cy="15366"/>
            </a:xfrm>
            <a:custGeom>
              <a:avLst/>
              <a:gdLst/>
              <a:ahLst/>
              <a:cxnLst/>
              <a:rect l="l" t="t" r="r" b="b"/>
              <a:pathLst>
                <a:path w="1322" h="401" extrusionOk="0">
                  <a:moveTo>
                    <a:pt x="636" y="1"/>
                  </a:moveTo>
                  <a:cubicBezTo>
                    <a:pt x="478" y="1"/>
                    <a:pt x="315" y="39"/>
                    <a:pt x="179" y="122"/>
                  </a:cubicBezTo>
                  <a:cubicBezTo>
                    <a:pt x="60" y="194"/>
                    <a:pt x="0" y="241"/>
                    <a:pt x="36" y="289"/>
                  </a:cubicBezTo>
                  <a:cubicBezTo>
                    <a:pt x="41" y="295"/>
                    <a:pt x="50" y="298"/>
                    <a:pt x="62" y="298"/>
                  </a:cubicBezTo>
                  <a:cubicBezTo>
                    <a:pt x="137" y="298"/>
                    <a:pt x="342" y="203"/>
                    <a:pt x="605" y="203"/>
                  </a:cubicBezTo>
                  <a:cubicBezTo>
                    <a:pt x="629" y="203"/>
                    <a:pt x="654" y="204"/>
                    <a:pt x="679" y="206"/>
                  </a:cubicBezTo>
                  <a:cubicBezTo>
                    <a:pt x="995" y="238"/>
                    <a:pt x="1211" y="401"/>
                    <a:pt x="1282" y="401"/>
                  </a:cubicBezTo>
                  <a:cubicBezTo>
                    <a:pt x="1289" y="401"/>
                    <a:pt x="1294" y="399"/>
                    <a:pt x="1298" y="396"/>
                  </a:cubicBezTo>
                  <a:cubicBezTo>
                    <a:pt x="1322" y="384"/>
                    <a:pt x="1286" y="301"/>
                    <a:pt x="1191" y="206"/>
                  </a:cubicBezTo>
                  <a:cubicBezTo>
                    <a:pt x="1048" y="87"/>
                    <a:pt x="881" y="15"/>
                    <a:pt x="703" y="3"/>
                  </a:cubicBezTo>
                  <a:cubicBezTo>
                    <a:pt x="681" y="2"/>
                    <a:pt x="659" y="1"/>
                    <a:pt x="63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 flipH="1">
              <a:off x="7354829" y="939518"/>
              <a:ext cx="35178" cy="112278"/>
            </a:xfrm>
            <a:custGeom>
              <a:avLst/>
              <a:gdLst/>
              <a:ahLst/>
              <a:cxnLst/>
              <a:rect l="l" t="t" r="r" b="b"/>
              <a:pathLst>
                <a:path w="918" h="2930" extrusionOk="0">
                  <a:moveTo>
                    <a:pt x="85" y="1"/>
                  </a:moveTo>
                  <a:cubicBezTo>
                    <a:pt x="85" y="1"/>
                    <a:pt x="84" y="1"/>
                    <a:pt x="84" y="1"/>
                  </a:cubicBezTo>
                  <a:cubicBezTo>
                    <a:pt x="60" y="13"/>
                    <a:pt x="239" y="811"/>
                    <a:pt x="525" y="1799"/>
                  </a:cubicBezTo>
                  <a:cubicBezTo>
                    <a:pt x="596" y="2049"/>
                    <a:pt x="656" y="2263"/>
                    <a:pt x="727" y="2501"/>
                  </a:cubicBezTo>
                  <a:cubicBezTo>
                    <a:pt x="763" y="2585"/>
                    <a:pt x="775" y="2668"/>
                    <a:pt x="763" y="2763"/>
                  </a:cubicBezTo>
                  <a:cubicBezTo>
                    <a:pt x="739" y="2835"/>
                    <a:pt x="656" y="2835"/>
                    <a:pt x="572" y="2835"/>
                  </a:cubicBezTo>
                  <a:cubicBezTo>
                    <a:pt x="540" y="2833"/>
                    <a:pt x="507" y="2832"/>
                    <a:pt x="474" y="2832"/>
                  </a:cubicBezTo>
                  <a:cubicBezTo>
                    <a:pt x="317" y="2832"/>
                    <a:pt x="159" y="2855"/>
                    <a:pt x="1" y="2894"/>
                  </a:cubicBezTo>
                  <a:cubicBezTo>
                    <a:pt x="191" y="2918"/>
                    <a:pt x="382" y="2930"/>
                    <a:pt x="572" y="2930"/>
                  </a:cubicBezTo>
                  <a:lnTo>
                    <a:pt x="727" y="2930"/>
                  </a:lnTo>
                  <a:cubicBezTo>
                    <a:pt x="787" y="2906"/>
                    <a:pt x="846" y="2870"/>
                    <a:pt x="882" y="2811"/>
                  </a:cubicBezTo>
                  <a:cubicBezTo>
                    <a:pt x="918" y="2692"/>
                    <a:pt x="906" y="2573"/>
                    <a:pt x="858" y="2454"/>
                  </a:cubicBezTo>
                  <a:cubicBezTo>
                    <a:pt x="799" y="2227"/>
                    <a:pt x="739" y="1989"/>
                    <a:pt x="668" y="1763"/>
                  </a:cubicBezTo>
                  <a:cubicBezTo>
                    <a:pt x="384" y="782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 flipH="1">
              <a:off x="7390430" y="1056287"/>
              <a:ext cx="41999" cy="40696"/>
            </a:xfrm>
            <a:custGeom>
              <a:avLst/>
              <a:gdLst/>
              <a:ahLst/>
              <a:cxnLst/>
              <a:rect l="l" t="t" r="r" b="b"/>
              <a:pathLst>
                <a:path w="1096" h="1062" extrusionOk="0">
                  <a:moveTo>
                    <a:pt x="68" y="1"/>
                  </a:moveTo>
                  <a:cubicBezTo>
                    <a:pt x="43" y="1"/>
                    <a:pt x="1" y="94"/>
                    <a:pt x="1" y="240"/>
                  </a:cubicBezTo>
                  <a:cubicBezTo>
                    <a:pt x="13" y="454"/>
                    <a:pt x="96" y="645"/>
                    <a:pt x="251" y="800"/>
                  </a:cubicBezTo>
                  <a:cubicBezTo>
                    <a:pt x="405" y="954"/>
                    <a:pt x="620" y="1038"/>
                    <a:pt x="834" y="1062"/>
                  </a:cubicBezTo>
                  <a:cubicBezTo>
                    <a:pt x="1001" y="1062"/>
                    <a:pt x="1096" y="1050"/>
                    <a:pt x="1096" y="1002"/>
                  </a:cubicBezTo>
                  <a:cubicBezTo>
                    <a:pt x="1096" y="954"/>
                    <a:pt x="703" y="954"/>
                    <a:pt x="394" y="669"/>
                  </a:cubicBezTo>
                  <a:cubicBezTo>
                    <a:pt x="96" y="371"/>
                    <a:pt x="132" y="2"/>
                    <a:pt x="72" y="2"/>
                  </a:cubicBezTo>
                  <a:cubicBezTo>
                    <a:pt x="71" y="1"/>
                    <a:pt x="69" y="1"/>
                    <a:pt x="6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 flipH="1">
              <a:off x="7421434" y="884066"/>
              <a:ext cx="62078" cy="15711"/>
            </a:xfrm>
            <a:custGeom>
              <a:avLst/>
              <a:gdLst/>
              <a:ahLst/>
              <a:cxnLst/>
              <a:rect l="l" t="t" r="r" b="b"/>
              <a:pathLst>
                <a:path w="1620" h="410" extrusionOk="0">
                  <a:moveTo>
                    <a:pt x="842" y="1"/>
                  </a:moveTo>
                  <a:cubicBezTo>
                    <a:pt x="624" y="1"/>
                    <a:pt x="405" y="54"/>
                    <a:pt x="203" y="162"/>
                  </a:cubicBezTo>
                  <a:cubicBezTo>
                    <a:pt x="60" y="245"/>
                    <a:pt x="0" y="329"/>
                    <a:pt x="24" y="364"/>
                  </a:cubicBezTo>
                  <a:cubicBezTo>
                    <a:pt x="41" y="398"/>
                    <a:pt x="94" y="410"/>
                    <a:pt x="173" y="410"/>
                  </a:cubicBezTo>
                  <a:cubicBezTo>
                    <a:pt x="317" y="410"/>
                    <a:pt x="549" y="372"/>
                    <a:pt x="810" y="364"/>
                  </a:cubicBezTo>
                  <a:cubicBezTo>
                    <a:pt x="844" y="363"/>
                    <a:pt x="877" y="363"/>
                    <a:pt x="910" y="363"/>
                  </a:cubicBezTo>
                  <a:cubicBezTo>
                    <a:pt x="1112" y="363"/>
                    <a:pt x="1289" y="379"/>
                    <a:pt x="1415" y="379"/>
                  </a:cubicBezTo>
                  <a:cubicBezTo>
                    <a:pt x="1519" y="379"/>
                    <a:pt x="1588" y="368"/>
                    <a:pt x="1607" y="329"/>
                  </a:cubicBezTo>
                  <a:cubicBezTo>
                    <a:pt x="1619" y="293"/>
                    <a:pt x="1560" y="210"/>
                    <a:pt x="1405" y="126"/>
                  </a:cubicBezTo>
                  <a:cubicBezTo>
                    <a:pt x="1226" y="43"/>
                    <a:pt x="1035" y="1"/>
                    <a:pt x="84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 flipH="1">
              <a:off x="7300067" y="902269"/>
              <a:ext cx="46597" cy="16784"/>
            </a:xfrm>
            <a:custGeom>
              <a:avLst/>
              <a:gdLst/>
              <a:ahLst/>
              <a:cxnLst/>
              <a:rect l="l" t="t" r="r" b="b"/>
              <a:pathLst>
                <a:path w="1216" h="438" extrusionOk="0">
                  <a:moveTo>
                    <a:pt x="532" y="1"/>
                  </a:moveTo>
                  <a:cubicBezTo>
                    <a:pt x="403" y="1"/>
                    <a:pt x="274" y="30"/>
                    <a:pt x="156" y="92"/>
                  </a:cubicBezTo>
                  <a:cubicBezTo>
                    <a:pt x="37" y="163"/>
                    <a:pt x="1" y="235"/>
                    <a:pt x="25" y="282"/>
                  </a:cubicBezTo>
                  <a:cubicBezTo>
                    <a:pt x="72" y="354"/>
                    <a:pt x="311" y="330"/>
                    <a:pt x="596" y="354"/>
                  </a:cubicBezTo>
                  <a:cubicBezTo>
                    <a:pt x="812" y="372"/>
                    <a:pt x="995" y="437"/>
                    <a:pt x="1101" y="437"/>
                  </a:cubicBezTo>
                  <a:cubicBezTo>
                    <a:pt x="1136" y="437"/>
                    <a:pt x="1162" y="431"/>
                    <a:pt x="1180" y="413"/>
                  </a:cubicBezTo>
                  <a:cubicBezTo>
                    <a:pt x="1215" y="378"/>
                    <a:pt x="1192" y="294"/>
                    <a:pt x="1084" y="199"/>
                  </a:cubicBezTo>
                  <a:cubicBezTo>
                    <a:pt x="926" y="70"/>
                    <a:pt x="729" y="1"/>
                    <a:pt x="53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 flipH="1">
              <a:off x="7495820" y="771705"/>
              <a:ext cx="118217" cy="222869"/>
            </a:xfrm>
            <a:custGeom>
              <a:avLst/>
              <a:gdLst/>
              <a:ahLst/>
              <a:cxnLst/>
              <a:rect l="l" t="t" r="r" b="b"/>
              <a:pathLst>
                <a:path w="3085" h="5816" extrusionOk="0">
                  <a:moveTo>
                    <a:pt x="1629" y="1"/>
                  </a:moveTo>
                  <a:cubicBezTo>
                    <a:pt x="1348" y="1"/>
                    <a:pt x="1055" y="154"/>
                    <a:pt x="799" y="308"/>
                  </a:cubicBezTo>
                  <a:cubicBezTo>
                    <a:pt x="418" y="534"/>
                    <a:pt x="168" y="939"/>
                    <a:pt x="132" y="1368"/>
                  </a:cubicBezTo>
                  <a:cubicBezTo>
                    <a:pt x="1" y="2987"/>
                    <a:pt x="299" y="3594"/>
                    <a:pt x="299" y="5142"/>
                  </a:cubicBezTo>
                  <a:cubicBezTo>
                    <a:pt x="299" y="5249"/>
                    <a:pt x="310" y="5344"/>
                    <a:pt x="358" y="5440"/>
                  </a:cubicBezTo>
                  <a:cubicBezTo>
                    <a:pt x="514" y="5684"/>
                    <a:pt x="783" y="5816"/>
                    <a:pt x="1059" y="5816"/>
                  </a:cubicBezTo>
                  <a:cubicBezTo>
                    <a:pt x="1119" y="5816"/>
                    <a:pt x="1179" y="5810"/>
                    <a:pt x="1239" y="5797"/>
                  </a:cubicBezTo>
                  <a:cubicBezTo>
                    <a:pt x="1870" y="5654"/>
                    <a:pt x="1846" y="5178"/>
                    <a:pt x="1989" y="4547"/>
                  </a:cubicBezTo>
                  <a:cubicBezTo>
                    <a:pt x="2144" y="3916"/>
                    <a:pt x="2180" y="3261"/>
                    <a:pt x="2323" y="2630"/>
                  </a:cubicBezTo>
                  <a:lnTo>
                    <a:pt x="2323" y="2582"/>
                  </a:lnTo>
                  <a:cubicBezTo>
                    <a:pt x="2418" y="2130"/>
                    <a:pt x="2692" y="1737"/>
                    <a:pt x="3073" y="1487"/>
                  </a:cubicBezTo>
                  <a:lnTo>
                    <a:pt x="3085" y="1487"/>
                  </a:lnTo>
                  <a:lnTo>
                    <a:pt x="3013" y="1356"/>
                  </a:lnTo>
                  <a:cubicBezTo>
                    <a:pt x="2751" y="1034"/>
                    <a:pt x="2335" y="272"/>
                    <a:pt x="1954" y="82"/>
                  </a:cubicBezTo>
                  <a:cubicBezTo>
                    <a:pt x="1849" y="24"/>
                    <a:pt x="1740" y="1"/>
                    <a:pt x="1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 flipH="1">
              <a:off x="7571081" y="951858"/>
              <a:ext cx="63036" cy="90588"/>
            </a:xfrm>
            <a:custGeom>
              <a:avLst/>
              <a:gdLst/>
              <a:ahLst/>
              <a:cxnLst/>
              <a:rect l="l" t="t" r="r" b="b"/>
              <a:pathLst>
                <a:path w="1645" h="2364" extrusionOk="0">
                  <a:moveTo>
                    <a:pt x="1033" y="1"/>
                  </a:moveTo>
                  <a:cubicBezTo>
                    <a:pt x="607" y="1"/>
                    <a:pt x="108" y="194"/>
                    <a:pt x="61" y="1072"/>
                  </a:cubicBezTo>
                  <a:cubicBezTo>
                    <a:pt x="1" y="2177"/>
                    <a:pt x="791" y="2364"/>
                    <a:pt x="1244" y="2364"/>
                  </a:cubicBezTo>
                  <a:cubicBezTo>
                    <a:pt x="1420" y="2364"/>
                    <a:pt x="1546" y="2335"/>
                    <a:pt x="1549" y="2322"/>
                  </a:cubicBezTo>
                  <a:cubicBezTo>
                    <a:pt x="1549" y="2286"/>
                    <a:pt x="1644" y="119"/>
                    <a:pt x="1644" y="119"/>
                  </a:cubicBezTo>
                  <a:cubicBezTo>
                    <a:pt x="1629" y="109"/>
                    <a:pt x="1351" y="1"/>
                    <a:pt x="1033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 flipH="1">
              <a:off x="7591620" y="970559"/>
              <a:ext cx="26517" cy="52077"/>
            </a:xfrm>
            <a:custGeom>
              <a:avLst/>
              <a:gdLst/>
              <a:ahLst/>
              <a:cxnLst/>
              <a:rect l="l" t="t" r="r" b="b"/>
              <a:pathLst>
                <a:path w="692" h="1359" extrusionOk="0">
                  <a:moveTo>
                    <a:pt x="441" y="1"/>
                  </a:moveTo>
                  <a:cubicBezTo>
                    <a:pt x="310" y="24"/>
                    <a:pt x="191" y="108"/>
                    <a:pt x="144" y="239"/>
                  </a:cubicBezTo>
                  <a:cubicBezTo>
                    <a:pt x="72" y="370"/>
                    <a:pt x="36" y="512"/>
                    <a:pt x="36" y="667"/>
                  </a:cubicBezTo>
                  <a:cubicBezTo>
                    <a:pt x="1" y="941"/>
                    <a:pt x="144" y="1215"/>
                    <a:pt x="394" y="1346"/>
                  </a:cubicBezTo>
                  <a:cubicBezTo>
                    <a:pt x="419" y="1354"/>
                    <a:pt x="447" y="1358"/>
                    <a:pt x="476" y="1358"/>
                  </a:cubicBezTo>
                  <a:cubicBezTo>
                    <a:pt x="530" y="1358"/>
                    <a:pt x="586" y="1345"/>
                    <a:pt x="632" y="1322"/>
                  </a:cubicBezTo>
                  <a:cubicBezTo>
                    <a:pt x="691" y="1263"/>
                    <a:pt x="691" y="1239"/>
                    <a:pt x="691" y="1227"/>
                  </a:cubicBezTo>
                  <a:lnTo>
                    <a:pt x="691" y="1227"/>
                  </a:lnTo>
                  <a:cubicBezTo>
                    <a:pt x="691" y="1227"/>
                    <a:pt x="667" y="1251"/>
                    <a:pt x="620" y="1263"/>
                  </a:cubicBezTo>
                  <a:cubicBezTo>
                    <a:pt x="584" y="1280"/>
                    <a:pt x="548" y="1289"/>
                    <a:pt x="514" y="1289"/>
                  </a:cubicBezTo>
                  <a:cubicBezTo>
                    <a:pt x="480" y="1289"/>
                    <a:pt x="447" y="1280"/>
                    <a:pt x="417" y="1263"/>
                  </a:cubicBezTo>
                  <a:cubicBezTo>
                    <a:pt x="215" y="1132"/>
                    <a:pt x="108" y="893"/>
                    <a:pt x="144" y="655"/>
                  </a:cubicBezTo>
                  <a:cubicBezTo>
                    <a:pt x="144" y="524"/>
                    <a:pt x="179" y="393"/>
                    <a:pt x="239" y="274"/>
                  </a:cubicBezTo>
                  <a:cubicBezTo>
                    <a:pt x="263" y="179"/>
                    <a:pt x="346" y="108"/>
                    <a:pt x="441" y="84"/>
                  </a:cubicBezTo>
                  <a:cubicBezTo>
                    <a:pt x="453" y="82"/>
                    <a:pt x="465" y="81"/>
                    <a:pt x="476" y="81"/>
                  </a:cubicBezTo>
                  <a:cubicBezTo>
                    <a:pt x="532" y="81"/>
                    <a:pt x="576" y="106"/>
                    <a:pt x="596" y="155"/>
                  </a:cubicBezTo>
                  <a:cubicBezTo>
                    <a:pt x="620" y="203"/>
                    <a:pt x="596" y="239"/>
                    <a:pt x="608" y="239"/>
                  </a:cubicBezTo>
                  <a:cubicBezTo>
                    <a:pt x="632" y="239"/>
                    <a:pt x="644" y="215"/>
                    <a:pt x="644" y="155"/>
                  </a:cubicBezTo>
                  <a:cubicBezTo>
                    <a:pt x="632" y="108"/>
                    <a:pt x="608" y="72"/>
                    <a:pt x="584" y="48"/>
                  </a:cubicBezTo>
                  <a:cubicBezTo>
                    <a:pt x="548" y="12"/>
                    <a:pt x="489" y="1"/>
                    <a:pt x="441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 flipH="1">
              <a:off x="7200638" y="720353"/>
              <a:ext cx="354537" cy="177613"/>
            </a:xfrm>
            <a:custGeom>
              <a:avLst/>
              <a:gdLst/>
              <a:ahLst/>
              <a:cxnLst/>
              <a:rect l="l" t="t" r="r" b="b"/>
              <a:pathLst>
                <a:path w="9252" h="4635" extrusionOk="0">
                  <a:moveTo>
                    <a:pt x="2270" y="0"/>
                  </a:moveTo>
                  <a:cubicBezTo>
                    <a:pt x="2141" y="0"/>
                    <a:pt x="2015" y="13"/>
                    <a:pt x="1894" y="41"/>
                  </a:cubicBezTo>
                  <a:cubicBezTo>
                    <a:pt x="1108" y="207"/>
                    <a:pt x="1" y="1005"/>
                    <a:pt x="334" y="1648"/>
                  </a:cubicBezTo>
                  <a:lnTo>
                    <a:pt x="334" y="1660"/>
                  </a:lnTo>
                  <a:cubicBezTo>
                    <a:pt x="251" y="1934"/>
                    <a:pt x="215" y="2231"/>
                    <a:pt x="227" y="2529"/>
                  </a:cubicBezTo>
                  <a:cubicBezTo>
                    <a:pt x="251" y="2827"/>
                    <a:pt x="406" y="3089"/>
                    <a:pt x="656" y="3255"/>
                  </a:cubicBezTo>
                  <a:cubicBezTo>
                    <a:pt x="685" y="3272"/>
                    <a:pt x="717" y="3279"/>
                    <a:pt x="750" y="3279"/>
                  </a:cubicBezTo>
                  <a:cubicBezTo>
                    <a:pt x="1006" y="3279"/>
                    <a:pt x="1356" y="2836"/>
                    <a:pt x="1799" y="2720"/>
                  </a:cubicBezTo>
                  <a:cubicBezTo>
                    <a:pt x="1894" y="2694"/>
                    <a:pt x="1997" y="2683"/>
                    <a:pt x="2105" y="2683"/>
                  </a:cubicBezTo>
                  <a:cubicBezTo>
                    <a:pt x="2769" y="2683"/>
                    <a:pt x="3637" y="3105"/>
                    <a:pt x="4180" y="3351"/>
                  </a:cubicBezTo>
                  <a:cubicBezTo>
                    <a:pt x="4811" y="3648"/>
                    <a:pt x="5394" y="4041"/>
                    <a:pt x="6049" y="4327"/>
                  </a:cubicBezTo>
                  <a:cubicBezTo>
                    <a:pt x="6471" y="4506"/>
                    <a:pt x="6933" y="4635"/>
                    <a:pt x="7386" y="4635"/>
                  </a:cubicBezTo>
                  <a:cubicBezTo>
                    <a:pt x="7624" y="4635"/>
                    <a:pt x="7860" y="4599"/>
                    <a:pt x="8085" y="4517"/>
                  </a:cubicBezTo>
                  <a:cubicBezTo>
                    <a:pt x="8359" y="4458"/>
                    <a:pt x="8573" y="4255"/>
                    <a:pt x="8657" y="3982"/>
                  </a:cubicBezTo>
                  <a:cubicBezTo>
                    <a:pt x="8690" y="3835"/>
                    <a:pt x="8604" y="3674"/>
                    <a:pt x="8483" y="3587"/>
                  </a:cubicBezTo>
                  <a:lnTo>
                    <a:pt x="8483" y="3587"/>
                  </a:lnTo>
                  <a:cubicBezTo>
                    <a:pt x="8557" y="3578"/>
                    <a:pt x="8630" y="3559"/>
                    <a:pt x="8704" y="3529"/>
                  </a:cubicBezTo>
                  <a:cubicBezTo>
                    <a:pt x="9085" y="3362"/>
                    <a:pt x="9252" y="2910"/>
                    <a:pt x="9085" y="2529"/>
                  </a:cubicBezTo>
                  <a:cubicBezTo>
                    <a:pt x="8954" y="2248"/>
                    <a:pt x="8679" y="2084"/>
                    <a:pt x="8391" y="2084"/>
                  </a:cubicBezTo>
                  <a:cubicBezTo>
                    <a:pt x="8339" y="2084"/>
                    <a:pt x="8286" y="2089"/>
                    <a:pt x="8233" y="2100"/>
                  </a:cubicBezTo>
                  <a:lnTo>
                    <a:pt x="8233" y="2100"/>
                  </a:lnTo>
                  <a:cubicBezTo>
                    <a:pt x="8501" y="1983"/>
                    <a:pt x="8638" y="1685"/>
                    <a:pt x="8550" y="1398"/>
                  </a:cubicBezTo>
                  <a:cubicBezTo>
                    <a:pt x="8419" y="1076"/>
                    <a:pt x="8121" y="850"/>
                    <a:pt x="7776" y="815"/>
                  </a:cubicBezTo>
                  <a:cubicBezTo>
                    <a:pt x="7692" y="806"/>
                    <a:pt x="7608" y="801"/>
                    <a:pt x="7524" y="801"/>
                  </a:cubicBezTo>
                  <a:cubicBezTo>
                    <a:pt x="7271" y="801"/>
                    <a:pt x="7017" y="841"/>
                    <a:pt x="6775" y="922"/>
                  </a:cubicBezTo>
                  <a:cubicBezTo>
                    <a:pt x="6454" y="1029"/>
                    <a:pt x="6121" y="1088"/>
                    <a:pt x="5787" y="1088"/>
                  </a:cubicBezTo>
                  <a:cubicBezTo>
                    <a:pt x="5287" y="1088"/>
                    <a:pt x="4835" y="815"/>
                    <a:pt x="4370" y="624"/>
                  </a:cubicBezTo>
                  <a:cubicBezTo>
                    <a:pt x="3748" y="363"/>
                    <a:pt x="2964" y="0"/>
                    <a:pt x="2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 flipH="1">
              <a:off x="7238037" y="736525"/>
              <a:ext cx="291577" cy="100475"/>
            </a:xfrm>
            <a:custGeom>
              <a:avLst/>
              <a:gdLst/>
              <a:ahLst/>
              <a:cxnLst/>
              <a:rect l="l" t="t" r="r" b="b"/>
              <a:pathLst>
                <a:path w="7609" h="2622" extrusionOk="0">
                  <a:moveTo>
                    <a:pt x="1590" y="1"/>
                  </a:moveTo>
                  <a:cubicBezTo>
                    <a:pt x="1169" y="1"/>
                    <a:pt x="755" y="149"/>
                    <a:pt x="429" y="428"/>
                  </a:cubicBezTo>
                  <a:cubicBezTo>
                    <a:pt x="155" y="666"/>
                    <a:pt x="1" y="1024"/>
                    <a:pt x="1" y="1381"/>
                  </a:cubicBezTo>
                  <a:cubicBezTo>
                    <a:pt x="1" y="1488"/>
                    <a:pt x="12" y="1583"/>
                    <a:pt x="48" y="1666"/>
                  </a:cubicBezTo>
                  <a:cubicBezTo>
                    <a:pt x="48" y="1702"/>
                    <a:pt x="60" y="1738"/>
                    <a:pt x="84" y="1762"/>
                  </a:cubicBezTo>
                  <a:cubicBezTo>
                    <a:pt x="60" y="1643"/>
                    <a:pt x="60" y="1512"/>
                    <a:pt x="60" y="1393"/>
                  </a:cubicBezTo>
                  <a:cubicBezTo>
                    <a:pt x="84" y="1047"/>
                    <a:pt x="239" y="726"/>
                    <a:pt x="501" y="500"/>
                  </a:cubicBezTo>
                  <a:cubicBezTo>
                    <a:pt x="797" y="267"/>
                    <a:pt x="1167" y="135"/>
                    <a:pt x="1545" y="135"/>
                  </a:cubicBezTo>
                  <a:cubicBezTo>
                    <a:pt x="1669" y="135"/>
                    <a:pt x="1794" y="149"/>
                    <a:pt x="1917" y="178"/>
                  </a:cubicBezTo>
                  <a:cubicBezTo>
                    <a:pt x="2525" y="321"/>
                    <a:pt x="3072" y="643"/>
                    <a:pt x="3489" y="1107"/>
                  </a:cubicBezTo>
                  <a:cubicBezTo>
                    <a:pt x="3953" y="1571"/>
                    <a:pt x="4370" y="2095"/>
                    <a:pt x="4906" y="2381"/>
                  </a:cubicBezTo>
                  <a:cubicBezTo>
                    <a:pt x="5217" y="2543"/>
                    <a:pt x="5554" y="2622"/>
                    <a:pt x="5888" y="2622"/>
                  </a:cubicBezTo>
                  <a:cubicBezTo>
                    <a:pt x="6434" y="2622"/>
                    <a:pt x="6971" y="2411"/>
                    <a:pt x="7371" y="2012"/>
                  </a:cubicBezTo>
                  <a:cubicBezTo>
                    <a:pt x="7442" y="1940"/>
                    <a:pt x="7502" y="1857"/>
                    <a:pt x="7561" y="1774"/>
                  </a:cubicBezTo>
                  <a:cubicBezTo>
                    <a:pt x="7597" y="1738"/>
                    <a:pt x="7609" y="1702"/>
                    <a:pt x="7609" y="1702"/>
                  </a:cubicBezTo>
                  <a:lnTo>
                    <a:pt x="7609" y="1702"/>
                  </a:lnTo>
                  <a:cubicBezTo>
                    <a:pt x="7597" y="1702"/>
                    <a:pt x="7525" y="1809"/>
                    <a:pt x="7335" y="1976"/>
                  </a:cubicBezTo>
                  <a:cubicBezTo>
                    <a:pt x="7085" y="2202"/>
                    <a:pt x="6775" y="2369"/>
                    <a:pt x="6442" y="2452"/>
                  </a:cubicBezTo>
                  <a:cubicBezTo>
                    <a:pt x="6274" y="2497"/>
                    <a:pt x="6102" y="2520"/>
                    <a:pt x="5931" y="2520"/>
                  </a:cubicBezTo>
                  <a:cubicBezTo>
                    <a:pt x="5603" y="2520"/>
                    <a:pt x="5278" y="2438"/>
                    <a:pt x="4989" y="2274"/>
                  </a:cubicBezTo>
                  <a:cubicBezTo>
                    <a:pt x="4489" y="2000"/>
                    <a:pt x="4073" y="1488"/>
                    <a:pt x="3596" y="1000"/>
                  </a:cubicBezTo>
                  <a:cubicBezTo>
                    <a:pt x="3156" y="523"/>
                    <a:pt x="2584" y="178"/>
                    <a:pt x="1941" y="35"/>
                  </a:cubicBezTo>
                  <a:cubicBezTo>
                    <a:pt x="1825" y="12"/>
                    <a:pt x="1707" y="1"/>
                    <a:pt x="1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 flipH="1">
              <a:off x="7530039" y="801520"/>
              <a:ext cx="67098" cy="150828"/>
            </a:xfrm>
            <a:custGeom>
              <a:avLst/>
              <a:gdLst/>
              <a:ahLst/>
              <a:cxnLst/>
              <a:rect l="l" t="t" r="r" b="b"/>
              <a:pathLst>
                <a:path w="1751" h="3936" extrusionOk="0">
                  <a:moveTo>
                    <a:pt x="1238" y="1"/>
                  </a:moveTo>
                  <a:cubicBezTo>
                    <a:pt x="1160" y="1"/>
                    <a:pt x="1080" y="10"/>
                    <a:pt x="1001" y="30"/>
                  </a:cubicBezTo>
                  <a:cubicBezTo>
                    <a:pt x="715" y="101"/>
                    <a:pt x="477" y="268"/>
                    <a:pt x="298" y="506"/>
                  </a:cubicBezTo>
                  <a:cubicBezTo>
                    <a:pt x="108" y="792"/>
                    <a:pt x="0" y="1137"/>
                    <a:pt x="12" y="1483"/>
                  </a:cubicBezTo>
                  <a:cubicBezTo>
                    <a:pt x="24" y="1828"/>
                    <a:pt x="108" y="2161"/>
                    <a:pt x="239" y="2471"/>
                  </a:cubicBezTo>
                  <a:cubicBezTo>
                    <a:pt x="334" y="2721"/>
                    <a:pt x="405" y="2983"/>
                    <a:pt x="453" y="3245"/>
                  </a:cubicBezTo>
                  <a:cubicBezTo>
                    <a:pt x="465" y="3483"/>
                    <a:pt x="417" y="3733"/>
                    <a:pt x="286" y="3935"/>
                  </a:cubicBezTo>
                  <a:cubicBezTo>
                    <a:pt x="286" y="3935"/>
                    <a:pt x="358" y="3900"/>
                    <a:pt x="429" y="3792"/>
                  </a:cubicBezTo>
                  <a:cubicBezTo>
                    <a:pt x="524" y="3614"/>
                    <a:pt x="560" y="3423"/>
                    <a:pt x="548" y="3233"/>
                  </a:cubicBezTo>
                  <a:cubicBezTo>
                    <a:pt x="548" y="2745"/>
                    <a:pt x="167" y="2173"/>
                    <a:pt x="167" y="1483"/>
                  </a:cubicBezTo>
                  <a:cubicBezTo>
                    <a:pt x="155" y="1173"/>
                    <a:pt x="239" y="852"/>
                    <a:pt x="417" y="590"/>
                  </a:cubicBezTo>
                  <a:cubicBezTo>
                    <a:pt x="560" y="375"/>
                    <a:pt x="774" y="221"/>
                    <a:pt x="1024" y="137"/>
                  </a:cubicBezTo>
                  <a:cubicBezTo>
                    <a:pt x="1125" y="108"/>
                    <a:pt x="1231" y="93"/>
                    <a:pt x="1338" y="93"/>
                  </a:cubicBezTo>
                  <a:cubicBezTo>
                    <a:pt x="1407" y="93"/>
                    <a:pt x="1478" y="99"/>
                    <a:pt x="1548" y="113"/>
                  </a:cubicBezTo>
                  <a:cubicBezTo>
                    <a:pt x="1651" y="134"/>
                    <a:pt x="1709" y="163"/>
                    <a:pt x="1731" y="163"/>
                  </a:cubicBezTo>
                  <a:cubicBezTo>
                    <a:pt x="1735" y="163"/>
                    <a:pt x="1737" y="163"/>
                    <a:pt x="1739" y="161"/>
                  </a:cubicBezTo>
                  <a:cubicBezTo>
                    <a:pt x="1751" y="149"/>
                    <a:pt x="1691" y="101"/>
                    <a:pt x="1560" y="54"/>
                  </a:cubicBezTo>
                  <a:cubicBezTo>
                    <a:pt x="1456" y="19"/>
                    <a:pt x="1348" y="1"/>
                    <a:pt x="1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 flipH="1">
              <a:off x="6053203" y="2654213"/>
              <a:ext cx="2581503" cy="816752"/>
            </a:xfrm>
            <a:custGeom>
              <a:avLst/>
              <a:gdLst/>
              <a:ahLst/>
              <a:cxnLst/>
              <a:rect l="l" t="t" r="r" b="b"/>
              <a:pathLst>
                <a:path w="67367" h="21314" extrusionOk="0">
                  <a:moveTo>
                    <a:pt x="32326" y="0"/>
                  </a:moveTo>
                  <a:cubicBezTo>
                    <a:pt x="31433" y="12"/>
                    <a:pt x="30112" y="36"/>
                    <a:pt x="28421" y="108"/>
                  </a:cubicBezTo>
                  <a:cubicBezTo>
                    <a:pt x="26718" y="191"/>
                    <a:pt x="24647" y="334"/>
                    <a:pt x="22253" y="608"/>
                  </a:cubicBezTo>
                  <a:cubicBezTo>
                    <a:pt x="21051" y="739"/>
                    <a:pt x="19777" y="917"/>
                    <a:pt x="18420" y="1132"/>
                  </a:cubicBezTo>
                  <a:cubicBezTo>
                    <a:pt x="17074" y="1334"/>
                    <a:pt x="15645" y="1608"/>
                    <a:pt x="14169" y="1941"/>
                  </a:cubicBezTo>
                  <a:cubicBezTo>
                    <a:pt x="12681" y="2275"/>
                    <a:pt x="11145" y="2679"/>
                    <a:pt x="9561" y="3191"/>
                  </a:cubicBezTo>
                  <a:cubicBezTo>
                    <a:pt x="7918" y="3703"/>
                    <a:pt x="6323" y="4358"/>
                    <a:pt x="4787" y="5156"/>
                  </a:cubicBezTo>
                  <a:cubicBezTo>
                    <a:pt x="3977" y="5573"/>
                    <a:pt x="3215" y="6061"/>
                    <a:pt x="2489" y="6620"/>
                  </a:cubicBezTo>
                  <a:cubicBezTo>
                    <a:pt x="1727" y="7180"/>
                    <a:pt x="1084" y="7882"/>
                    <a:pt x="584" y="8692"/>
                  </a:cubicBezTo>
                  <a:cubicBezTo>
                    <a:pt x="536" y="8799"/>
                    <a:pt x="465" y="8894"/>
                    <a:pt x="417" y="9002"/>
                  </a:cubicBezTo>
                  <a:lnTo>
                    <a:pt x="274" y="9347"/>
                  </a:lnTo>
                  <a:lnTo>
                    <a:pt x="215" y="9514"/>
                  </a:lnTo>
                  <a:cubicBezTo>
                    <a:pt x="191" y="9573"/>
                    <a:pt x="179" y="9633"/>
                    <a:pt x="167" y="9692"/>
                  </a:cubicBezTo>
                  <a:lnTo>
                    <a:pt x="84" y="10049"/>
                  </a:lnTo>
                  <a:cubicBezTo>
                    <a:pt x="1" y="10537"/>
                    <a:pt x="24" y="11038"/>
                    <a:pt x="144" y="11514"/>
                  </a:cubicBezTo>
                  <a:cubicBezTo>
                    <a:pt x="382" y="12478"/>
                    <a:pt x="1025" y="13312"/>
                    <a:pt x="1739" y="14002"/>
                  </a:cubicBezTo>
                  <a:cubicBezTo>
                    <a:pt x="3215" y="15395"/>
                    <a:pt x="5085" y="16348"/>
                    <a:pt x="7025" y="17157"/>
                  </a:cubicBezTo>
                  <a:cubicBezTo>
                    <a:pt x="9014" y="17955"/>
                    <a:pt x="11073" y="18610"/>
                    <a:pt x="13157" y="19098"/>
                  </a:cubicBezTo>
                  <a:cubicBezTo>
                    <a:pt x="17550" y="20134"/>
                    <a:pt x="22027" y="20789"/>
                    <a:pt x="26528" y="21074"/>
                  </a:cubicBezTo>
                  <a:cubicBezTo>
                    <a:pt x="28918" y="21233"/>
                    <a:pt x="31313" y="21313"/>
                    <a:pt x="33708" y="21313"/>
                  </a:cubicBezTo>
                  <a:cubicBezTo>
                    <a:pt x="35822" y="21313"/>
                    <a:pt x="37938" y="21250"/>
                    <a:pt x="40053" y="21122"/>
                  </a:cubicBezTo>
                  <a:cubicBezTo>
                    <a:pt x="44244" y="20884"/>
                    <a:pt x="48423" y="20348"/>
                    <a:pt x="52531" y="19491"/>
                  </a:cubicBezTo>
                  <a:cubicBezTo>
                    <a:pt x="54448" y="19086"/>
                    <a:pt x="56341" y="18574"/>
                    <a:pt x="58198" y="17955"/>
                  </a:cubicBezTo>
                  <a:cubicBezTo>
                    <a:pt x="59961" y="17384"/>
                    <a:pt x="61651" y="16645"/>
                    <a:pt x="63270" y="15741"/>
                  </a:cubicBezTo>
                  <a:cubicBezTo>
                    <a:pt x="64032" y="15300"/>
                    <a:pt x="64747" y="14788"/>
                    <a:pt x="65414" y="14205"/>
                  </a:cubicBezTo>
                  <a:cubicBezTo>
                    <a:pt x="66068" y="13657"/>
                    <a:pt x="66604" y="12978"/>
                    <a:pt x="66973" y="12216"/>
                  </a:cubicBezTo>
                  <a:lnTo>
                    <a:pt x="67092" y="11919"/>
                  </a:lnTo>
                  <a:cubicBezTo>
                    <a:pt x="67140" y="11823"/>
                    <a:pt x="67176" y="11728"/>
                    <a:pt x="67200" y="11621"/>
                  </a:cubicBezTo>
                  <a:lnTo>
                    <a:pt x="67271" y="11323"/>
                  </a:lnTo>
                  <a:cubicBezTo>
                    <a:pt x="67283" y="11276"/>
                    <a:pt x="67307" y="11228"/>
                    <a:pt x="67307" y="11169"/>
                  </a:cubicBezTo>
                  <a:lnTo>
                    <a:pt x="67319" y="11014"/>
                  </a:lnTo>
                  <a:cubicBezTo>
                    <a:pt x="67366" y="10609"/>
                    <a:pt x="67330" y="10204"/>
                    <a:pt x="67223" y="9811"/>
                  </a:cubicBezTo>
                  <a:cubicBezTo>
                    <a:pt x="67104" y="9430"/>
                    <a:pt x="66926" y="9061"/>
                    <a:pt x="66711" y="8740"/>
                  </a:cubicBezTo>
                  <a:cubicBezTo>
                    <a:pt x="66497" y="8418"/>
                    <a:pt x="66247" y="8109"/>
                    <a:pt x="65973" y="7835"/>
                  </a:cubicBezTo>
                  <a:cubicBezTo>
                    <a:pt x="65449" y="7311"/>
                    <a:pt x="64878" y="6835"/>
                    <a:pt x="64259" y="6430"/>
                  </a:cubicBezTo>
                  <a:cubicBezTo>
                    <a:pt x="63675" y="6025"/>
                    <a:pt x="63068" y="5668"/>
                    <a:pt x="62437" y="5346"/>
                  </a:cubicBezTo>
                  <a:cubicBezTo>
                    <a:pt x="61294" y="4751"/>
                    <a:pt x="60115" y="4227"/>
                    <a:pt x="58913" y="3787"/>
                  </a:cubicBezTo>
                  <a:cubicBezTo>
                    <a:pt x="56972" y="3072"/>
                    <a:pt x="54996" y="2465"/>
                    <a:pt x="52995" y="1977"/>
                  </a:cubicBezTo>
                  <a:cubicBezTo>
                    <a:pt x="51340" y="1572"/>
                    <a:pt x="50043" y="1334"/>
                    <a:pt x="49162" y="1167"/>
                  </a:cubicBezTo>
                  <a:cubicBezTo>
                    <a:pt x="48293" y="1001"/>
                    <a:pt x="47816" y="929"/>
                    <a:pt x="47816" y="929"/>
                  </a:cubicBezTo>
                  <a:lnTo>
                    <a:pt x="47816" y="929"/>
                  </a:lnTo>
                  <a:lnTo>
                    <a:pt x="48161" y="1001"/>
                  </a:lnTo>
                  <a:cubicBezTo>
                    <a:pt x="48388" y="1036"/>
                    <a:pt x="48721" y="1096"/>
                    <a:pt x="49162" y="1179"/>
                  </a:cubicBezTo>
                  <a:cubicBezTo>
                    <a:pt x="50043" y="1346"/>
                    <a:pt x="51328" y="1608"/>
                    <a:pt x="52983" y="2025"/>
                  </a:cubicBezTo>
                  <a:cubicBezTo>
                    <a:pt x="54984" y="2513"/>
                    <a:pt x="56948" y="3120"/>
                    <a:pt x="58889" y="3846"/>
                  </a:cubicBezTo>
                  <a:cubicBezTo>
                    <a:pt x="60091" y="4287"/>
                    <a:pt x="61270" y="4811"/>
                    <a:pt x="62401" y="5418"/>
                  </a:cubicBezTo>
                  <a:cubicBezTo>
                    <a:pt x="63032" y="5739"/>
                    <a:pt x="63628" y="6096"/>
                    <a:pt x="64211" y="6489"/>
                  </a:cubicBezTo>
                  <a:cubicBezTo>
                    <a:pt x="64830" y="6894"/>
                    <a:pt x="65402" y="7359"/>
                    <a:pt x="65914" y="7882"/>
                  </a:cubicBezTo>
                  <a:cubicBezTo>
                    <a:pt x="66187" y="8156"/>
                    <a:pt x="66426" y="8454"/>
                    <a:pt x="66640" y="8775"/>
                  </a:cubicBezTo>
                  <a:cubicBezTo>
                    <a:pt x="66854" y="9097"/>
                    <a:pt x="67021" y="9454"/>
                    <a:pt x="67128" y="9823"/>
                  </a:cubicBezTo>
                  <a:cubicBezTo>
                    <a:pt x="67235" y="10204"/>
                    <a:pt x="67271" y="10597"/>
                    <a:pt x="67223" y="10990"/>
                  </a:cubicBezTo>
                  <a:lnTo>
                    <a:pt x="67223" y="11133"/>
                  </a:lnTo>
                  <a:cubicBezTo>
                    <a:pt x="67211" y="11192"/>
                    <a:pt x="67200" y="11240"/>
                    <a:pt x="67188" y="11288"/>
                  </a:cubicBezTo>
                  <a:lnTo>
                    <a:pt x="67116" y="11573"/>
                  </a:lnTo>
                  <a:cubicBezTo>
                    <a:pt x="67092" y="11680"/>
                    <a:pt x="67057" y="11776"/>
                    <a:pt x="67021" y="11871"/>
                  </a:cubicBezTo>
                  <a:lnTo>
                    <a:pt x="66902" y="12145"/>
                  </a:lnTo>
                  <a:cubicBezTo>
                    <a:pt x="66521" y="12907"/>
                    <a:pt x="65997" y="13574"/>
                    <a:pt x="65354" y="14121"/>
                  </a:cubicBezTo>
                  <a:cubicBezTo>
                    <a:pt x="64699" y="14681"/>
                    <a:pt x="63985" y="15193"/>
                    <a:pt x="63223" y="15633"/>
                  </a:cubicBezTo>
                  <a:cubicBezTo>
                    <a:pt x="61615" y="16526"/>
                    <a:pt x="59925" y="17265"/>
                    <a:pt x="58175" y="17836"/>
                  </a:cubicBezTo>
                  <a:cubicBezTo>
                    <a:pt x="56317" y="18443"/>
                    <a:pt x="54424" y="18955"/>
                    <a:pt x="52519" y="19360"/>
                  </a:cubicBezTo>
                  <a:cubicBezTo>
                    <a:pt x="48411" y="20205"/>
                    <a:pt x="44244" y="20753"/>
                    <a:pt x="40053" y="20991"/>
                  </a:cubicBezTo>
                  <a:cubicBezTo>
                    <a:pt x="37944" y="21114"/>
                    <a:pt x="35832" y="21177"/>
                    <a:pt x="33719" y="21177"/>
                  </a:cubicBezTo>
                  <a:cubicBezTo>
                    <a:pt x="31325" y="21177"/>
                    <a:pt x="28931" y="21096"/>
                    <a:pt x="26540" y="20932"/>
                  </a:cubicBezTo>
                  <a:cubicBezTo>
                    <a:pt x="22051" y="20658"/>
                    <a:pt x="17586" y="20003"/>
                    <a:pt x="13193" y="18967"/>
                  </a:cubicBezTo>
                  <a:cubicBezTo>
                    <a:pt x="11109" y="18479"/>
                    <a:pt x="9061" y="17836"/>
                    <a:pt x="7073" y="17038"/>
                  </a:cubicBezTo>
                  <a:cubicBezTo>
                    <a:pt x="5144" y="16241"/>
                    <a:pt x="3287" y="15288"/>
                    <a:pt x="1834" y="13907"/>
                  </a:cubicBezTo>
                  <a:cubicBezTo>
                    <a:pt x="1108" y="13228"/>
                    <a:pt x="501" y="12419"/>
                    <a:pt x="263" y="11466"/>
                  </a:cubicBezTo>
                  <a:cubicBezTo>
                    <a:pt x="144" y="11002"/>
                    <a:pt x="120" y="10526"/>
                    <a:pt x="191" y="10049"/>
                  </a:cubicBezTo>
                  <a:lnTo>
                    <a:pt x="274" y="9704"/>
                  </a:lnTo>
                  <a:cubicBezTo>
                    <a:pt x="286" y="9645"/>
                    <a:pt x="298" y="9585"/>
                    <a:pt x="322" y="9525"/>
                  </a:cubicBezTo>
                  <a:lnTo>
                    <a:pt x="382" y="9371"/>
                  </a:lnTo>
                  <a:lnTo>
                    <a:pt x="513" y="9037"/>
                  </a:lnTo>
                  <a:cubicBezTo>
                    <a:pt x="572" y="8930"/>
                    <a:pt x="632" y="8835"/>
                    <a:pt x="691" y="8728"/>
                  </a:cubicBezTo>
                  <a:cubicBezTo>
                    <a:pt x="1179" y="7942"/>
                    <a:pt x="1810" y="7239"/>
                    <a:pt x="2549" y="6692"/>
                  </a:cubicBezTo>
                  <a:cubicBezTo>
                    <a:pt x="3263" y="6132"/>
                    <a:pt x="4037" y="5644"/>
                    <a:pt x="4835" y="5227"/>
                  </a:cubicBezTo>
                  <a:cubicBezTo>
                    <a:pt x="6359" y="4441"/>
                    <a:pt x="7954" y="3787"/>
                    <a:pt x="9597" y="3263"/>
                  </a:cubicBezTo>
                  <a:cubicBezTo>
                    <a:pt x="11157" y="2751"/>
                    <a:pt x="12705" y="2346"/>
                    <a:pt x="14193" y="2013"/>
                  </a:cubicBezTo>
                  <a:cubicBezTo>
                    <a:pt x="15669" y="1667"/>
                    <a:pt x="17086" y="1417"/>
                    <a:pt x="18432" y="1191"/>
                  </a:cubicBezTo>
                  <a:cubicBezTo>
                    <a:pt x="19789" y="965"/>
                    <a:pt x="21063" y="798"/>
                    <a:pt x="22253" y="655"/>
                  </a:cubicBezTo>
                  <a:cubicBezTo>
                    <a:pt x="24658" y="381"/>
                    <a:pt x="26730" y="227"/>
                    <a:pt x="28421" y="143"/>
                  </a:cubicBezTo>
                  <a:cubicBezTo>
                    <a:pt x="30112" y="60"/>
                    <a:pt x="31433" y="24"/>
                    <a:pt x="32326" y="12"/>
                  </a:cubicBezTo>
                  <a:lnTo>
                    <a:pt x="33338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 flipH="1">
              <a:off x="5790875" y="1913672"/>
              <a:ext cx="3040041" cy="960797"/>
            </a:xfrm>
            <a:custGeom>
              <a:avLst/>
              <a:gdLst/>
              <a:ahLst/>
              <a:cxnLst/>
              <a:rect l="l" t="t" r="r" b="b"/>
              <a:pathLst>
                <a:path w="79333" h="25073" extrusionOk="0">
                  <a:moveTo>
                    <a:pt x="39708" y="1"/>
                  </a:moveTo>
                  <a:lnTo>
                    <a:pt x="40101" y="13"/>
                  </a:lnTo>
                  <a:lnTo>
                    <a:pt x="41268" y="36"/>
                  </a:lnTo>
                  <a:cubicBezTo>
                    <a:pt x="42304" y="72"/>
                    <a:pt x="43816" y="72"/>
                    <a:pt x="45780" y="167"/>
                  </a:cubicBezTo>
                  <a:cubicBezTo>
                    <a:pt x="51305" y="429"/>
                    <a:pt x="56806" y="1120"/>
                    <a:pt x="62223" y="2263"/>
                  </a:cubicBezTo>
                  <a:cubicBezTo>
                    <a:pt x="63926" y="2644"/>
                    <a:pt x="65712" y="3096"/>
                    <a:pt x="67533" y="3668"/>
                  </a:cubicBezTo>
                  <a:cubicBezTo>
                    <a:pt x="69426" y="4239"/>
                    <a:pt x="71284" y="4966"/>
                    <a:pt x="73070" y="5835"/>
                  </a:cubicBezTo>
                  <a:cubicBezTo>
                    <a:pt x="74010" y="6299"/>
                    <a:pt x="74915" y="6823"/>
                    <a:pt x="75772" y="7418"/>
                  </a:cubicBezTo>
                  <a:cubicBezTo>
                    <a:pt x="76665" y="8025"/>
                    <a:pt x="77463" y="8764"/>
                    <a:pt x="78130" y="9597"/>
                  </a:cubicBezTo>
                  <a:cubicBezTo>
                    <a:pt x="78463" y="10038"/>
                    <a:pt x="78737" y="10514"/>
                    <a:pt x="78939" y="11026"/>
                  </a:cubicBezTo>
                  <a:cubicBezTo>
                    <a:pt x="78987" y="11157"/>
                    <a:pt x="79035" y="11288"/>
                    <a:pt x="79070" y="11419"/>
                  </a:cubicBezTo>
                  <a:lnTo>
                    <a:pt x="79154" y="11824"/>
                  </a:lnTo>
                  <a:cubicBezTo>
                    <a:pt x="79178" y="11955"/>
                    <a:pt x="79201" y="12097"/>
                    <a:pt x="79201" y="12240"/>
                  </a:cubicBezTo>
                  <a:cubicBezTo>
                    <a:pt x="79213" y="12371"/>
                    <a:pt x="79225" y="12514"/>
                    <a:pt x="79213" y="12657"/>
                  </a:cubicBezTo>
                  <a:cubicBezTo>
                    <a:pt x="79178" y="13776"/>
                    <a:pt x="78642" y="14836"/>
                    <a:pt x="77892" y="15705"/>
                  </a:cubicBezTo>
                  <a:cubicBezTo>
                    <a:pt x="77118" y="16586"/>
                    <a:pt x="76225" y="17336"/>
                    <a:pt x="75225" y="17955"/>
                  </a:cubicBezTo>
                  <a:cubicBezTo>
                    <a:pt x="74225" y="18586"/>
                    <a:pt x="73177" y="19158"/>
                    <a:pt x="72081" y="19634"/>
                  </a:cubicBezTo>
                  <a:cubicBezTo>
                    <a:pt x="69819" y="20622"/>
                    <a:pt x="67474" y="21420"/>
                    <a:pt x="65081" y="22039"/>
                  </a:cubicBezTo>
                  <a:cubicBezTo>
                    <a:pt x="60211" y="23313"/>
                    <a:pt x="55020" y="24099"/>
                    <a:pt x="49698" y="24539"/>
                  </a:cubicBezTo>
                  <a:cubicBezTo>
                    <a:pt x="46341" y="24809"/>
                    <a:pt x="42969" y="24945"/>
                    <a:pt x="39595" y="24945"/>
                  </a:cubicBezTo>
                  <a:cubicBezTo>
                    <a:pt x="37763" y="24945"/>
                    <a:pt x="35931" y="24905"/>
                    <a:pt x="34100" y="24825"/>
                  </a:cubicBezTo>
                  <a:cubicBezTo>
                    <a:pt x="29255" y="24623"/>
                    <a:pt x="24433" y="24087"/>
                    <a:pt x="19670" y="23230"/>
                  </a:cubicBezTo>
                  <a:cubicBezTo>
                    <a:pt x="15122" y="22372"/>
                    <a:pt x="10848" y="21229"/>
                    <a:pt x="7097" y="19527"/>
                  </a:cubicBezTo>
                  <a:cubicBezTo>
                    <a:pt x="5228" y="18670"/>
                    <a:pt x="3478" y="17670"/>
                    <a:pt x="2108" y="16348"/>
                  </a:cubicBezTo>
                  <a:cubicBezTo>
                    <a:pt x="1418" y="15717"/>
                    <a:pt x="870" y="14943"/>
                    <a:pt x="489" y="14086"/>
                  </a:cubicBezTo>
                  <a:cubicBezTo>
                    <a:pt x="144" y="13264"/>
                    <a:pt x="72" y="12347"/>
                    <a:pt x="299" y="11478"/>
                  </a:cubicBezTo>
                  <a:cubicBezTo>
                    <a:pt x="525" y="10657"/>
                    <a:pt x="942" y="9907"/>
                    <a:pt x="1513" y="9264"/>
                  </a:cubicBezTo>
                  <a:cubicBezTo>
                    <a:pt x="2037" y="8656"/>
                    <a:pt x="2632" y="8109"/>
                    <a:pt x="3287" y="7633"/>
                  </a:cubicBezTo>
                  <a:cubicBezTo>
                    <a:pt x="3906" y="7180"/>
                    <a:pt x="4549" y="6775"/>
                    <a:pt x="5216" y="6394"/>
                  </a:cubicBezTo>
                  <a:cubicBezTo>
                    <a:pt x="5871" y="6037"/>
                    <a:pt x="6514" y="5716"/>
                    <a:pt x="7145" y="5430"/>
                  </a:cubicBezTo>
                  <a:cubicBezTo>
                    <a:pt x="9312" y="4454"/>
                    <a:pt x="11562" y="3656"/>
                    <a:pt x="13860" y="3049"/>
                  </a:cubicBezTo>
                  <a:cubicBezTo>
                    <a:pt x="15741" y="2525"/>
                    <a:pt x="17229" y="2203"/>
                    <a:pt x="18241" y="2001"/>
                  </a:cubicBezTo>
                  <a:cubicBezTo>
                    <a:pt x="18741" y="1894"/>
                    <a:pt x="19134" y="1810"/>
                    <a:pt x="19396" y="1763"/>
                  </a:cubicBezTo>
                  <a:cubicBezTo>
                    <a:pt x="19646" y="1715"/>
                    <a:pt x="19777" y="1679"/>
                    <a:pt x="19777" y="1679"/>
                  </a:cubicBezTo>
                  <a:lnTo>
                    <a:pt x="19777" y="1679"/>
                  </a:lnTo>
                  <a:cubicBezTo>
                    <a:pt x="19777" y="1679"/>
                    <a:pt x="19265" y="1763"/>
                    <a:pt x="18253" y="1965"/>
                  </a:cubicBezTo>
                  <a:cubicBezTo>
                    <a:pt x="17241" y="2168"/>
                    <a:pt x="15753" y="2489"/>
                    <a:pt x="13860" y="3001"/>
                  </a:cubicBezTo>
                  <a:cubicBezTo>
                    <a:pt x="11562" y="3596"/>
                    <a:pt x="9300" y="4394"/>
                    <a:pt x="7121" y="5358"/>
                  </a:cubicBezTo>
                  <a:cubicBezTo>
                    <a:pt x="6490" y="5644"/>
                    <a:pt x="5847" y="5966"/>
                    <a:pt x="5192" y="6323"/>
                  </a:cubicBezTo>
                  <a:cubicBezTo>
                    <a:pt x="4525" y="6704"/>
                    <a:pt x="3870" y="7109"/>
                    <a:pt x="3251" y="7561"/>
                  </a:cubicBezTo>
                  <a:cubicBezTo>
                    <a:pt x="2597" y="8049"/>
                    <a:pt x="1989" y="8597"/>
                    <a:pt x="1454" y="9216"/>
                  </a:cubicBezTo>
                  <a:cubicBezTo>
                    <a:pt x="882" y="9859"/>
                    <a:pt x="465" y="10633"/>
                    <a:pt x="227" y="11454"/>
                  </a:cubicBezTo>
                  <a:cubicBezTo>
                    <a:pt x="1" y="12347"/>
                    <a:pt x="60" y="13276"/>
                    <a:pt x="418" y="14121"/>
                  </a:cubicBezTo>
                  <a:cubicBezTo>
                    <a:pt x="799" y="14991"/>
                    <a:pt x="1346" y="15765"/>
                    <a:pt x="2049" y="16407"/>
                  </a:cubicBezTo>
                  <a:cubicBezTo>
                    <a:pt x="3442" y="17741"/>
                    <a:pt x="5192" y="18753"/>
                    <a:pt x="7061" y="19622"/>
                  </a:cubicBezTo>
                  <a:cubicBezTo>
                    <a:pt x="10812" y="21337"/>
                    <a:pt x="15110" y="22492"/>
                    <a:pt x="19658" y="23349"/>
                  </a:cubicBezTo>
                  <a:cubicBezTo>
                    <a:pt x="24433" y="24206"/>
                    <a:pt x="29255" y="24742"/>
                    <a:pt x="34100" y="24944"/>
                  </a:cubicBezTo>
                  <a:cubicBezTo>
                    <a:pt x="35971" y="25030"/>
                    <a:pt x="37841" y="25072"/>
                    <a:pt x="39711" y="25072"/>
                  </a:cubicBezTo>
                  <a:cubicBezTo>
                    <a:pt x="43042" y="25072"/>
                    <a:pt x="46372" y="24937"/>
                    <a:pt x="49698" y="24670"/>
                  </a:cubicBezTo>
                  <a:cubicBezTo>
                    <a:pt x="55032" y="24230"/>
                    <a:pt x="60211" y="23444"/>
                    <a:pt x="65092" y="22158"/>
                  </a:cubicBezTo>
                  <a:cubicBezTo>
                    <a:pt x="67497" y="21539"/>
                    <a:pt x="69843" y="20741"/>
                    <a:pt x="72117" y="19741"/>
                  </a:cubicBezTo>
                  <a:cubicBezTo>
                    <a:pt x="73224" y="19253"/>
                    <a:pt x="74284" y="18693"/>
                    <a:pt x="75296" y="18039"/>
                  </a:cubicBezTo>
                  <a:cubicBezTo>
                    <a:pt x="76296" y="17419"/>
                    <a:pt x="77201" y="16657"/>
                    <a:pt x="77987" y="15776"/>
                  </a:cubicBezTo>
                  <a:cubicBezTo>
                    <a:pt x="78368" y="15336"/>
                    <a:pt x="78677" y="14836"/>
                    <a:pt x="78916" y="14312"/>
                  </a:cubicBezTo>
                  <a:cubicBezTo>
                    <a:pt x="79166" y="13788"/>
                    <a:pt x="79297" y="13228"/>
                    <a:pt x="79320" y="12645"/>
                  </a:cubicBezTo>
                  <a:cubicBezTo>
                    <a:pt x="79332" y="12502"/>
                    <a:pt x="79320" y="12359"/>
                    <a:pt x="79308" y="12216"/>
                  </a:cubicBezTo>
                  <a:cubicBezTo>
                    <a:pt x="79308" y="12074"/>
                    <a:pt x="79285" y="11943"/>
                    <a:pt x="79261" y="11800"/>
                  </a:cubicBezTo>
                  <a:lnTo>
                    <a:pt x="79166" y="11383"/>
                  </a:lnTo>
                  <a:cubicBezTo>
                    <a:pt x="79130" y="11240"/>
                    <a:pt x="79094" y="11109"/>
                    <a:pt x="79035" y="10978"/>
                  </a:cubicBezTo>
                  <a:cubicBezTo>
                    <a:pt x="78832" y="10466"/>
                    <a:pt x="78558" y="9966"/>
                    <a:pt x="78213" y="9526"/>
                  </a:cubicBezTo>
                  <a:cubicBezTo>
                    <a:pt x="77534" y="8680"/>
                    <a:pt x="76737" y="7942"/>
                    <a:pt x="75832" y="7323"/>
                  </a:cubicBezTo>
                  <a:cubicBezTo>
                    <a:pt x="74963" y="6740"/>
                    <a:pt x="74058" y="6216"/>
                    <a:pt x="73117" y="5751"/>
                  </a:cubicBezTo>
                  <a:cubicBezTo>
                    <a:pt x="71319" y="4894"/>
                    <a:pt x="69462" y="4156"/>
                    <a:pt x="67557" y="3584"/>
                  </a:cubicBezTo>
                  <a:cubicBezTo>
                    <a:pt x="65723" y="3013"/>
                    <a:pt x="63949" y="2561"/>
                    <a:pt x="62235" y="2180"/>
                  </a:cubicBezTo>
                  <a:cubicBezTo>
                    <a:pt x="56818" y="1048"/>
                    <a:pt x="51317" y="358"/>
                    <a:pt x="45780" y="120"/>
                  </a:cubicBezTo>
                  <a:cubicBezTo>
                    <a:pt x="43828" y="24"/>
                    <a:pt x="42304" y="36"/>
                    <a:pt x="41268" y="13"/>
                  </a:cubicBezTo>
                  <a:lnTo>
                    <a:pt x="40101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 flipH="1">
              <a:off x="6240269" y="3294427"/>
              <a:ext cx="2157186" cy="682556"/>
            </a:xfrm>
            <a:custGeom>
              <a:avLst/>
              <a:gdLst/>
              <a:ahLst/>
              <a:cxnLst/>
              <a:rect l="l" t="t" r="r" b="b"/>
              <a:pathLst>
                <a:path w="56294" h="17812" extrusionOk="0">
                  <a:moveTo>
                    <a:pt x="26947" y="0"/>
                  </a:moveTo>
                  <a:cubicBezTo>
                    <a:pt x="25599" y="0"/>
                    <a:pt x="24885" y="11"/>
                    <a:pt x="24885" y="11"/>
                  </a:cubicBezTo>
                  <a:lnTo>
                    <a:pt x="29433" y="35"/>
                  </a:lnTo>
                  <a:cubicBezTo>
                    <a:pt x="33565" y="94"/>
                    <a:pt x="37684" y="475"/>
                    <a:pt x="41768" y="1166"/>
                  </a:cubicBezTo>
                  <a:cubicBezTo>
                    <a:pt x="43054" y="1392"/>
                    <a:pt x="44399" y="1678"/>
                    <a:pt x="45780" y="2035"/>
                  </a:cubicBezTo>
                  <a:cubicBezTo>
                    <a:pt x="47221" y="2392"/>
                    <a:pt x="48638" y="2844"/>
                    <a:pt x="50019" y="3392"/>
                  </a:cubicBezTo>
                  <a:cubicBezTo>
                    <a:pt x="51436" y="3964"/>
                    <a:pt x="52900" y="4642"/>
                    <a:pt x="54186" y="5666"/>
                  </a:cubicBezTo>
                  <a:cubicBezTo>
                    <a:pt x="54841" y="6166"/>
                    <a:pt x="55389" y="6797"/>
                    <a:pt x="55782" y="7524"/>
                  </a:cubicBezTo>
                  <a:cubicBezTo>
                    <a:pt x="56175" y="8298"/>
                    <a:pt x="56210" y="9191"/>
                    <a:pt x="55889" y="9988"/>
                  </a:cubicBezTo>
                  <a:cubicBezTo>
                    <a:pt x="55722" y="10381"/>
                    <a:pt x="55496" y="10762"/>
                    <a:pt x="55222" y="11096"/>
                  </a:cubicBezTo>
                  <a:cubicBezTo>
                    <a:pt x="55079" y="11250"/>
                    <a:pt x="54948" y="11429"/>
                    <a:pt x="54782" y="11572"/>
                  </a:cubicBezTo>
                  <a:cubicBezTo>
                    <a:pt x="54615" y="11715"/>
                    <a:pt x="54460" y="11881"/>
                    <a:pt x="54293" y="12012"/>
                  </a:cubicBezTo>
                  <a:cubicBezTo>
                    <a:pt x="53591" y="12572"/>
                    <a:pt x="52841" y="13060"/>
                    <a:pt x="52043" y="13465"/>
                  </a:cubicBezTo>
                  <a:cubicBezTo>
                    <a:pt x="50388" y="14286"/>
                    <a:pt x="48650" y="14941"/>
                    <a:pt x="46876" y="15429"/>
                  </a:cubicBezTo>
                  <a:cubicBezTo>
                    <a:pt x="43244" y="16453"/>
                    <a:pt x="39375" y="17061"/>
                    <a:pt x="35398" y="17406"/>
                  </a:cubicBezTo>
                  <a:cubicBezTo>
                    <a:pt x="32977" y="17614"/>
                    <a:pt x="30546" y="17716"/>
                    <a:pt x="28115" y="17716"/>
                  </a:cubicBezTo>
                  <a:cubicBezTo>
                    <a:pt x="26661" y="17716"/>
                    <a:pt x="25207" y="17680"/>
                    <a:pt x="23754" y="17608"/>
                  </a:cubicBezTo>
                  <a:cubicBezTo>
                    <a:pt x="20134" y="17453"/>
                    <a:pt x="16539" y="17025"/>
                    <a:pt x="12991" y="16322"/>
                  </a:cubicBezTo>
                  <a:cubicBezTo>
                    <a:pt x="11336" y="16001"/>
                    <a:pt x="9704" y="15584"/>
                    <a:pt x="8097" y="15072"/>
                  </a:cubicBezTo>
                  <a:cubicBezTo>
                    <a:pt x="6573" y="14608"/>
                    <a:pt x="5109" y="13989"/>
                    <a:pt x="3704" y="13239"/>
                  </a:cubicBezTo>
                  <a:cubicBezTo>
                    <a:pt x="3037" y="12881"/>
                    <a:pt x="2418" y="12465"/>
                    <a:pt x="1834" y="11977"/>
                  </a:cubicBezTo>
                  <a:cubicBezTo>
                    <a:pt x="1263" y="11524"/>
                    <a:pt x="787" y="10965"/>
                    <a:pt x="430" y="10334"/>
                  </a:cubicBezTo>
                  <a:lnTo>
                    <a:pt x="370" y="10226"/>
                  </a:lnTo>
                  <a:lnTo>
                    <a:pt x="322" y="10095"/>
                  </a:lnTo>
                  <a:lnTo>
                    <a:pt x="227" y="9857"/>
                  </a:lnTo>
                  <a:cubicBezTo>
                    <a:pt x="168" y="9691"/>
                    <a:pt x="120" y="9524"/>
                    <a:pt x="84" y="9345"/>
                  </a:cubicBezTo>
                  <a:cubicBezTo>
                    <a:pt x="72" y="9179"/>
                    <a:pt x="49" y="9000"/>
                    <a:pt x="49" y="8833"/>
                  </a:cubicBezTo>
                  <a:lnTo>
                    <a:pt x="60" y="8583"/>
                  </a:lnTo>
                  <a:cubicBezTo>
                    <a:pt x="72" y="8488"/>
                    <a:pt x="96" y="8405"/>
                    <a:pt x="108" y="8321"/>
                  </a:cubicBezTo>
                  <a:cubicBezTo>
                    <a:pt x="168" y="8000"/>
                    <a:pt x="287" y="7678"/>
                    <a:pt x="453" y="7393"/>
                  </a:cubicBezTo>
                  <a:cubicBezTo>
                    <a:pt x="608" y="7107"/>
                    <a:pt x="799" y="6833"/>
                    <a:pt x="1013" y="6583"/>
                  </a:cubicBezTo>
                  <a:cubicBezTo>
                    <a:pt x="1442" y="6107"/>
                    <a:pt x="1918" y="5678"/>
                    <a:pt x="2442" y="5321"/>
                  </a:cubicBezTo>
                  <a:cubicBezTo>
                    <a:pt x="2930" y="4964"/>
                    <a:pt x="3454" y="4654"/>
                    <a:pt x="3989" y="4368"/>
                  </a:cubicBezTo>
                  <a:cubicBezTo>
                    <a:pt x="4966" y="3857"/>
                    <a:pt x="5990" y="3416"/>
                    <a:pt x="7037" y="3047"/>
                  </a:cubicBezTo>
                  <a:cubicBezTo>
                    <a:pt x="8716" y="2452"/>
                    <a:pt x="10419" y="1975"/>
                    <a:pt x="12157" y="1594"/>
                  </a:cubicBezTo>
                  <a:cubicBezTo>
                    <a:pt x="13586" y="1285"/>
                    <a:pt x="14705" y="1094"/>
                    <a:pt x="15467" y="975"/>
                  </a:cubicBezTo>
                  <a:lnTo>
                    <a:pt x="16634" y="785"/>
                  </a:lnTo>
                  <a:lnTo>
                    <a:pt x="16634" y="785"/>
                  </a:lnTo>
                  <a:cubicBezTo>
                    <a:pt x="16634" y="785"/>
                    <a:pt x="16217" y="844"/>
                    <a:pt x="15467" y="963"/>
                  </a:cubicBezTo>
                  <a:cubicBezTo>
                    <a:pt x="14705" y="1082"/>
                    <a:pt x="13586" y="1261"/>
                    <a:pt x="12145" y="1571"/>
                  </a:cubicBezTo>
                  <a:cubicBezTo>
                    <a:pt x="10407" y="1940"/>
                    <a:pt x="8692" y="2428"/>
                    <a:pt x="7014" y="3011"/>
                  </a:cubicBezTo>
                  <a:cubicBezTo>
                    <a:pt x="5966" y="3380"/>
                    <a:pt x="4954" y="3833"/>
                    <a:pt x="3978" y="4345"/>
                  </a:cubicBezTo>
                  <a:cubicBezTo>
                    <a:pt x="3442" y="4619"/>
                    <a:pt x="2918" y="4940"/>
                    <a:pt x="2418" y="5285"/>
                  </a:cubicBezTo>
                  <a:cubicBezTo>
                    <a:pt x="1894" y="5654"/>
                    <a:pt x="1418" y="6083"/>
                    <a:pt x="989" y="6559"/>
                  </a:cubicBezTo>
                  <a:cubicBezTo>
                    <a:pt x="775" y="6809"/>
                    <a:pt x="584" y="7083"/>
                    <a:pt x="418" y="7381"/>
                  </a:cubicBezTo>
                  <a:cubicBezTo>
                    <a:pt x="251" y="7678"/>
                    <a:pt x="132" y="8000"/>
                    <a:pt x="72" y="8333"/>
                  </a:cubicBezTo>
                  <a:cubicBezTo>
                    <a:pt x="49" y="8417"/>
                    <a:pt x="25" y="8500"/>
                    <a:pt x="25" y="8595"/>
                  </a:cubicBezTo>
                  <a:lnTo>
                    <a:pt x="13" y="8857"/>
                  </a:lnTo>
                  <a:cubicBezTo>
                    <a:pt x="13" y="9024"/>
                    <a:pt x="1" y="9214"/>
                    <a:pt x="49" y="9381"/>
                  </a:cubicBezTo>
                  <a:cubicBezTo>
                    <a:pt x="96" y="9548"/>
                    <a:pt x="120" y="9726"/>
                    <a:pt x="179" y="9893"/>
                  </a:cubicBezTo>
                  <a:lnTo>
                    <a:pt x="287" y="10143"/>
                  </a:lnTo>
                  <a:lnTo>
                    <a:pt x="334" y="10262"/>
                  </a:lnTo>
                  <a:lnTo>
                    <a:pt x="394" y="10381"/>
                  </a:lnTo>
                  <a:cubicBezTo>
                    <a:pt x="763" y="11024"/>
                    <a:pt x="1239" y="11584"/>
                    <a:pt x="1811" y="12048"/>
                  </a:cubicBezTo>
                  <a:cubicBezTo>
                    <a:pt x="2394" y="12536"/>
                    <a:pt x="3025" y="12953"/>
                    <a:pt x="3692" y="13310"/>
                  </a:cubicBezTo>
                  <a:cubicBezTo>
                    <a:pt x="5097" y="14072"/>
                    <a:pt x="6573" y="14691"/>
                    <a:pt x="8097" y="15156"/>
                  </a:cubicBezTo>
                  <a:cubicBezTo>
                    <a:pt x="9704" y="15668"/>
                    <a:pt x="11336" y="16084"/>
                    <a:pt x="12979" y="16418"/>
                  </a:cubicBezTo>
                  <a:cubicBezTo>
                    <a:pt x="16539" y="17108"/>
                    <a:pt x="20146" y="17537"/>
                    <a:pt x="23766" y="17703"/>
                  </a:cubicBezTo>
                  <a:cubicBezTo>
                    <a:pt x="25219" y="17775"/>
                    <a:pt x="26673" y="17811"/>
                    <a:pt x="28128" y="17811"/>
                  </a:cubicBezTo>
                  <a:cubicBezTo>
                    <a:pt x="30560" y="17811"/>
                    <a:pt x="32993" y="17710"/>
                    <a:pt x="35422" y="17501"/>
                  </a:cubicBezTo>
                  <a:cubicBezTo>
                    <a:pt x="39303" y="17203"/>
                    <a:pt x="43149" y="16537"/>
                    <a:pt x="46900" y="15525"/>
                  </a:cubicBezTo>
                  <a:cubicBezTo>
                    <a:pt x="48686" y="15036"/>
                    <a:pt x="50424" y="14370"/>
                    <a:pt x="52079" y="13548"/>
                  </a:cubicBezTo>
                  <a:cubicBezTo>
                    <a:pt x="52888" y="13143"/>
                    <a:pt x="53639" y="12643"/>
                    <a:pt x="54341" y="12084"/>
                  </a:cubicBezTo>
                  <a:cubicBezTo>
                    <a:pt x="54520" y="11953"/>
                    <a:pt x="54674" y="11786"/>
                    <a:pt x="54841" y="11643"/>
                  </a:cubicBezTo>
                  <a:cubicBezTo>
                    <a:pt x="54996" y="11488"/>
                    <a:pt x="55139" y="11310"/>
                    <a:pt x="55294" y="11155"/>
                  </a:cubicBezTo>
                  <a:cubicBezTo>
                    <a:pt x="55567" y="10810"/>
                    <a:pt x="55794" y="10441"/>
                    <a:pt x="55960" y="10024"/>
                  </a:cubicBezTo>
                  <a:cubicBezTo>
                    <a:pt x="56294" y="9214"/>
                    <a:pt x="56246" y="8298"/>
                    <a:pt x="55853" y="7524"/>
                  </a:cubicBezTo>
                  <a:cubicBezTo>
                    <a:pt x="55448" y="6785"/>
                    <a:pt x="54901" y="6143"/>
                    <a:pt x="54222" y="5631"/>
                  </a:cubicBezTo>
                  <a:cubicBezTo>
                    <a:pt x="52936" y="4607"/>
                    <a:pt x="51472" y="3916"/>
                    <a:pt x="50043" y="3345"/>
                  </a:cubicBezTo>
                  <a:cubicBezTo>
                    <a:pt x="48662" y="2797"/>
                    <a:pt x="47233" y="2344"/>
                    <a:pt x="45792" y="1975"/>
                  </a:cubicBezTo>
                  <a:cubicBezTo>
                    <a:pt x="44399" y="1630"/>
                    <a:pt x="43066" y="1356"/>
                    <a:pt x="41768" y="1118"/>
                  </a:cubicBezTo>
                  <a:cubicBezTo>
                    <a:pt x="37684" y="428"/>
                    <a:pt x="33565" y="58"/>
                    <a:pt x="29433" y="11"/>
                  </a:cubicBezTo>
                  <a:cubicBezTo>
                    <a:pt x="28453" y="3"/>
                    <a:pt x="27621" y="0"/>
                    <a:pt x="26947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 flipH="1">
              <a:off x="8566228" y="2728137"/>
              <a:ext cx="57058" cy="57058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750" y="0"/>
                  </a:moveTo>
                  <a:cubicBezTo>
                    <a:pt x="346" y="0"/>
                    <a:pt x="12" y="334"/>
                    <a:pt x="12" y="738"/>
                  </a:cubicBezTo>
                  <a:cubicBezTo>
                    <a:pt x="0" y="1155"/>
                    <a:pt x="334" y="1489"/>
                    <a:pt x="750" y="1489"/>
                  </a:cubicBezTo>
                  <a:cubicBezTo>
                    <a:pt x="1155" y="1489"/>
                    <a:pt x="1489" y="1155"/>
                    <a:pt x="1489" y="750"/>
                  </a:cubicBezTo>
                  <a:cubicBezTo>
                    <a:pt x="1489" y="334"/>
                    <a:pt x="1155" y="0"/>
                    <a:pt x="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 flipH="1">
              <a:off x="5989645" y="2747758"/>
              <a:ext cx="57097" cy="56599"/>
            </a:xfrm>
            <a:custGeom>
              <a:avLst/>
              <a:gdLst/>
              <a:ahLst/>
              <a:cxnLst/>
              <a:rect l="l" t="t" r="r" b="b"/>
              <a:pathLst>
                <a:path w="1490" h="1477" extrusionOk="0">
                  <a:moveTo>
                    <a:pt x="739" y="0"/>
                  </a:moveTo>
                  <a:cubicBezTo>
                    <a:pt x="334" y="0"/>
                    <a:pt x="1" y="334"/>
                    <a:pt x="1" y="738"/>
                  </a:cubicBezTo>
                  <a:cubicBezTo>
                    <a:pt x="1" y="1143"/>
                    <a:pt x="334" y="1477"/>
                    <a:pt x="739" y="1477"/>
                  </a:cubicBezTo>
                  <a:cubicBezTo>
                    <a:pt x="1156" y="1477"/>
                    <a:pt x="1489" y="1143"/>
                    <a:pt x="1489" y="738"/>
                  </a:cubicBezTo>
                  <a:cubicBezTo>
                    <a:pt x="1489" y="334"/>
                    <a:pt x="1156" y="0"/>
                    <a:pt x="739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 flipH="1">
              <a:off x="7151800" y="3797177"/>
              <a:ext cx="57058" cy="57097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39" y="1"/>
                  </a:moveTo>
                  <a:cubicBezTo>
                    <a:pt x="334" y="1"/>
                    <a:pt x="1" y="334"/>
                    <a:pt x="1" y="751"/>
                  </a:cubicBezTo>
                  <a:cubicBezTo>
                    <a:pt x="1" y="1160"/>
                    <a:pt x="323" y="1489"/>
                    <a:pt x="729" y="1489"/>
                  </a:cubicBezTo>
                  <a:cubicBezTo>
                    <a:pt x="736" y="1489"/>
                    <a:pt x="744" y="1489"/>
                    <a:pt x="751" y="1489"/>
                  </a:cubicBezTo>
                  <a:cubicBezTo>
                    <a:pt x="1156" y="1489"/>
                    <a:pt x="1489" y="1155"/>
                    <a:pt x="1489" y="751"/>
                  </a:cubicBezTo>
                  <a:cubicBezTo>
                    <a:pt x="1489" y="334"/>
                    <a:pt x="1156" y="1"/>
                    <a:pt x="7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 flipH="1">
              <a:off x="8016880" y="3079477"/>
              <a:ext cx="28778" cy="28778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82" y="0"/>
                  </a:moveTo>
                  <a:cubicBezTo>
                    <a:pt x="179" y="0"/>
                    <a:pt x="1" y="167"/>
                    <a:pt x="1" y="369"/>
                  </a:cubicBezTo>
                  <a:cubicBezTo>
                    <a:pt x="1" y="583"/>
                    <a:pt x="179" y="750"/>
                    <a:pt x="382" y="750"/>
                  </a:cubicBezTo>
                  <a:cubicBezTo>
                    <a:pt x="584" y="750"/>
                    <a:pt x="751" y="583"/>
                    <a:pt x="751" y="369"/>
                  </a:cubicBezTo>
                  <a:cubicBezTo>
                    <a:pt x="751" y="167"/>
                    <a:pt x="584" y="0"/>
                    <a:pt x="382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 flipH="1">
              <a:off x="6245635" y="3424416"/>
              <a:ext cx="28318" cy="28778"/>
            </a:xfrm>
            <a:custGeom>
              <a:avLst/>
              <a:gdLst/>
              <a:ahLst/>
              <a:cxnLst/>
              <a:rect l="l" t="t" r="r" b="b"/>
              <a:pathLst>
                <a:path w="739" h="751" extrusionOk="0">
                  <a:moveTo>
                    <a:pt x="370" y="0"/>
                  </a:moveTo>
                  <a:cubicBezTo>
                    <a:pt x="167" y="0"/>
                    <a:pt x="1" y="167"/>
                    <a:pt x="1" y="381"/>
                  </a:cubicBezTo>
                  <a:cubicBezTo>
                    <a:pt x="1" y="584"/>
                    <a:pt x="167" y="750"/>
                    <a:pt x="370" y="750"/>
                  </a:cubicBezTo>
                  <a:cubicBezTo>
                    <a:pt x="572" y="750"/>
                    <a:pt x="739" y="584"/>
                    <a:pt x="739" y="381"/>
                  </a:cubicBezTo>
                  <a:cubicBezTo>
                    <a:pt x="739" y="167"/>
                    <a:pt x="572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 flipH="1">
              <a:off x="7370349" y="4083254"/>
              <a:ext cx="28778" cy="28778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82" y="1"/>
                  </a:moveTo>
                  <a:cubicBezTo>
                    <a:pt x="167" y="1"/>
                    <a:pt x="1" y="167"/>
                    <a:pt x="1" y="382"/>
                  </a:cubicBezTo>
                  <a:cubicBezTo>
                    <a:pt x="1" y="584"/>
                    <a:pt x="167" y="751"/>
                    <a:pt x="382" y="751"/>
                  </a:cubicBezTo>
                  <a:cubicBezTo>
                    <a:pt x="584" y="751"/>
                    <a:pt x="751" y="584"/>
                    <a:pt x="751" y="382"/>
                  </a:cubicBezTo>
                  <a:cubicBezTo>
                    <a:pt x="751" y="167"/>
                    <a:pt x="584" y="1"/>
                    <a:pt x="382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 flipH="1">
              <a:off x="6829260" y="2019519"/>
              <a:ext cx="1085452" cy="746550"/>
            </a:xfrm>
            <a:custGeom>
              <a:avLst/>
              <a:gdLst/>
              <a:ahLst/>
              <a:cxnLst/>
              <a:rect l="l" t="t" r="r" b="b"/>
              <a:pathLst>
                <a:path w="28326" h="19482" extrusionOk="0">
                  <a:moveTo>
                    <a:pt x="28326" y="1"/>
                  </a:moveTo>
                  <a:cubicBezTo>
                    <a:pt x="23617" y="1123"/>
                    <a:pt x="18573" y="1711"/>
                    <a:pt x="13380" y="1711"/>
                  </a:cubicBezTo>
                  <a:cubicBezTo>
                    <a:pt x="8988" y="1711"/>
                    <a:pt x="4491" y="1291"/>
                    <a:pt x="1" y="418"/>
                  </a:cubicBezTo>
                  <a:lnTo>
                    <a:pt x="1" y="418"/>
                  </a:lnTo>
                  <a:lnTo>
                    <a:pt x="1108" y="17753"/>
                  </a:lnTo>
                  <a:cubicBezTo>
                    <a:pt x="5944" y="18882"/>
                    <a:pt x="10577" y="19482"/>
                    <a:pt x="15152" y="19482"/>
                  </a:cubicBezTo>
                  <a:cubicBezTo>
                    <a:pt x="19553" y="19482"/>
                    <a:pt x="23901" y="18927"/>
                    <a:pt x="28326" y="17753"/>
                  </a:cubicBezTo>
                  <a:lnTo>
                    <a:pt x="28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 flipH="1">
              <a:off x="6882633" y="2598531"/>
              <a:ext cx="921213" cy="81890"/>
            </a:xfrm>
            <a:custGeom>
              <a:avLst/>
              <a:gdLst/>
              <a:ahLst/>
              <a:cxnLst/>
              <a:rect l="l" t="t" r="r" b="b"/>
              <a:pathLst>
                <a:path w="24040" h="2137" extrusionOk="0">
                  <a:moveTo>
                    <a:pt x="24040" y="1"/>
                  </a:moveTo>
                  <a:cubicBezTo>
                    <a:pt x="24004" y="1"/>
                    <a:pt x="23980" y="13"/>
                    <a:pt x="23968" y="25"/>
                  </a:cubicBezTo>
                  <a:lnTo>
                    <a:pt x="23790" y="84"/>
                  </a:lnTo>
                  <a:cubicBezTo>
                    <a:pt x="23635" y="132"/>
                    <a:pt x="23409" y="227"/>
                    <a:pt x="23123" y="322"/>
                  </a:cubicBezTo>
                  <a:cubicBezTo>
                    <a:pt x="22539" y="525"/>
                    <a:pt x="21682" y="799"/>
                    <a:pt x="20623" y="1061"/>
                  </a:cubicBezTo>
                  <a:cubicBezTo>
                    <a:pt x="18011" y="1694"/>
                    <a:pt x="15337" y="2006"/>
                    <a:pt x="12649" y="2006"/>
                  </a:cubicBezTo>
                  <a:cubicBezTo>
                    <a:pt x="12458" y="2006"/>
                    <a:pt x="12266" y="2004"/>
                    <a:pt x="12074" y="2001"/>
                  </a:cubicBezTo>
                  <a:cubicBezTo>
                    <a:pt x="9204" y="1942"/>
                    <a:pt x="6335" y="1644"/>
                    <a:pt x="3501" y="1120"/>
                  </a:cubicBezTo>
                  <a:cubicBezTo>
                    <a:pt x="2430" y="918"/>
                    <a:pt x="1549" y="739"/>
                    <a:pt x="942" y="620"/>
                  </a:cubicBezTo>
                  <a:lnTo>
                    <a:pt x="251" y="477"/>
                  </a:lnTo>
                  <a:lnTo>
                    <a:pt x="60" y="441"/>
                  </a:lnTo>
                  <a:lnTo>
                    <a:pt x="1" y="441"/>
                  </a:lnTo>
                  <a:cubicBezTo>
                    <a:pt x="1" y="441"/>
                    <a:pt x="25" y="453"/>
                    <a:pt x="60" y="465"/>
                  </a:cubicBezTo>
                  <a:lnTo>
                    <a:pt x="239" y="501"/>
                  </a:lnTo>
                  <a:cubicBezTo>
                    <a:pt x="406" y="549"/>
                    <a:pt x="632" y="608"/>
                    <a:pt x="942" y="668"/>
                  </a:cubicBezTo>
                  <a:cubicBezTo>
                    <a:pt x="1537" y="811"/>
                    <a:pt x="2406" y="1001"/>
                    <a:pt x="3501" y="1215"/>
                  </a:cubicBezTo>
                  <a:cubicBezTo>
                    <a:pt x="6323" y="1763"/>
                    <a:pt x="9204" y="2073"/>
                    <a:pt x="12086" y="2132"/>
                  </a:cubicBezTo>
                  <a:cubicBezTo>
                    <a:pt x="12266" y="2135"/>
                    <a:pt x="12446" y="2137"/>
                    <a:pt x="12627" y="2137"/>
                  </a:cubicBezTo>
                  <a:cubicBezTo>
                    <a:pt x="15327" y="2137"/>
                    <a:pt x="18023" y="1802"/>
                    <a:pt x="20646" y="1144"/>
                  </a:cubicBezTo>
                  <a:cubicBezTo>
                    <a:pt x="21492" y="930"/>
                    <a:pt x="22325" y="668"/>
                    <a:pt x="23147" y="370"/>
                  </a:cubicBezTo>
                  <a:cubicBezTo>
                    <a:pt x="23432" y="263"/>
                    <a:pt x="23659" y="168"/>
                    <a:pt x="23802" y="108"/>
                  </a:cubicBezTo>
                  <a:lnTo>
                    <a:pt x="23980" y="37"/>
                  </a:lnTo>
                  <a:cubicBezTo>
                    <a:pt x="23992" y="25"/>
                    <a:pt x="24016" y="13"/>
                    <a:pt x="24040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 flipH="1">
              <a:off x="7391316" y="2378063"/>
              <a:ext cx="132817" cy="255594"/>
            </a:xfrm>
            <a:custGeom>
              <a:avLst/>
              <a:gdLst/>
              <a:ahLst/>
              <a:cxnLst/>
              <a:rect l="l" t="t" r="r" b="b"/>
              <a:pathLst>
                <a:path w="3466" h="6670" extrusionOk="0">
                  <a:moveTo>
                    <a:pt x="1733" y="0"/>
                  </a:moveTo>
                  <a:cubicBezTo>
                    <a:pt x="1152" y="0"/>
                    <a:pt x="572" y="57"/>
                    <a:pt x="0" y="170"/>
                  </a:cubicBezTo>
                  <a:lnTo>
                    <a:pt x="0" y="6349"/>
                  </a:lnTo>
                  <a:cubicBezTo>
                    <a:pt x="622" y="6561"/>
                    <a:pt x="1268" y="6669"/>
                    <a:pt x="1916" y="6669"/>
                  </a:cubicBezTo>
                  <a:cubicBezTo>
                    <a:pt x="2436" y="6669"/>
                    <a:pt x="2956" y="6599"/>
                    <a:pt x="3465" y="6456"/>
                  </a:cubicBezTo>
                  <a:lnTo>
                    <a:pt x="3465" y="170"/>
                  </a:lnTo>
                  <a:cubicBezTo>
                    <a:pt x="2894" y="57"/>
                    <a:pt x="2313" y="0"/>
                    <a:pt x="173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 flipH="1">
              <a:off x="7175526" y="2249951"/>
              <a:ext cx="145578" cy="377797"/>
            </a:xfrm>
            <a:custGeom>
              <a:avLst/>
              <a:gdLst/>
              <a:ahLst/>
              <a:cxnLst/>
              <a:rect l="l" t="t" r="r" b="b"/>
              <a:pathLst>
                <a:path w="3799" h="9859" extrusionOk="0">
                  <a:moveTo>
                    <a:pt x="1882" y="1"/>
                  </a:moveTo>
                  <a:cubicBezTo>
                    <a:pt x="1272" y="1"/>
                    <a:pt x="662" y="60"/>
                    <a:pt x="60" y="179"/>
                  </a:cubicBezTo>
                  <a:lnTo>
                    <a:pt x="1" y="179"/>
                  </a:lnTo>
                  <a:lnTo>
                    <a:pt x="1" y="358"/>
                  </a:lnTo>
                  <a:cubicBezTo>
                    <a:pt x="60" y="4001"/>
                    <a:pt x="108" y="7299"/>
                    <a:pt x="144" y="9645"/>
                  </a:cubicBezTo>
                  <a:lnTo>
                    <a:pt x="144" y="9692"/>
                  </a:lnTo>
                  <a:lnTo>
                    <a:pt x="167" y="9692"/>
                  </a:lnTo>
                  <a:cubicBezTo>
                    <a:pt x="679" y="9799"/>
                    <a:pt x="1191" y="9859"/>
                    <a:pt x="1703" y="9859"/>
                  </a:cubicBezTo>
                  <a:cubicBezTo>
                    <a:pt x="2096" y="9859"/>
                    <a:pt x="2477" y="9823"/>
                    <a:pt x="2858" y="9752"/>
                  </a:cubicBezTo>
                  <a:cubicBezTo>
                    <a:pt x="3096" y="9692"/>
                    <a:pt x="3323" y="9621"/>
                    <a:pt x="3561" y="9537"/>
                  </a:cubicBezTo>
                  <a:lnTo>
                    <a:pt x="3727" y="9466"/>
                  </a:lnTo>
                  <a:lnTo>
                    <a:pt x="3787" y="9442"/>
                  </a:lnTo>
                  <a:cubicBezTo>
                    <a:pt x="3763" y="9442"/>
                    <a:pt x="3739" y="9442"/>
                    <a:pt x="3727" y="9454"/>
                  </a:cubicBezTo>
                  <a:lnTo>
                    <a:pt x="3549" y="9514"/>
                  </a:lnTo>
                  <a:cubicBezTo>
                    <a:pt x="3323" y="9597"/>
                    <a:pt x="3084" y="9657"/>
                    <a:pt x="2846" y="9704"/>
                  </a:cubicBezTo>
                  <a:cubicBezTo>
                    <a:pt x="2477" y="9776"/>
                    <a:pt x="2084" y="9799"/>
                    <a:pt x="1703" y="9799"/>
                  </a:cubicBezTo>
                  <a:cubicBezTo>
                    <a:pt x="1203" y="9776"/>
                    <a:pt x="715" y="9719"/>
                    <a:pt x="227" y="9616"/>
                  </a:cubicBezTo>
                  <a:lnTo>
                    <a:pt x="227" y="9616"/>
                  </a:lnTo>
                  <a:cubicBezTo>
                    <a:pt x="203" y="7262"/>
                    <a:pt x="167" y="3980"/>
                    <a:pt x="132" y="358"/>
                  </a:cubicBezTo>
                  <a:lnTo>
                    <a:pt x="132" y="289"/>
                  </a:lnTo>
                  <a:lnTo>
                    <a:pt x="132" y="289"/>
                  </a:lnTo>
                  <a:cubicBezTo>
                    <a:pt x="711" y="176"/>
                    <a:pt x="1297" y="120"/>
                    <a:pt x="1882" y="120"/>
                  </a:cubicBezTo>
                  <a:cubicBezTo>
                    <a:pt x="2467" y="120"/>
                    <a:pt x="3053" y="176"/>
                    <a:pt x="3633" y="289"/>
                  </a:cubicBezTo>
                  <a:lnTo>
                    <a:pt x="3633" y="289"/>
                  </a:lnTo>
                  <a:cubicBezTo>
                    <a:pt x="3668" y="2923"/>
                    <a:pt x="3704" y="5202"/>
                    <a:pt x="3727" y="6823"/>
                  </a:cubicBezTo>
                  <a:cubicBezTo>
                    <a:pt x="3751" y="7632"/>
                    <a:pt x="3763" y="8287"/>
                    <a:pt x="3763" y="8740"/>
                  </a:cubicBezTo>
                  <a:cubicBezTo>
                    <a:pt x="3787" y="8954"/>
                    <a:pt x="3787" y="9133"/>
                    <a:pt x="3787" y="9264"/>
                  </a:cubicBezTo>
                  <a:lnTo>
                    <a:pt x="3787" y="9395"/>
                  </a:lnTo>
                  <a:cubicBezTo>
                    <a:pt x="3787" y="9406"/>
                    <a:pt x="3787" y="9418"/>
                    <a:pt x="3787" y="9442"/>
                  </a:cubicBezTo>
                  <a:cubicBezTo>
                    <a:pt x="3787" y="9442"/>
                    <a:pt x="3799" y="9430"/>
                    <a:pt x="3799" y="9395"/>
                  </a:cubicBezTo>
                  <a:lnTo>
                    <a:pt x="3799" y="9264"/>
                  </a:lnTo>
                  <a:lnTo>
                    <a:pt x="3799" y="8764"/>
                  </a:lnTo>
                  <a:lnTo>
                    <a:pt x="3799" y="6859"/>
                  </a:lnTo>
                  <a:cubicBezTo>
                    <a:pt x="3787" y="5215"/>
                    <a:pt x="3763" y="2906"/>
                    <a:pt x="3751" y="239"/>
                  </a:cubicBezTo>
                  <a:lnTo>
                    <a:pt x="3751" y="191"/>
                  </a:lnTo>
                  <a:lnTo>
                    <a:pt x="3704" y="179"/>
                  </a:lnTo>
                  <a:cubicBezTo>
                    <a:pt x="3102" y="60"/>
                    <a:pt x="2492" y="1"/>
                    <a:pt x="1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 flipH="1">
              <a:off x="6971575" y="2204194"/>
              <a:ext cx="133239" cy="399601"/>
            </a:xfrm>
            <a:custGeom>
              <a:avLst/>
              <a:gdLst/>
              <a:ahLst/>
              <a:cxnLst/>
              <a:rect l="l" t="t" r="r" b="b"/>
              <a:pathLst>
                <a:path w="3477" h="10428" extrusionOk="0">
                  <a:moveTo>
                    <a:pt x="1739" y="1"/>
                  </a:moveTo>
                  <a:cubicBezTo>
                    <a:pt x="1155" y="1"/>
                    <a:pt x="572" y="69"/>
                    <a:pt x="0" y="206"/>
                  </a:cubicBezTo>
                  <a:lnTo>
                    <a:pt x="0" y="10398"/>
                  </a:lnTo>
                  <a:cubicBezTo>
                    <a:pt x="297" y="10417"/>
                    <a:pt x="589" y="10428"/>
                    <a:pt x="874" y="10428"/>
                  </a:cubicBezTo>
                  <a:cubicBezTo>
                    <a:pt x="1858" y="10428"/>
                    <a:pt x="2757" y="10298"/>
                    <a:pt x="3477" y="9910"/>
                  </a:cubicBezTo>
                  <a:lnTo>
                    <a:pt x="3477" y="206"/>
                  </a:lnTo>
                  <a:cubicBezTo>
                    <a:pt x="2905" y="69"/>
                    <a:pt x="2322" y="1"/>
                    <a:pt x="1739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 flipH="1">
              <a:off x="7598945" y="2448499"/>
              <a:ext cx="133698" cy="158185"/>
            </a:xfrm>
            <a:custGeom>
              <a:avLst/>
              <a:gdLst/>
              <a:ahLst/>
              <a:cxnLst/>
              <a:rect l="l" t="t" r="r" b="b"/>
              <a:pathLst>
                <a:path w="3489" h="4128" extrusionOk="0">
                  <a:moveTo>
                    <a:pt x="506" y="127"/>
                  </a:moveTo>
                  <a:cubicBezTo>
                    <a:pt x="1478" y="127"/>
                    <a:pt x="2442" y="315"/>
                    <a:pt x="3346" y="675"/>
                  </a:cubicBezTo>
                  <a:lnTo>
                    <a:pt x="3346" y="675"/>
                  </a:lnTo>
                  <a:cubicBezTo>
                    <a:pt x="3358" y="1684"/>
                    <a:pt x="3370" y="2530"/>
                    <a:pt x="3370" y="3142"/>
                  </a:cubicBezTo>
                  <a:cubicBezTo>
                    <a:pt x="3382" y="3440"/>
                    <a:pt x="3382" y="3690"/>
                    <a:pt x="3382" y="3856"/>
                  </a:cubicBezTo>
                  <a:cubicBezTo>
                    <a:pt x="3392" y="4005"/>
                    <a:pt x="3393" y="4097"/>
                    <a:pt x="3394" y="4115"/>
                  </a:cubicBezTo>
                  <a:lnTo>
                    <a:pt x="3394" y="4115"/>
                  </a:lnTo>
                  <a:cubicBezTo>
                    <a:pt x="3318" y="4104"/>
                    <a:pt x="3244" y="4095"/>
                    <a:pt x="3179" y="4095"/>
                  </a:cubicBezTo>
                  <a:lnTo>
                    <a:pt x="2477" y="4035"/>
                  </a:lnTo>
                  <a:cubicBezTo>
                    <a:pt x="2179" y="3999"/>
                    <a:pt x="1810" y="3964"/>
                    <a:pt x="1405" y="3892"/>
                  </a:cubicBezTo>
                  <a:cubicBezTo>
                    <a:pt x="954" y="3811"/>
                    <a:pt x="514" y="3685"/>
                    <a:pt x="96" y="3525"/>
                  </a:cubicBezTo>
                  <a:lnTo>
                    <a:pt x="96" y="3525"/>
                  </a:lnTo>
                  <a:lnTo>
                    <a:pt x="96" y="138"/>
                  </a:lnTo>
                  <a:lnTo>
                    <a:pt x="96" y="138"/>
                  </a:lnTo>
                  <a:cubicBezTo>
                    <a:pt x="233" y="131"/>
                    <a:pt x="370" y="127"/>
                    <a:pt x="506" y="127"/>
                  </a:cubicBezTo>
                  <a:close/>
                  <a:moveTo>
                    <a:pt x="456" y="0"/>
                  </a:moveTo>
                  <a:cubicBezTo>
                    <a:pt x="324" y="0"/>
                    <a:pt x="192" y="4"/>
                    <a:pt x="60" y="11"/>
                  </a:cubicBezTo>
                  <a:lnTo>
                    <a:pt x="0" y="11"/>
                  </a:lnTo>
                  <a:lnTo>
                    <a:pt x="0" y="70"/>
                  </a:lnTo>
                  <a:lnTo>
                    <a:pt x="0" y="3547"/>
                  </a:lnTo>
                  <a:lnTo>
                    <a:pt x="0" y="3583"/>
                  </a:lnTo>
                  <a:lnTo>
                    <a:pt x="24" y="3594"/>
                  </a:lnTo>
                  <a:cubicBezTo>
                    <a:pt x="465" y="3773"/>
                    <a:pt x="929" y="3892"/>
                    <a:pt x="1393" y="3964"/>
                  </a:cubicBezTo>
                  <a:cubicBezTo>
                    <a:pt x="1810" y="4035"/>
                    <a:pt x="2179" y="4059"/>
                    <a:pt x="2477" y="4095"/>
                  </a:cubicBezTo>
                  <a:cubicBezTo>
                    <a:pt x="2774" y="4118"/>
                    <a:pt x="3013" y="4118"/>
                    <a:pt x="3179" y="4118"/>
                  </a:cubicBezTo>
                  <a:cubicBezTo>
                    <a:pt x="3215" y="4124"/>
                    <a:pt x="3254" y="4127"/>
                    <a:pt x="3294" y="4127"/>
                  </a:cubicBezTo>
                  <a:cubicBezTo>
                    <a:pt x="3334" y="4127"/>
                    <a:pt x="3376" y="4124"/>
                    <a:pt x="3417" y="4118"/>
                  </a:cubicBezTo>
                  <a:cubicBezTo>
                    <a:pt x="3410" y="4117"/>
                    <a:pt x="3402" y="4116"/>
                    <a:pt x="3395" y="4115"/>
                  </a:cubicBezTo>
                  <a:lnTo>
                    <a:pt x="3395" y="4115"/>
                  </a:lnTo>
                  <a:cubicBezTo>
                    <a:pt x="3418" y="4044"/>
                    <a:pt x="3441" y="3962"/>
                    <a:pt x="3441" y="3880"/>
                  </a:cubicBezTo>
                  <a:cubicBezTo>
                    <a:pt x="3453" y="3702"/>
                    <a:pt x="3453" y="3475"/>
                    <a:pt x="3453" y="3178"/>
                  </a:cubicBezTo>
                  <a:cubicBezTo>
                    <a:pt x="3465" y="2547"/>
                    <a:pt x="3489" y="1678"/>
                    <a:pt x="3489" y="642"/>
                  </a:cubicBezTo>
                  <a:lnTo>
                    <a:pt x="3489" y="606"/>
                  </a:lnTo>
                  <a:lnTo>
                    <a:pt x="3453" y="594"/>
                  </a:lnTo>
                  <a:cubicBezTo>
                    <a:pt x="2504" y="204"/>
                    <a:pt x="1480" y="0"/>
                    <a:pt x="45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 flipH="1">
              <a:off x="7540085" y="2250296"/>
              <a:ext cx="177038" cy="12186"/>
            </a:xfrm>
            <a:custGeom>
              <a:avLst/>
              <a:gdLst/>
              <a:ahLst/>
              <a:cxnLst/>
              <a:rect l="l" t="t" r="r" b="b"/>
              <a:pathLst>
                <a:path w="4620" h="318" extrusionOk="0">
                  <a:moveTo>
                    <a:pt x="125" y="0"/>
                  </a:moveTo>
                  <a:cubicBezTo>
                    <a:pt x="83" y="0"/>
                    <a:pt x="42" y="1"/>
                    <a:pt x="0" y="3"/>
                  </a:cubicBezTo>
                  <a:cubicBezTo>
                    <a:pt x="214" y="63"/>
                    <a:pt x="441" y="111"/>
                    <a:pt x="667" y="123"/>
                  </a:cubicBezTo>
                  <a:cubicBezTo>
                    <a:pt x="1084" y="182"/>
                    <a:pt x="1655" y="242"/>
                    <a:pt x="2298" y="277"/>
                  </a:cubicBezTo>
                  <a:cubicBezTo>
                    <a:pt x="2941" y="313"/>
                    <a:pt x="3524" y="313"/>
                    <a:pt x="3941" y="313"/>
                  </a:cubicBezTo>
                  <a:cubicBezTo>
                    <a:pt x="3998" y="316"/>
                    <a:pt x="4054" y="317"/>
                    <a:pt x="4111" y="317"/>
                  </a:cubicBezTo>
                  <a:cubicBezTo>
                    <a:pt x="4280" y="317"/>
                    <a:pt x="4450" y="304"/>
                    <a:pt x="4620" y="277"/>
                  </a:cubicBezTo>
                  <a:cubicBezTo>
                    <a:pt x="4394" y="242"/>
                    <a:pt x="4167" y="230"/>
                    <a:pt x="3941" y="230"/>
                  </a:cubicBezTo>
                  <a:cubicBezTo>
                    <a:pt x="3524" y="218"/>
                    <a:pt x="2941" y="194"/>
                    <a:pt x="2310" y="158"/>
                  </a:cubicBezTo>
                  <a:cubicBezTo>
                    <a:pt x="1679" y="123"/>
                    <a:pt x="1095" y="75"/>
                    <a:pt x="679" y="39"/>
                  </a:cubicBezTo>
                  <a:cubicBezTo>
                    <a:pt x="494" y="20"/>
                    <a:pt x="309" y="0"/>
                    <a:pt x="125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 flipH="1">
              <a:off x="7559705" y="2277543"/>
              <a:ext cx="155618" cy="12952"/>
            </a:xfrm>
            <a:custGeom>
              <a:avLst/>
              <a:gdLst/>
              <a:ahLst/>
              <a:cxnLst/>
              <a:rect l="l" t="t" r="r" b="b"/>
              <a:pathLst>
                <a:path w="4061" h="338" extrusionOk="0">
                  <a:moveTo>
                    <a:pt x="298" y="1"/>
                  </a:moveTo>
                  <a:cubicBezTo>
                    <a:pt x="200" y="1"/>
                    <a:pt x="102" y="7"/>
                    <a:pt x="1" y="19"/>
                  </a:cubicBezTo>
                  <a:cubicBezTo>
                    <a:pt x="191" y="66"/>
                    <a:pt x="394" y="90"/>
                    <a:pt x="596" y="102"/>
                  </a:cubicBezTo>
                  <a:cubicBezTo>
                    <a:pt x="953" y="138"/>
                    <a:pt x="1465" y="185"/>
                    <a:pt x="2025" y="233"/>
                  </a:cubicBezTo>
                  <a:cubicBezTo>
                    <a:pt x="2584" y="269"/>
                    <a:pt x="3096" y="304"/>
                    <a:pt x="3465" y="328"/>
                  </a:cubicBezTo>
                  <a:cubicBezTo>
                    <a:pt x="3561" y="334"/>
                    <a:pt x="3659" y="337"/>
                    <a:pt x="3759" y="337"/>
                  </a:cubicBezTo>
                  <a:cubicBezTo>
                    <a:pt x="3858" y="337"/>
                    <a:pt x="3960" y="334"/>
                    <a:pt x="4061" y="328"/>
                  </a:cubicBezTo>
                  <a:cubicBezTo>
                    <a:pt x="3858" y="269"/>
                    <a:pt x="3668" y="245"/>
                    <a:pt x="3465" y="233"/>
                  </a:cubicBezTo>
                  <a:cubicBezTo>
                    <a:pt x="3096" y="197"/>
                    <a:pt x="2596" y="150"/>
                    <a:pt x="2037" y="102"/>
                  </a:cubicBezTo>
                  <a:cubicBezTo>
                    <a:pt x="1477" y="66"/>
                    <a:pt x="965" y="31"/>
                    <a:pt x="596" y="19"/>
                  </a:cubicBezTo>
                  <a:cubicBezTo>
                    <a:pt x="495" y="7"/>
                    <a:pt x="397" y="1"/>
                    <a:pt x="298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 flipH="1">
              <a:off x="7502227" y="2196568"/>
              <a:ext cx="257357" cy="131438"/>
            </a:xfrm>
            <a:custGeom>
              <a:avLst/>
              <a:gdLst/>
              <a:ahLst/>
              <a:cxnLst/>
              <a:rect l="l" t="t" r="r" b="b"/>
              <a:pathLst>
                <a:path w="6716" h="3430" extrusionOk="0">
                  <a:moveTo>
                    <a:pt x="215" y="1"/>
                  </a:moveTo>
                  <a:lnTo>
                    <a:pt x="156" y="60"/>
                  </a:lnTo>
                  <a:lnTo>
                    <a:pt x="156" y="155"/>
                  </a:lnTo>
                  <a:lnTo>
                    <a:pt x="156" y="251"/>
                  </a:lnTo>
                  <a:lnTo>
                    <a:pt x="156" y="441"/>
                  </a:lnTo>
                  <a:lnTo>
                    <a:pt x="132" y="834"/>
                  </a:lnTo>
                  <a:cubicBezTo>
                    <a:pt x="120" y="1096"/>
                    <a:pt x="108" y="1346"/>
                    <a:pt x="84" y="1596"/>
                  </a:cubicBezTo>
                  <a:cubicBezTo>
                    <a:pt x="60" y="2096"/>
                    <a:pt x="37" y="2572"/>
                    <a:pt x="1" y="3049"/>
                  </a:cubicBezTo>
                  <a:lnTo>
                    <a:pt x="1" y="3096"/>
                  </a:lnTo>
                  <a:lnTo>
                    <a:pt x="60" y="3096"/>
                  </a:lnTo>
                  <a:cubicBezTo>
                    <a:pt x="1930" y="3322"/>
                    <a:pt x="3537" y="3406"/>
                    <a:pt x="4680" y="3430"/>
                  </a:cubicBezTo>
                  <a:lnTo>
                    <a:pt x="6013" y="3430"/>
                  </a:lnTo>
                  <a:cubicBezTo>
                    <a:pt x="6168" y="3418"/>
                    <a:pt x="6299" y="3418"/>
                    <a:pt x="6371" y="3418"/>
                  </a:cubicBezTo>
                  <a:lnTo>
                    <a:pt x="6359" y="3418"/>
                  </a:lnTo>
                  <a:lnTo>
                    <a:pt x="6013" y="3406"/>
                  </a:lnTo>
                  <a:lnTo>
                    <a:pt x="4680" y="3370"/>
                  </a:lnTo>
                  <a:cubicBezTo>
                    <a:pt x="3548" y="3323"/>
                    <a:pt x="1971" y="3229"/>
                    <a:pt x="125" y="2996"/>
                  </a:cubicBezTo>
                  <a:lnTo>
                    <a:pt x="125" y="2996"/>
                  </a:lnTo>
                  <a:cubicBezTo>
                    <a:pt x="158" y="2551"/>
                    <a:pt x="181" y="2085"/>
                    <a:pt x="203" y="1608"/>
                  </a:cubicBezTo>
                  <a:cubicBezTo>
                    <a:pt x="227" y="1358"/>
                    <a:pt x="239" y="1108"/>
                    <a:pt x="251" y="846"/>
                  </a:cubicBezTo>
                  <a:cubicBezTo>
                    <a:pt x="263" y="715"/>
                    <a:pt x="275" y="584"/>
                    <a:pt x="275" y="453"/>
                  </a:cubicBezTo>
                  <a:lnTo>
                    <a:pt x="287" y="262"/>
                  </a:lnTo>
                  <a:lnTo>
                    <a:pt x="287" y="167"/>
                  </a:lnTo>
                  <a:lnTo>
                    <a:pt x="287" y="140"/>
                  </a:lnTo>
                  <a:lnTo>
                    <a:pt x="287" y="140"/>
                  </a:lnTo>
                  <a:cubicBezTo>
                    <a:pt x="2308" y="373"/>
                    <a:pt x="4330" y="489"/>
                    <a:pt x="6363" y="489"/>
                  </a:cubicBezTo>
                  <a:cubicBezTo>
                    <a:pt x="6444" y="489"/>
                    <a:pt x="6525" y="489"/>
                    <a:pt x="6606" y="489"/>
                  </a:cubicBezTo>
                  <a:lnTo>
                    <a:pt x="6606" y="489"/>
                  </a:lnTo>
                  <a:cubicBezTo>
                    <a:pt x="6560" y="1372"/>
                    <a:pt x="6525" y="2093"/>
                    <a:pt x="6502" y="2608"/>
                  </a:cubicBezTo>
                  <a:cubicBezTo>
                    <a:pt x="6502" y="2870"/>
                    <a:pt x="6490" y="3072"/>
                    <a:pt x="6490" y="3215"/>
                  </a:cubicBezTo>
                  <a:lnTo>
                    <a:pt x="6490" y="3430"/>
                  </a:lnTo>
                  <a:cubicBezTo>
                    <a:pt x="6502" y="3370"/>
                    <a:pt x="6514" y="3299"/>
                    <a:pt x="6514" y="3227"/>
                  </a:cubicBezTo>
                  <a:cubicBezTo>
                    <a:pt x="6525" y="3084"/>
                    <a:pt x="6537" y="2894"/>
                    <a:pt x="6561" y="2644"/>
                  </a:cubicBezTo>
                  <a:cubicBezTo>
                    <a:pt x="6597" y="2108"/>
                    <a:pt x="6645" y="1358"/>
                    <a:pt x="6716" y="441"/>
                  </a:cubicBezTo>
                  <a:lnTo>
                    <a:pt x="6716" y="393"/>
                  </a:lnTo>
                  <a:lnTo>
                    <a:pt x="6668" y="393"/>
                  </a:lnTo>
                  <a:cubicBezTo>
                    <a:pt x="4513" y="393"/>
                    <a:pt x="2358" y="262"/>
                    <a:pt x="215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 flipH="1">
              <a:off x="7480755" y="2327975"/>
              <a:ext cx="30158" cy="50238"/>
            </a:xfrm>
            <a:custGeom>
              <a:avLst/>
              <a:gdLst/>
              <a:ahLst/>
              <a:cxnLst/>
              <a:rect l="l" t="t" r="r" b="b"/>
              <a:pathLst>
                <a:path w="787" h="1311" extrusionOk="0">
                  <a:moveTo>
                    <a:pt x="1" y="1"/>
                  </a:moveTo>
                  <a:lnTo>
                    <a:pt x="1" y="1"/>
                  </a:lnTo>
                  <a:cubicBezTo>
                    <a:pt x="72" y="251"/>
                    <a:pt x="191" y="477"/>
                    <a:pt x="334" y="691"/>
                  </a:cubicBezTo>
                  <a:cubicBezTo>
                    <a:pt x="465" y="917"/>
                    <a:pt x="608" y="1120"/>
                    <a:pt x="787" y="1310"/>
                  </a:cubicBezTo>
                  <a:cubicBezTo>
                    <a:pt x="715" y="1060"/>
                    <a:pt x="596" y="834"/>
                    <a:pt x="441" y="620"/>
                  </a:cubicBezTo>
                  <a:cubicBezTo>
                    <a:pt x="322" y="393"/>
                    <a:pt x="167" y="191"/>
                    <a:pt x="1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 flipH="1">
              <a:off x="8182086" y="1513089"/>
              <a:ext cx="744174" cy="1080394"/>
            </a:xfrm>
            <a:custGeom>
              <a:avLst/>
              <a:gdLst/>
              <a:ahLst/>
              <a:cxnLst/>
              <a:rect l="l" t="t" r="r" b="b"/>
              <a:pathLst>
                <a:path w="19420" h="28194" extrusionOk="0">
                  <a:moveTo>
                    <a:pt x="1" y="0"/>
                  </a:moveTo>
                  <a:lnTo>
                    <a:pt x="2953" y="17859"/>
                  </a:lnTo>
                  <a:cubicBezTo>
                    <a:pt x="2953" y="17859"/>
                    <a:pt x="7454" y="26289"/>
                    <a:pt x="19420" y="28194"/>
                  </a:cubicBezTo>
                  <a:lnTo>
                    <a:pt x="17491" y="12252"/>
                  </a:lnTo>
                  <a:cubicBezTo>
                    <a:pt x="17491" y="12252"/>
                    <a:pt x="6430" y="882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 flipH="1">
              <a:off x="8240943" y="1698301"/>
              <a:ext cx="625996" cy="846374"/>
            </a:xfrm>
            <a:custGeom>
              <a:avLst/>
              <a:gdLst/>
              <a:ahLst/>
              <a:cxnLst/>
              <a:rect l="l" t="t" r="r" b="b"/>
              <a:pathLst>
                <a:path w="16336" h="22087" extrusionOk="0">
                  <a:moveTo>
                    <a:pt x="0" y="1"/>
                  </a:moveTo>
                  <a:cubicBezTo>
                    <a:pt x="0" y="13"/>
                    <a:pt x="0" y="37"/>
                    <a:pt x="0" y="60"/>
                  </a:cubicBezTo>
                  <a:lnTo>
                    <a:pt x="24" y="239"/>
                  </a:lnTo>
                  <a:lnTo>
                    <a:pt x="119" y="942"/>
                  </a:lnTo>
                  <a:cubicBezTo>
                    <a:pt x="215" y="1549"/>
                    <a:pt x="346" y="2418"/>
                    <a:pt x="500" y="3513"/>
                  </a:cubicBezTo>
                  <a:lnTo>
                    <a:pt x="1858" y="12241"/>
                  </a:lnTo>
                  <a:cubicBezTo>
                    <a:pt x="2310" y="13038"/>
                    <a:pt x="2846" y="13788"/>
                    <a:pt x="3465" y="14479"/>
                  </a:cubicBezTo>
                  <a:cubicBezTo>
                    <a:pt x="4763" y="15955"/>
                    <a:pt x="6263" y="17253"/>
                    <a:pt x="7906" y="18337"/>
                  </a:cubicBezTo>
                  <a:cubicBezTo>
                    <a:pt x="8668" y="18825"/>
                    <a:pt x="9418" y="19253"/>
                    <a:pt x="10121" y="19646"/>
                  </a:cubicBezTo>
                  <a:cubicBezTo>
                    <a:pt x="10823" y="20039"/>
                    <a:pt x="11514" y="20337"/>
                    <a:pt x="12145" y="20623"/>
                  </a:cubicBezTo>
                  <a:cubicBezTo>
                    <a:pt x="12454" y="20753"/>
                    <a:pt x="12752" y="20884"/>
                    <a:pt x="13050" y="20992"/>
                  </a:cubicBezTo>
                  <a:lnTo>
                    <a:pt x="13859" y="21301"/>
                  </a:lnTo>
                  <a:cubicBezTo>
                    <a:pt x="14359" y="21504"/>
                    <a:pt x="14824" y="21623"/>
                    <a:pt x="15181" y="21742"/>
                  </a:cubicBezTo>
                  <a:lnTo>
                    <a:pt x="16026" y="22004"/>
                  </a:lnTo>
                  <a:lnTo>
                    <a:pt x="16264" y="22063"/>
                  </a:lnTo>
                  <a:lnTo>
                    <a:pt x="16336" y="22087"/>
                  </a:lnTo>
                  <a:cubicBezTo>
                    <a:pt x="16312" y="22075"/>
                    <a:pt x="16288" y="22075"/>
                    <a:pt x="16276" y="22063"/>
                  </a:cubicBezTo>
                  <a:lnTo>
                    <a:pt x="16050" y="21992"/>
                  </a:lnTo>
                  <a:lnTo>
                    <a:pt x="15217" y="21718"/>
                  </a:lnTo>
                  <a:cubicBezTo>
                    <a:pt x="14859" y="21587"/>
                    <a:pt x="14407" y="21456"/>
                    <a:pt x="13907" y="21254"/>
                  </a:cubicBezTo>
                  <a:lnTo>
                    <a:pt x="13097" y="20932"/>
                  </a:lnTo>
                  <a:cubicBezTo>
                    <a:pt x="12811" y="20825"/>
                    <a:pt x="12514" y="20706"/>
                    <a:pt x="12204" y="20551"/>
                  </a:cubicBezTo>
                  <a:cubicBezTo>
                    <a:pt x="11585" y="20265"/>
                    <a:pt x="10918" y="19932"/>
                    <a:pt x="10192" y="19563"/>
                  </a:cubicBezTo>
                  <a:cubicBezTo>
                    <a:pt x="9478" y="19206"/>
                    <a:pt x="8751" y="18741"/>
                    <a:pt x="8001" y="18253"/>
                  </a:cubicBezTo>
                  <a:cubicBezTo>
                    <a:pt x="6358" y="17170"/>
                    <a:pt x="4870" y="15884"/>
                    <a:pt x="3572" y="14419"/>
                  </a:cubicBezTo>
                  <a:cubicBezTo>
                    <a:pt x="2965" y="13729"/>
                    <a:pt x="2441" y="12991"/>
                    <a:pt x="1989" y="12205"/>
                  </a:cubicBezTo>
                  <a:lnTo>
                    <a:pt x="1989" y="12217"/>
                  </a:lnTo>
                  <a:cubicBezTo>
                    <a:pt x="1429" y="8740"/>
                    <a:pt x="941" y="5692"/>
                    <a:pt x="584" y="3501"/>
                  </a:cubicBezTo>
                  <a:cubicBezTo>
                    <a:pt x="393" y="2418"/>
                    <a:pt x="262" y="1549"/>
                    <a:pt x="167" y="930"/>
                  </a:cubicBezTo>
                  <a:lnTo>
                    <a:pt x="48" y="239"/>
                  </a:lnTo>
                  <a:lnTo>
                    <a:pt x="12" y="60"/>
                  </a:lnTo>
                  <a:cubicBezTo>
                    <a:pt x="12" y="37"/>
                    <a:pt x="0" y="13"/>
                    <a:pt x="0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 flipH="1">
              <a:off x="8281521" y="1849329"/>
              <a:ext cx="545715" cy="572654"/>
            </a:xfrm>
            <a:custGeom>
              <a:avLst/>
              <a:gdLst/>
              <a:ahLst/>
              <a:cxnLst/>
              <a:rect l="l" t="t" r="r" b="b"/>
              <a:pathLst>
                <a:path w="14241" h="14944" extrusionOk="0">
                  <a:moveTo>
                    <a:pt x="560" y="1"/>
                  </a:moveTo>
                  <a:lnTo>
                    <a:pt x="536" y="120"/>
                  </a:lnTo>
                  <a:cubicBezTo>
                    <a:pt x="357" y="906"/>
                    <a:pt x="226" y="1537"/>
                    <a:pt x="131" y="1977"/>
                  </a:cubicBezTo>
                  <a:lnTo>
                    <a:pt x="24" y="2477"/>
                  </a:lnTo>
                  <a:cubicBezTo>
                    <a:pt x="12" y="2525"/>
                    <a:pt x="0" y="2561"/>
                    <a:pt x="0" y="2596"/>
                  </a:cubicBezTo>
                  <a:lnTo>
                    <a:pt x="0" y="2644"/>
                  </a:lnTo>
                  <a:cubicBezTo>
                    <a:pt x="12" y="2632"/>
                    <a:pt x="12" y="2620"/>
                    <a:pt x="24" y="2596"/>
                  </a:cubicBezTo>
                  <a:lnTo>
                    <a:pt x="48" y="2477"/>
                  </a:lnTo>
                  <a:cubicBezTo>
                    <a:pt x="84" y="2358"/>
                    <a:pt x="119" y="2192"/>
                    <a:pt x="167" y="1989"/>
                  </a:cubicBezTo>
                  <a:cubicBezTo>
                    <a:pt x="269" y="1568"/>
                    <a:pt x="415" y="973"/>
                    <a:pt x="584" y="224"/>
                  </a:cubicBezTo>
                  <a:lnTo>
                    <a:pt x="584" y="224"/>
                  </a:lnTo>
                  <a:cubicBezTo>
                    <a:pt x="1275" y="2214"/>
                    <a:pt x="2320" y="5230"/>
                    <a:pt x="3548" y="8764"/>
                  </a:cubicBezTo>
                  <a:lnTo>
                    <a:pt x="3596" y="8895"/>
                  </a:lnTo>
                  <a:lnTo>
                    <a:pt x="3655" y="8776"/>
                  </a:lnTo>
                  <a:lnTo>
                    <a:pt x="5023" y="6052"/>
                  </a:lnTo>
                  <a:lnTo>
                    <a:pt x="5310" y="6811"/>
                  </a:lnTo>
                  <a:cubicBezTo>
                    <a:pt x="6120" y="9014"/>
                    <a:pt x="6882" y="11109"/>
                    <a:pt x="7584" y="12979"/>
                  </a:cubicBezTo>
                  <a:lnTo>
                    <a:pt x="7608" y="13050"/>
                  </a:lnTo>
                  <a:lnTo>
                    <a:pt x="7668" y="13002"/>
                  </a:lnTo>
                  <a:lnTo>
                    <a:pt x="9383" y="11774"/>
                  </a:lnTo>
                  <a:lnTo>
                    <a:pt x="9383" y="11774"/>
                  </a:lnTo>
                  <a:cubicBezTo>
                    <a:pt x="10254" y="12986"/>
                    <a:pt x="11031" y="14046"/>
                    <a:pt x="11656" y="14919"/>
                  </a:cubicBezTo>
                  <a:lnTo>
                    <a:pt x="11680" y="14943"/>
                  </a:lnTo>
                  <a:lnTo>
                    <a:pt x="11704" y="14919"/>
                  </a:lnTo>
                  <a:lnTo>
                    <a:pt x="13585" y="13479"/>
                  </a:lnTo>
                  <a:lnTo>
                    <a:pt x="14073" y="13098"/>
                  </a:lnTo>
                  <a:lnTo>
                    <a:pt x="14204" y="12991"/>
                  </a:lnTo>
                  <a:cubicBezTo>
                    <a:pt x="14240" y="12967"/>
                    <a:pt x="14240" y="12955"/>
                    <a:pt x="14240" y="12955"/>
                  </a:cubicBezTo>
                  <a:lnTo>
                    <a:pt x="14240" y="12955"/>
                  </a:lnTo>
                  <a:lnTo>
                    <a:pt x="14192" y="12991"/>
                  </a:lnTo>
                  <a:lnTo>
                    <a:pt x="14061" y="13086"/>
                  </a:lnTo>
                  <a:lnTo>
                    <a:pt x="13550" y="13455"/>
                  </a:lnTo>
                  <a:lnTo>
                    <a:pt x="11687" y="14849"/>
                  </a:lnTo>
                  <a:lnTo>
                    <a:pt x="11687" y="14849"/>
                  </a:lnTo>
                  <a:lnTo>
                    <a:pt x="9430" y="11693"/>
                  </a:lnTo>
                  <a:lnTo>
                    <a:pt x="9394" y="11645"/>
                  </a:lnTo>
                  <a:lnTo>
                    <a:pt x="9359" y="11681"/>
                  </a:lnTo>
                  <a:lnTo>
                    <a:pt x="7650" y="12874"/>
                  </a:lnTo>
                  <a:lnTo>
                    <a:pt x="7650" y="12874"/>
                  </a:lnTo>
                  <a:cubicBezTo>
                    <a:pt x="6967" y="11025"/>
                    <a:pt x="6204" y="8958"/>
                    <a:pt x="5418" y="6787"/>
                  </a:cubicBezTo>
                  <a:lnTo>
                    <a:pt x="5084" y="5894"/>
                  </a:lnTo>
                  <a:lnTo>
                    <a:pt x="5037" y="5764"/>
                  </a:lnTo>
                  <a:lnTo>
                    <a:pt x="4977" y="5894"/>
                  </a:lnTo>
                  <a:lnTo>
                    <a:pt x="3611" y="8615"/>
                  </a:lnTo>
                  <a:lnTo>
                    <a:pt x="3611" y="8615"/>
                  </a:lnTo>
                  <a:cubicBezTo>
                    <a:pt x="2356" y="5074"/>
                    <a:pt x="1290" y="2073"/>
                    <a:pt x="607" y="108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 flipH="1">
              <a:off x="8297025" y="1915052"/>
              <a:ext cx="226816" cy="102698"/>
            </a:xfrm>
            <a:custGeom>
              <a:avLst/>
              <a:gdLst/>
              <a:ahLst/>
              <a:cxnLst/>
              <a:rect l="l" t="t" r="r" b="b"/>
              <a:pathLst>
                <a:path w="5919" h="2680" extrusionOk="0">
                  <a:moveTo>
                    <a:pt x="1" y="0"/>
                  </a:moveTo>
                  <a:cubicBezTo>
                    <a:pt x="60" y="60"/>
                    <a:pt x="132" y="108"/>
                    <a:pt x="203" y="155"/>
                  </a:cubicBezTo>
                  <a:cubicBezTo>
                    <a:pt x="334" y="250"/>
                    <a:pt x="549" y="369"/>
                    <a:pt x="799" y="524"/>
                  </a:cubicBezTo>
                  <a:cubicBezTo>
                    <a:pt x="1465" y="905"/>
                    <a:pt x="2156" y="1262"/>
                    <a:pt x="2858" y="1572"/>
                  </a:cubicBezTo>
                  <a:cubicBezTo>
                    <a:pt x="3549" y="1893"/>
                    <a:pt x="4263" y="2179"/>
                    <a:pt x="5001" y="2417"/>
                  </a:cubicBezTo>
                  <a:cubicBezTo>
                    <a:pt x="5275" y="2513"/>
                    <a:pt x="5502" y="2584"/>
                    <a:pt x="5668" y="2620"/>
                  </a:cubicBezTo>
                  <a:cubicBezTo>
                    <a:pt x="5752" y="2655"/>
                    <a:pt x="5835" y="2667"/>
                    <a:pt x="5918" y="2679"/>
                  </a:cubicBezTo>
                  <a:cubicBezTo>
                    <a:pt x="5847" y="2632"/>
                    <a:pt x="5775" y="2596"/>
                    <a:pt x="5692" y="2572"/>
                  </a:cubicBezTo>
                  <a:cubicBezTo>
                    <a:pt x="5502" y="2513"/>
                    <a:pt x="5299" y="2429"/>
                    <a:pt x="5037" y="2334"/>
                  </a:cubicBezTo>
                  <a:cubicBezTo>
                    <a:pt x="4490" y="2132"/>
                    <a:pt x="3728" y="1834"/>
                    <a:pt x="2906" y="1465"/>
                  </a:cubicBezTo>
                  <a:cubicBezTo>
                    <a:pt x="2084" y="1096"/>
                    <a:pt x="1358" y="727"/>
                    <a:pt x="846" y="441"/>
                  </a:cubicBezTo>
                  <a:lnTo>
                    <a:pt x="227" y="119"/>
                  </a:lnTo>
                  <a:cubicBezTo>
                    <a:pt x="156" y="72"/>
                    <a:pt x="84" y="36"/>
                    <a:pt x="1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 flipH="1">
              <a:off x="8278779" y="1994877"/>
              <a:ext cx="143738" cy="51157"/>
            </a:xfrm>
            <a:custGeom>
              <a:avLst/>
              <a:gdLst/>
              <a:ahLst/>
              <a:cxnLst/>
              <a:rect l="l" t="t" r="r" b="b"/>
              <a:pathLst>
                <a:path w="3751" h="1335" extrusionOk="0">
                  <a:moveTo>
                    <a:pt x="0" y="1"/>
                  </a:moveTo>
                  <a:lnTo>
                    <a:pt x="0" y="1"/>
                  </a:lnTo>
                  <a:cubicBezTo>
                    <a:pt x="155" y="108"/>
                    <a:pt x="322" y="203"/>
                    <a:pt x="500" y="287"/>
                  </a:cubicBezTo>
                  <a:cubicBezTo>
                    <a:pt x="929" y="489"/>
                    <a:pt x="1369" y="668"/>
                    <a:pt x="1810" y="834"/>
                  </a:cubicBezTo>
                  <a:cubicBezTo>
                    <a:pt x="2262" y="989"/>
                    <a:pt x="2715" y="1120"/>
                    <a:pt x="3167" y="1239"/>
                  </a:cubicBezTo>
                  <a:cubicBezTo>
                    <a:pt x="3358" y="1299"/>
                    <a:pt x="3548" y="1323"/>
                    <a:pt x="3751" y="1334"/>
                  </a:cubicBezTo>
                  <a:cubicBezTo>
                    <a:pt x="3572" y="1263"/>
                    <a:pt x="3381" y="1204"/>
                    <a:pt x="3191" y="1156"/>
                  </a:cubicBezTo>
                  <a:cubicBezTo>
                    <a:pt x="2846" y="1049"/>
                    <a:pt x="2369" y="906"/>
                    <a:pt x="1857" y="715"/>
                  </a:cubicBezTo>
                  <a:cubicBezTo>
                    <a:pt x="1334" y="525"/>
                    <a:pt x="881" y="346"/>
                    <a:pt x="548" y="203"/>
                  </a:cubicBezTo>
                  <a:cubicBezTo>
                    <a:pt x="369" y="120"/>
                    <a:pt x="179" y="49"/>
                    <a:pt x="0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 flipH="1">
              <a:off x="8459461" y="2288733"/>
              <a:ext cx="15558" cy="20578"/>
            </a:xfrm>
            <a:custGeom>
              <a:avLst/>
              <a:gdLst/>
              <a:ahLst/>
              <a:cxnLst/>
              <a:rect l="l" t="t" r="r" b="b"/>
              <a:pathLst>
                <a:path w="406" h="537" extrusionOk="0">
                  <a:moveTo>
                    <a:pt x="203" y="1"/>
                  </a:moveTo>
                  <a:cubicBezTo>
                    <a:pt x="84" y="1"/>
                    <a:pt x="1" y="120"/>
                    <a:pt x="1" y="274"/>
                  </a:cubicBezTo>
                  <a:cubicBezTo>
                    <a:pt x="1" y="417"/>
                    <a:pt x="84" y="536"/>
                    <a:pt x="203" y="536"/>
                  </a:cubicBezTo>
                  <a:cubicBezTo>
                    <a:pt x="310" y="536"/>
                    <a:pt x="406" y="417"/>
                    <a:pt x="406" y="274"/>
                  </a:cubicBezTo>
                  <a:cubicBezTo>
                    <a:pt x="406" y="132"/>
                    <a:pt x="310" y="1"/>
                    <a:pt x="203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 flipH="1">
              <a:off x="8627350" y="2072480"/>
              <a:ext cx="15558" cy="20540"/>
            </a:xfrm>
            <a:custGeom>
              <a:avLst/>
              <a:gdLst/>
              <a:ahLst/>
              <a:cxnLst/>
              <a:rect l="l" t="t" r="r" b="b"/>
              <a:pathLst>
                <a:path w="406" h="536" extrusionOk="0">
                  <a:moveTo>
                    <a:pt x="203" y="0"/>
                  </a:moveTo>
                  <a:cubicBezTo>
                    <a:pt x="96" y="0"/>
                    <a:pt x="0" y="119"/>
                    <a:pt x="0" y="274"/>
                  </a:cubicBezTo>
                  <a:cubicBezTo>
                    <a:pt x="0" y="417"/>
                    <a:pt x="96" y="536"/>
                    <a:pt x="203" y="536"/>
                  </a:cubicBezTo>
                  <a:cubicBezTo>
                    <a:pt x="310" y="536"/>
                    <a:pt x="405" y="417"/>
                    <a:pt x="405" y="274"/>
                  </a:cubicBezTo>
                  <a:cubicBezTo>
                    <a:pt x="405" y="119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 flipH="1">
              <a:off x="8797116" y="1847068"/>
              <a:ext cx="15060" cy="20578"/>
            </a:xfrm>
            <a:custGeom>
              <a:avLst/>
              <a:gdLst/>
              <a:ahLst/>
              <a:cxnLst/>
              <a:rect l="l" t="t" r="r" b="b"/>
              <a:pathLst>
                <a:path w="393" h="537" extrusionOk="0">
                  <a:moveTo>
                    <a:pt x="203" y="0"/>
                  </a:moveTo>
                  <a:cubicBezTo>
                    <a:pt x="83" y="0"/>
                    <a:pt x="0" y="119"/>
                    <a:pt x="0" y="262"/>
                  </a:cubicBezTo>
                  <a:cubicBezTo>
                    <a:pt x="0" y="417"/>
                    <a:pt x="83" y="536"/>
                    <a:pt x="203" y="536"/>
                  </a:cubicBezTo>
                  <a:cubicBezTo>
                    <a:pt x="310" y="536"/>
                    <a:pt x="393" y="417"/>
                    <a:pt x="393" y="262"/>
                  </a:cubicBezTo>
                  <a:cubicBezTo>
                    <a:pt x="393" y="119"/>
                    <a:pt x="310" y="0"/>
                    <a:pt x="203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 flipH="1">
              <a:off x="5933575" y="1634877"/>
              <a:ext cx="678456" cy="1003792"/>
            </a:xfrm>
            <a:custGeom>
              <a:avLst/>
              <a:gdLst/>
              <a:ahLst/>
              <a:cxnLst/>
              <a:rect l="l" t="t" r="r" b="b"/>
              <a:pathLst>
                <a:path w="17705" h="26195" extrusionOk="0">
                  <a:moveTo>
                    <a:pt x="17705" y="1"/>
                  </a:moveTo>
                  <a:cubicBezTo>
                    <a:pt x="11847" y="7502"/>
                    <a:pt x="1476" y="7931"/>
                    <a:pt x="1476" y="7931"/>
                  </a:cubicBezTo>
                  <a:lnTo>
                    <a:pt x="0" y="26195"/>
                  </a:lnTo>
                  <a:cubicBezTo>
                    <a:pt x="11894" y="25897"/>
                    <a:pt x="16216" y="18134"/>
                    <a:pt x="16216" y="18134"/>
                  </a:cubicBezTo>
                  <a:lnTo>
                    <a:pt x="177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 flipH="1">
              <a:off x="5947709" y="1811927"/>
              <a:ext cx="546635" cy="675198"/>
            </a:xfrm>
            <a:custGeom>
              <a:avLst/>
              <a:gdLst/>
              <a:ahLst/>
              <a:cxnLst/>
              <a:rect l="l" t="t" r="r" b="b"/>
              <a:pathLst>
                <a:path w="14265" h="17620" extrusionOk="0">
                  <a:moveTo>
                    <a:pt x="14265" y="1"/>
                  </a:moveTo>
                  <a:cubicBezTo>
                    <a:pt x="13074" y="1727"/>
                    <a:pt x="12419" y="3775"/>
                    <a:pt x="12371" y="5870"/>
                  </a:cubicBezTo>
                  <a:cubicBezTo>
                    <a:pt x="12360" y="6478"/>
                    <a:pt x="12395" y="7097"/>
                    <a:pt x="12169" y="7656"/>
                  </a:cubicBezTo>
                  <a:cubicBezTo>
                    <a:pt x="11962" y="8131"/>
                    <a:pt x="11487" y="8544"/>
                    <a:pt x="10992" y="8544"/>
                  </a:cubicBezTo>
                  <a:cubicBezTo>
                    <a:pt x="10916" y="8544"/>
                    <a:pt x="10840" y="8534"/>
                    <a:pt x="10764" y="8514"/>
                  </a:cubicBezTo>
                  <a:cubicBezTo>
                    <a:pt x="10205" y="8359"/>
                    <a:pt x="9895" y="7632"/>
                    <a:pt x="9359" y="7299"/>
                  </a:cubicBezTo>
                  <a:cubicBezTo>
                    <a:pt x="9119" y="7162"/>
                    <a:pt x="8854" y="7093"/>
                    <a:pt x="8590" y="7093"/>
                  </a:cubicBezTo>
                  <a:cubicBezTo>
                    <a:pt x="8304" y="7093"/>
                    <a:pt x="8018" y="7174"/>
                    <a:pt x="7764" y="7335"/>
                  </a:cubicBezTo>
                  <a:cubicBezTo>
                    <a:pt x="7287" y="7632"/>
                    <a:pt x="6930" y="8085"/>
                    <a:pt x="6716" y="8609"/>
                  </a:cubicBezTo>
                  <a:cubicBezTo>
                    <a:pt x="6287" y="9597"/>
                    <a:pt x="6252" y="10716"/>
                    <a:pt x="5942" y="11752"/>
                  </a:cubicBezTo>
                  <a:cubicBezTo>
                    <a:pt x="5633" y="12788"/>
                    <a:pt x="4847" y="13836"/>
                    <a:pt x="3751" y="13883"/>
                  </a:cubicBezTo>
                  <a:cubicBezTo>
                    <a:pt x="3731" y="13884"/>
                    <a:pt x="3710" y="13884"/>
                    <a:pt x="3689" y="13884"/>
                  </a:cubicBezTo>
                  <a:cubicBezTo>
                    <a:pt x="3317" y="13884"/>
                    <a:pt x="2945" y="13788"/>
                    <a:pt x="2573" y="13788"/>
                  </a:cubicBezTo>
                  <a:cubicBezTo>
                    <a:pt x="1739" y="13824"/>
                    <a:pt x="1013" y="14443"/>
                    <a:pt x="620" y="15193"/>
                  </a:cubicBezTo>
                  <a:cubicBezTo>
                    <a:pt x="239" y="15943"/>
                    <a:pt x="120" y="16776"/>
                    <a:pt x="1" y="17610"/>
                  </a:cubicBezTo>
                  <a:cubicBezTo>
                    <a:pt x="1" y="17610"/>
                    <a:pt x="102" y="17620"/>
                    <a:pt x="293" y="17620"/>
                  </a:cubicBezTo>
                  <a:cubicBezTo>
                    <a:pt x="1615" y="17620"/>
                    <a:pt x="7244" y="17156"/>
                    <a:pt x="13455" y="9811"/>
                  </a:cubicBezTo>
                  <a:lnTo>
                    <a:pt x="14265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 flipH="1">
              <a:off x="6333698" y="2218028"/>
              <a:ext cx="19198" cy="31499"/>
            </a:xfrm>
            <a:custGeom>
              <a:avLst/>
              <a:gdLst/>
              <a:ahLst/>
              <a:cxnLst/>
              <a:rect l="l" t="t" r="r" b="b"/>
              <a:pathLst>
                <a:path w="501" h="822" extrusionOk="0">
                  <a:moveTo>
                    <a:pt x="251" y="0"/>
                  </a:moveTo>
                  <a:cubicBezTo>
                    <a:pt x="120" y="0"/>
                    <a:pt x="1" y="179"/>
                    <a:pt x="1" y="405"/>
                  </a:cubicBezTo>
                  <a:cubicBezTo>
                    <a:pt x="1" y="631"/>
                    <a:pt x="120" y="822"/>
                    <a:pt x="251" y="822"/>
                  </a:cubicBezTo>
                  <a:cubicBezTo>
                    <a:pt x="394" y="822"/>
                    <a:pt x="501" y="643"/>
                    <a:pt x="501" y="405"/>
                  </a:cubicBezTo>
                  <a:cubicBezTo>
                    <a:pt x="501" y="191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 flipH="1">
              <a:off x="6219154" y="1929193"/>
              <a:ext cx="19198" cy="31078"/>
            </a:xfrm>
            <a:custGeom>
              <a:avLst/>
              <a:gdLst/>
              <a:ahLst/>
              <a:cxnLst/>
              <a:rect l="l" t="t" r="r" b="b"/>
              <a:pathLst>
                <a:path w="501" h="811" extrusionOk="0">
                  <a:moveTo>
                    <a:pt x="250" y="0"/>
                  </a:moveTo>
                  <a:cubicBezTo>
                    <a:pt x="107" y="0"/>
                    <a:pt x="0" y="179"/>
                    <a:pt x="0" y="405"/>
                  </a:cubicBezTo>
                  <a:cubicBezTo>
                    <a:pt x="0" y="632"/>
                    <a:pt x="107" y="810"/>
                    <a:pt x="250" y="810"/>
                  </a:cubicBezTo>
                  <a:cubicBezTo>
                    <a:pt x="381" y="810"/>
                    <a:pt x="500" y="643"/>
                    <a:pt x="500" y="405"/>
                  </a:cubicBezTo>
                  <a:cubicBezTo>
                    <a:pt x="500" y="179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 flipH="1">
              <a:off x="5953188" y="1845689"/>
              <a:ext cx="531115" cy="390596"/>
            </a:xfrm>
            <a:custGeom>
              <a:avLst/>
              <a:gdLst/>
              <a:ahLst/>
              <a:cxnLst/>
              <a:rect l="l" t="t" r="r" b="b"/>
              <a:pathLst>
                <a:path w="13860" h="10193" extrusionOk="0">
                  <a:moveTo>
                    <a:pt x="13860" y="1"/>
                  </a:moveTo>
                  <a:lnTo>
                    <a:pt x="13860" y="1"/>
                  </a:lnTo>
                  <a:cubicBezTo>
                    <a:pt x="13848" y="24"/>
                    <a:pt x="13824" y="60"/>
                    <a:pt x="13812" y="96"/>
                  </a:cubicBezTo>
                  <a:lnTo>
                    <a:pt x="13669" y="382"/>
                  </a:lnTo>
                  <a:lnTo>
                    <a:pt x="13110" y="1465"/>
                  </a:lnTo>
                  <a:cubicBezTo>
                    <a:pt x="12650" y="2407"/>
                    <a:pt x="11993" y="3745"/>
                    <a:pt x="11207" y="5330"/>
                  </a:cubicBezTo>
                  <a:lnTo>
                    <a:pt x="11207" y="5330"/>
                  </a:lnTo>
                  <a:lnTo>
                    <a:pt x="6787" y="2513"/>
                  </a:lnTo>
                  <a:lnTo>
                    <a:pt x="6716" y="2477"/>
                  </a:lnTo>
                  <a:lnTo>
                    <a:pt x="6692" y="2537"/>
                  </a:lnTo>
                  <a:cubicBezTo>
                    <a:pt x="6633" y="2691"/>
                    <a:pt x="6573" y="2846"/>
                    <a:pt x="6514" y="3013"/>
                  </a:cubicBezTo>
                  <a:lnTo>
                    <a:pt x="3663" y="10063"/>
                  </a:lnTo>
                  <a:lnTo>
                    <a:pt x="3663" y="10063"/>
                  </a:lnTo>
                  <a:cubicBezTo>
                    <a:pt x="2562" y="9454"/>
                    <a:pt x="1660" y="8962"/>
                    <a:pt x="1025" y="8645"/>
                  </a:cubicBezTo>
                  <a:cubicBezTo>
                    <a:pt x="691" y="8454"/>
                    <a:pt x="358" y="8299"/>
                    <a:pt x="1" y="8168"/>
                  </a:cubicBezTo>
                  <a:lnTo>
                    <a:pt x="1" y="8168"/>
                  </a:lnTo>
                  <a:lnTo>
                    <a:pt x="72" y="8204"/>
                  </a:lnTo>
                  <a:lnTo>
                    <a:pt x="263" y="8299"/>
                  </a:lnTo>
                  <a:cubicBezTo>
                    <a:pt x="429" y="8383"/>
                    <a:pt x="679" y="8514"/>
                    <a:pt x="1001" y="8692"/>
                  </a:cubicBezTo>
                  <a:cubicBezTo>
                    <a:pt x="1632" y="9037"/>
                    <a:pt x="2537" y="9538"/>
                    <a:pt x="3656" y="10169"/>
                  </a:cubicBezTo>
                  <a:lnTo>
                    <a:pt x="3704" y="10192"/>
                  </a:lnTo>
                  <a:lnTo>
                    <a:pt x="3727" y="10145"/>
                  </a:lnTo>
                  <a:lnTo>
                    <a:pt x="6621" y="3061"/>
                  </a:lnTo>
                  <a:cubicBezTo>
                    <a:pt x="6671" y="2919"/>
                    <a:pt x="6730" y="2787"/>
                    <a:pt x="6783" y="2663"/>
                  </a:cubicBezTo>
                  <a:lnTo>
                    <a:pt x="6783" y="2663"/>
                  </a:lnTo>
                  <a:lnTo>
                    <a:pt x="11205" y="5466"/>
                  </a:lnTo>
                  <a:lnTo>
                    <a:pt x="11252" y="5489"/>
                  </a:lnTo>
                  <a:lnTo>
                    <a:pt x="11276" y="5442"/>
                  </a:lnTo>
                  <a:lnTo>
                    <a:pt x="13169" y="1501"/>
                  </a:lnTo>
                  <a:cubicBezTo>
                    <a:pt x="13383" y="1036"/>
                    <a:pt x="13562" y="655"/>
                    <a:pt x="13693" y="394"/>
                  </a:cubicBezTo>
                  <a:lnTo>
                    <a:pt x="13824" y="96"/>
                  </a:lnTo>
                  <a:cubicBezTo>
                    <a:pt x="13836" y="72"/>
                    <a:pt x="13848" y="36"/>
                    <a:pt x="13860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61"/>
          <p:cNvSpPr txBox="1">
            <a:spLocks noGrp="1"/>
          </p:cNvSpPr>
          <p:nvPr>
            <p:ph type="title" idx="4"/>
          </p:nvPr>
        </p:nvSpPr>
        <p:spPr>
          <a:xfrm>
            <a:off x="2566244" y="311001"/>
            <a:ext cx="4010800" cy="85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เอกสาร</a:t>
            </a:r>
            <a:r>
              <a:rPr lang="th-TH" sz="48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ที่ใช้ทดสอบ </a:t>
            </a:r>
          </a:p>
        </p:txBody>
      </p:sp>
      <p:sp>
        <p:nvSpPr>
          <p:cNvPr id="1840" name="Google Shape;1840;p61"/>
          <p:cNvSpPr/>
          <p:nvPr/>
        </p:nvSpPr>
        <p:spPr>
          <a:xfrm rot="-2112006">
            <a:off x="2331777" y="1463525"/>
            <a:ext cx="517504" cy="292544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61"/>
          <p:cNvSpPr/>
          <p:nvPr/>
        </p:nvSpPr>
        <p:spPr>
          <a:xfrm rot="-2112006">
            <a:off x="6302252" y="2903858"/>
            <a:ext cx="517504" cy="292544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37;p61">
            <a:extLst>
              <a:ext uri="{FF2B5EF4-FFF2-40B4-BE49-F238E27FC236}">
                <a16:creationId xmlns:a16="http://schemas.microsoft.com/office/drawing/2014/main" id="{69C4770D-4E97-43CF-E625-34B9A72987D0}"/>
              </a:ext>
            </a:extLst>
          </p:cNvPr>
          <p:cNvSpPr txBox="1">
            <a:spLocks/>
          </p:cNvSpPr>
          <p:nvPr/>
        </p:nvSpPr>
        <p:spPr>
          <a:xfrm>
            <a:off x="1335145" y="3689769"/>
            <a:ext cx="16664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2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</a:t>
            </a:r>
            <a:r>
              <a:rPr lang="en-US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Plan</a:t>
            </a:r>
            <a:endParaRPr lang="th-TH" sz="32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5" name="Google Shape;1837;p61">
            <a:extLst>
              <a:ext uri="{FF2B5EF4-FFF2-40B4-BE49-F238E27FC236}">
                <a16:creationId xmlns:a16="http://schemas.microsoft.com/office/drawing/2014/main" id="{F57048FE-EF08-C31B-21AB-E0E79BDB5053}"/>
              </a:ext>
            </a:extLst>
          </p:cNvPr>
          <p:cNvSpPr txBox="1">
            <a:spLocks/>
          </p:cNvSpPr>
          <p:nvPr/>
        </p:nvSpPr>
        <p:spPr>
          <a:xfrm>
            <a:off x="3642744" y="3689769"/>
            <a:ext cx="16664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2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</a:t>
            </a:r>
            <a:r>
              <a:rPr lang="en-US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Design</a:t>
            </a:r>
            <a:endParaRPr lang="th-TH" sz="32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6" name="Google Shape;1837;p61">
            <a:extLst>
              <a:ext uri="{FF2B5EF4-FFF2-40B4-BE49-F238E27FC236}">
                <a16:creationId xmlns:a16="http://schemas.microsoft.com/office/drawing/2014/main" id="{9FC6672E-6565-6A85-40EE-F2EADE4DB2C5}"/>
              </a:ext>
            </a:extLst>
          </p:cNvPr>
          <p:cNvSpPr txBox="1">
            <a:spLocks/>
          </p:cNvSpPr>
          <p:nvPr/>
        </p:nvSpPr>
        <p:spPr>
          <a:xfrm>
            <a:off x="6110810" y="3689769"/>
            <a:ext cx="16664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2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</a:t>
            </a:r>
            <a:r>
              <a:rPr lang="en-US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Case</a:t>
            </a:r>
            <a:endParaRPr lang="th-TH" sz="32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B02C8D-94B5-C208-DBFE-A7564D0C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526" y="1785024"/>
            <a:ext cx="1666498" cy="15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BD44474-CF85-FA37-CA1F-A5D9DDC8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95" y="1785024"/>
            <a:ext cx="1666498" cy="15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EB0E741-15E4-A3FB-B18E-E059AEA7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09" y="1785024"/>
            <a:ext cx="1666498" cy="154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322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53"/>
          <p:cNvSpPr/>
          <p:nvPr/>
        </p:nvSpPr>
        <p:spPr>
          <a:xfrm rot="5400000">
            <a:off x="1275631" y="1533115"/>
            <a:ext cx="3098100" cy="26847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53"/>
          <p:cNvSpPr txBox="1"/>
          <p:nvPr/>
        </p:nvSpPr>
        <p:spPr>
          <a:xfrm>
            <a:off x="5095774" y="1621255"/>
            <a:ext cx="17748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dk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Add Vaccine</a:t>
            </a:r>
          </a:p>
        </p:txBody>
      </p:sp>
      <p:sp>
        <p:nvSpPr>
          <p:cNvPr id="1544" name="Google Shape;1544;p53"/>
          <p:cNvSpPr txBox="1"/>
          <p:nvPr/>
        </p:nvSpPr>
        <p:spPr>
          <a:xfrm>
            <a:off x="5152044" y="4016856"/>
            <a:ext cx="3510263" cy="2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Search Reservation Member</a:t>
            </a:r>
          </a:p>
        </p:txBody>
      </p:sp>
      <p:cxnSp>
        <p:nvCxnSpPr>
          <p:cNvPr id="1545" name="Google Shape;1545;p53"/>
          <p:cNvCxnSpPr/>
          <p:nvPr/>
        </p:nvCxnSpPr>
        <p:spPr>
          <a:xfrm>
            <a:off x="3708545" y="1765555"/>
            <a:ext cx="1238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53"/>
          <p:cNvCxnSpPr/>
          <p:nvPr/>
        </p:nvCxnSpPr>
        <p:spPr>
          <a:xfrm>
            <a:off x="3708545" y="4133086"/>
            <a:ext cx="1238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8" name="Google Shape;1548;p53"/>
          <p:cNvSpPr txBox="1"/>
          <p:nvPr/>
        </p:nvSpPr>
        <p:spPr>
          <a:xfrm>
            <a:off x="5152045" y="2723286"/>
            <a:ext cx="2808134" cy="30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Manage Schedule</a:t>
            </a:r>
          </a:p>
        </p:txBody>
      </p:sp>
      <p:sp>
        <p:nvSpPr>
          <p:cNvPr id="1557" name="Google Shape;1557;p53"/>
          <p:cNvSpPr txBox="1">
            <a:spLocks noGrp="1"/>
          </p:cNvSpPr>
          <p:nvPr>
            <p:ph type="title"/>
          </p:nvPr>
        </p:nvSpPr>
        <p:spPr>
          <a:xfrm>
            <a:off x="2782468" y="235124"/>
            <a:ext cx="3579064" cy="79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หน้าจอ</a:t>
            </a:r>
            <a:r>
              <a:rPr lang="th-TH" sz="48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</a:t>
            </a:r>
            <a:endParaRPr sz="48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cxnSp>
        <p:nvCxnSpPr>
          <p:cNvPr id="1559" name="Google Shape;1559;p53"/>
          <p:cNvCxnSpPr>
            <a:cxnSpLocks/>
          </p:cNvCxnSpPr>
          <p:nvPr/>
        </p:nvCxnSpPr>
        <p:spPr>
          <a:xfrm>
            <a:off x="4098674" y="2924678"/>
            <a:ext cx="1038494" cy="1336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0" name="Google Shape;1560;p53"/>
          <p:cNvSpPr/>
          <p:nvPr/>
        </p:nvSpPr>
        <p:spPr>
          <a:xfrm>
            <a:off x="2954216" y="1368701"/>
            <a:ext cx="1026932" cy="82891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TC07</a:t>
            </a:r>
            <a:endParaRPr lang="en-US" sz="1800" dirty="0">
              <a:latin typeface="DB Heavent Bold Cond" panose="02000506090000020004" pitchFamily="2" charset="-34"/>
              <a:ea typeface="Oswald Medium"/>
              <a:cs typeface="DB Heavent Bold Cond" panose="02000506090000020004" pitchFamily="2" charset="-34"/>
              <a:sym typeface="Oswald Medium"/>
            </a:endParaRPr>
          </a:p>
        </p:txBody>
      </p:sp>
      <p:sp>
        <p:nvSpPr>
          <p:cNvPr id="1563" name="Google Shape;1563;p53"/>
          <p:cNvSpPr/>
          <p:nvPr/>
        </p:nvSpPr>
        <p:spPr>
          <a:xfrm>
            <a:off x="2980954" y="3746664"/>
            <a:ext cx="1000194" cy="78545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TC10</a:t>
            </a:r>
            <a:endParaRPr lang="en-US" sz="1800" dirty="0">
              <a:solidFill>
                <a:schemeClr val="accent4"/>
              </a:solidFill>
              <a:latin typeface="DB Heavent Bold Cond" panose="02000506090000020004" pitchFamily="2" charset="-34"/>
              <a:ea typeface="Oswald Medium"/>
              <a:cs typeface="DB Heavent Bold Cond" panose="02000506090000020004" pitchFamily="2" charset="-34"/>
              <a:sym typeface="Oswald Medium"/>
            </a:endParaRPr>
          </a:p>
        </p:txBody>
      </p:sp>
      <p:sp>
        <p:nvSpPr>
          <p:cNvPr id="1565" name="Google Shape;1565;p53"/>
          <p:cNvSpPr/>
          <p:nvPr/>
        </p:nvSpPr>
        <p:spPr>
          <a:xfrm>
            <a:off x="3470351" y="2545314"/>
            <a:ext cx="1000194" cy="78545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4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TC09</a:t>
            </a:r>
            <a:endParaRPr lang="en-US" sz="1800" dirty="0">
              <a:latin typeface="DB Heavent Bold Cond" panose="02000506090000020004" pitchFamily="2" charset="-34"/>
              <a:ea typeface="Oswald Medium"/>
              <a:cs typeface="DB Heavent Bold Cond" panose="02000506090000020004" pitchFamily="2" charset="-34"/>
              <a:sym typeface="Oswald Medium"/>
            </a:endParaRPr>
          </a:p>
        </p:txBody>
      </p:sp>
      <p:sp>
        <p:nvSpPr>
          <p:cNvPr id="1566" name="Google Shape;1566;p53"/>
          <p:cNvSpPr/>
          <p:nvPr/>
        </p:nvSpPr>
        <p:spPr>
          <a:xfrm>
            <a:off x="2479024" y="2482740"/>
            <a:ext cx="786227" cy="785459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1864337" y="1637323"/>
            <a:ext cx="4356388" cy="186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หน้าจอการทดสอบ </a:t>
            </a:r>
            <a:endParaRPr lang="en-US" sz="54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pPr algn="ctr"/>
            <a: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Add Vaccine</a:t>
            </a:r>
          </a:p>
          <a:p>
            <a:pPr algn="r"/>
            <a:b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endParaRPr lang="th-TH" sz="5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7" name="Google Shape;1030;p44">
            <a:extLst>
              <a:ext uri="{FF2B5EF4-FFF2-40B4-BE49-F238E27FC236}">
                <a16:creationId xmlns:a16="http://schemas.microsoft.com/office/drawing/2014/main" id="{47F516B6-2F34-49CE-BE10-0B2DC9D11276}"/>
              </a:ext>
            </a:extLst>
          </p:cNvPr>
          <p:cNvSpPr txBox="1">
            <a:spLocks/>
          </p:cNvSpPr>
          <p:nvPr/>
        </p:nvSpPr>
        <p:spPr>
          <a:xfrm>
            <a:off x="0" y="861059"/>
            <a:ext cx="2008414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r>
              <a:rPr lang="en-US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647281-127F-7A75-9062-FDB1E126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53" y="89113"/>
            <a:ext cx="2778181" cy="4813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76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188529" y="1141343"/>
            <a:ext cx="1820634" cy="32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450079" y="1304895"/>
            <a:ext cx="1738450" cy="6725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351219" y="1468383"/>
            <a:ext cx="3894210" cy="167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ต้องเป็นภาษาไทยหรือภาษาอังกฤษ และเป็นตัวเลขอารบิกเท่านั้น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ต้องมีจำนวนตัวอักษร 5-50 ตัวอักษรเท่านั้น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201952" y="1468383"/>
            <a:ext cx="4248127" cy="16177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9477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647281-127F-7A75-9062-FDB1E126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53" y="89113"/>
            <a:ext cx="2778181" cy="4813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78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188529" y="1516179"/>
            <a:ext cx="1820634" cy="32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>
            <a:off x="4970970" y="1679731"/>
            <a:ext cx="1217559" cy="3947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317108" y="1620273"/>
            <a:ext cx="4653862" cy="9083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Google Shape;1557;p53">
            <a:extLst>
              <a:ext uri="{FF2B5EF4-FFF2-40B4-BE49-F238E27FC236}">
                <a16:creationId xmlns:a16="http://schemas.microsoft.com/office/drawing/2014/main" id="{D28262DA-9AEB-65BF-BD4D-B35EF890E28E}"/>
              </a:ext>
            </a:extLst>
          </p:cNvPr>
          <p:cNvSpPr txBox="1">
            <a:spLocks/>
          </p:cNvSpPr>
          <p:nvPr/>
        </p:nvSpPr>
        <p:spPr>
          <a:xfrm>
            <a:off x="317108" y="1620273"/>
            <a:ext cx="4653863" cy="90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ต้องเป็นวันที่มากกว่าวันที่ผลิต และน้อยกว่าวันที่หมดอายุ</a:t>
            </a:r>
          </a:p>
        </p:txBody>
      </p:sp>
    </p:spTree>
    <p:extLst>
      <p:ext uri="{BB962C8B-B14F-4D97-AF65-F5344CB8AC3E}">
        <p14:creationId xmlns:p14="http://schemas.microsoft.com/office/powerpoint/2010/main" val="279407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647281-127F-7A75-9062-FDB1E126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53" y="89113"/>
            <a:ext cx="2778181" cy="4813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80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188529" y="1891737"/>
            <a:ext cx="1820634" cy="32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>
            <a:off x="4716505" y="2055289"/>
            <a:ext cx="1472024" cy="4733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2908191" y="2079037"/>
            <a:ext cx="1983921" cy="842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ต้องเป็นวันในอดีต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2908190" y="2079037"/>
            <a:ext cx="1808315" cy="8992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5723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647281-127F-7A75-9062-FDB1E126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53" y="89113"/>
            <a:ext cx="2778181" cy="4813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81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188529" y="2267297"/>
            <a:ext cx="1820634" cy="32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 flipV="1">
            <a:off x="4734819" y="1820561"/>
            <a:ext cx="1453710" cy="6102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2746889" y="1376198"/>
            <a:ext cx="2050544" cy="88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ต้องเป็นวันในอนาคต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2746889" y="1376198"/>
            <a:ext cx="1987930" cy="8887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0470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647281-127F-7A75-9062-FDB1E126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53" y="89113"/>
            <a:ext cx="2778181" cy="4813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82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188529" y="2651019"/>
            <a:ext cx="1820634" cy="32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 flipV="1">
            <a:off x="4571999" y="2112097"/>
            <a:ext cx="1616530" cy="702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1138992" y="1319550"/>
            <a:ext cx="3433008" cy="165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ต้องเป็นตัวเลขอารบิก และห้ามมีช่องว่าง ตัวอักษร หรือตัวอักษรพิเศษ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ต้องมีค่าระหว่าง 1-10000 เท่านั้น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1038320" y="1319550"/>
            <a:ext cx="3533679" cy="15850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1428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647281-127F-7A75-9062-FDB1E126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53" y="89113"/>
            <a:ext cx="2778181" cy="48134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85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188529" y="3018413"/>
            <a:ext cx="1820634" cy="327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 flipV="1">
            <a:off x="4665160" y="2650973"/>
            <a:ext cx="1523369" cy="5309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911048" y="1860101"/>
            <a:ext cx="3754112" cy="1581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ต้องเป็นภาษาไทยหรือภาษาอังกฤษ และเป็นตัวเลขอารบิกเท่านั้น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ต้องมีจำนวนตัวอักษร 5-50 ตัวอักษรเท่านั้น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867074" y="1860101"/>
            <a:ext cx="3798086" cy="15817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222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EE453E-B3CA-FC37-088B-901ED5A2D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22" y="177141"/>
            <a:ext cx="2668324" cy="4631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87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337205" y="1940726"/>
            <a:ext cx="1696450" cy="2717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>
            <a:off x="4510105" y="2076623"/>
            <a:ext cx="1827100" cy="6723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712887" y="1940726"/>
            <a:ext cx="3894210" cy="161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ต้องเป็นภาษาไทยหรือภาษาอังกฤษ และเป็นตัวเลขอารบิกเท่านั้น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ต้องมีจำนวนตัวอักษร 5-50 ตัวอักษรเท่านั้น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615895" y="1940726"/>
            <a:ext cx="3894210" cy="16165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3607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362;p51">
            <a:extLst>
              <a:ext uri="{FF2B5EF4-FFF2-40B4-BE49-F238E27FC236}">
                <a16:creationId xmlns:a16="http://schemas.microsoft.com/office/drawing/2014/main" id="{69C4CA0B-0F96-3928-B389-AA5D05F268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61320" y="227749"/>
            <a:ext cx="1709438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•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สมาชิก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(</a:t>
            </a:r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Member)</a:t>
            </a:r>
            <a:endParaRPr lang="th-TH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9FABE-7A06-619D-270F-E606CC55F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02" y="905225"/>
            <a:ext cx="2290874" cy="39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1362;p51">
            <a:extLst>
              <a:ext uri="{FF2B5EF4-FFF2-40B4-BE49-F238E27FC236}">
                <a16:creationId xmlns:a16="http://schemas.microsoft.com/office/drawing/2014/main" id="{0A2F6935-FE17-0678-A6AB-B769D6529E70}"/>
              </a:ext>
            </a:extLst>
          </p:cNvPr>
          <p:cNvSpPr txBox="1">
            <a:spLocks/>
          </p:cNvSpPr>
          <p:nvPr/>
        </p:nvSpPr>
        <p:spPr>
          <a:xfrm>
            <a:off x="5301562" y="227749"/>
            <a:ext cx="1852148" cy="555674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• เจ้าหน้าที่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Admin)</a:t>
            </a:r>
            <a:endParaRPr lang="th-TH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7882D-9612-49AE-7891-30A368D95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526" y="905225"/>
            <a:ext cx="2290221" cy="39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64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EE453E-B3CA-FC37-088B-901ED5A2D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22" y="177141"/>
            <a:ext cx="2668324" cy="4631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90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337205" y="2299954"/>
            <a:ext cx="1696450" cy="2717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 flipV="1">
            <a:off x="4963886" y="2019472"/>
            <a:ext cx="1373319" cy="4163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563336" y="1215301"/>
            <a:ext cx="4317448" cy="160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ต้องเป็นตัวอักษรภาษาอังกฤษ หรือเป็นตัวเลขอารบิก และห้ามมีช่องว่าง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ต้องมีจำนวนตัวอักษร 5-20 ตัวอักษรเท่านั้น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466345" y="1215301"/>
            <a:ext cx="4497541" cy="16083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86450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EE453E-B3CA-FC37-088B-901ED5A2D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22" y="177141"/>
            <a:ext cx="2668324" cy="4631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92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337205" y="2659182"/>
            <a:ext cx="1696450" cy="2717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 flipV="1">
            <a:off x="5063968" y="2301014"/>
            <a:ext cx="1273237" cy="4940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279045" y="1671054"/>
            <a:ext cx="4856291" cy="125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ต้องเป็นตัวอักษรภาษาอังกฤษ หรือเป็นตัวเลขอารบิกเท่านั้น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ต้องมีจำนวนตัวอักษร 5-20 ตัวอักษรเท่านั้น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279045" y="1671052"/>
            <a:ext cx="4784923" cy="12599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7000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EE453E-B3CA-FC37-088B-901ED5A2D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322" y="177141"/>
            <a:ext cx="2668324" cy="46316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429900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95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6337205" y="3018412"/>
            <a:ext cx="1696450" cy="2717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 flipV="1">
            <a:off x="4572983" y="2602346"/>
            <a:ext cx="1764222" cy="5519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1141699" y="1783857"/>
            <a:ext cx="3431284" cy="157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ต้องเป็นตัวเลขอารบิก และห้ามมีช่องว่าง ตัวอักษรหรือตัวอักษรพิเศษ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ต้องมีค่าไม่เกิน 5000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1062340" y="1783856"/>
            <a:ext cx="3510643" cy="16369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5887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1864337" y="1637323"/>
            <a:ext cx="4356388" cy="186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ข้อมูลทดสอบ</a:t>
            </a:r>
          </a:p>
          <a:p>
            <a:pPr algn="ctr"/>
            <a: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Add Vaccine</a:t>
            </a:r>
          </a:p>
          <a:p>
            <a:pPr algn="r"/>
            <a:b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endParaRPr lang="th-TH" sz="5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7" name="Google Shape;1030;p44">
            <a:extLst>
              <a:ext uri="{FF2B5EF4-FFF2-40B4-BE49-F238E27FC236}">
                <a16:creationId xmlns:a16="http://schemas.microsoft.com/office/drawing/2014/main" id="{47F516B6-2F34-49CE-BE10-0B2DC9D11276}"/>
              </a:ext>
            </a:extLst>
          </p:cNvPr>
          <p:cNvSpPr txBox="1">
            <a:spLocks/>
          </p:cNvSpPr>
          <p:nvPr/>
        </p:nvSpPr>
        <p:spPr>
          <a:xfrm>
            <a:off x="0" y="861059"/>
            <a:ext cx="2008414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r>
              <a:rPr lang="en-US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262688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3724609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Data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การทดสอบฟังก์ชัน </a:t>
            </a:r>
            <a:r>
              <a:rPr lang="en-GB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Add Vaccine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85619-FAF9-B928-FAD5-949E5386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3" y="1367706"/>
            <a:ext cx="8327571" cy="2408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030;p44">
            <a:extLst>
              <a:ext uri="{FF2B5EF4-FFF2-40B4-BE49-F238E27FC236}">
                <a16:creationId xmlns:a16="http://schemas.microsoft.com/office/drawing/2014/main" id="{BF3AA5EA-63E5-93C2-D620-9FF5DF514118}"/>
              </a:ext>
            </a:extLst>
          </p:cNvPr>
          <p:cNvSpPr txBox="1">
            <a:spLocks/>
          </p:cNvSpPr>
          <p:nvPr/>
        </p:nvSpPr>
        <p:spPr>
          <a:xfrm>
            <a:off x="3322590" y="4307672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Data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68358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3724609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Data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การทดสอบฟังก์ชัน </a:t>
            </a:r>
            <a:r>
              <a:rPr lang="en-GB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Add Vaccine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670A3-0E79-94C8-3BFC-E05E701A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41" y="1068698"/>
            <a:ext cx="8360911" cy="30061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0;p44">
            <a:extLst>
              <a:ext uri="{FF2B5EF4-FFF2-40B4-BE49-F238E27FC236}">
                <a16:creationId xmlns:a16="http://schemas.microsoft.com/office/drawing/2014/main" id="{F5FD5834-9A04-5E25-F193-80B98F8FEE27}"/>
              </a:ext>
            </a:extLst>
          </p:cNvPr>
          <p:cNvSpPr txBox="1">
            <a:spLocks/>
          </p:cNvSpPr>
          <p:nvPr/>
        </p:nvSpPr>
        <p:spPr>
          <a:xfrm>
            <a:off x="3322590" y="4307672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Data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1660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1864337" y="1637323"/>
            <a:ext cx="4356388" cy="186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ผลลัพธ์การทดสอบ</a:t>
            </a:r>
          </a:p>
          <a:p>
            <a:pPr algn="ctr"/>
            <a: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Add Vaccine</a:t>
            </a:r>
          </a:p>
          <a:p>
            <a:pPr algn="r"/>
            <a:b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endParaRPr lang="th-TH" sz="5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7" name="Google Shape;1030;p44">
            <a:extLst>
              <a:ext uri="{FF2B5EF4-FFF2-40B4-BE49-F238E27FC236}">
                <a16:creationId xmlns:a16="http://schemas.microsoft.com/office/drawing/2014/main" id="{47F516B6-2F34-49CE-BE10-0B2DC9D11276}"/>
              </a:ext>
            </a:extLst>
          </p:cNvPr>
          <p:cNvSpPr txBox="1">
            <a:spLocks/>
          </p:cNvSpPr>
          <p:nvPr/>
        </p:nvSpPr>
        <p:spPr>
          <a:xfrm>
            <a:off x="0" y="861059"/>
            <a:ext cx="2008414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r>
              <a:rPr lang="en-US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081244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3438859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ผลลัพธ์การทดสอบฟังก์ชัน</a:t>
            </a:r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Add Vaccine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BA4FA-A783-5C8F-1CDC-2EF5F961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1408428"/>
            <a:ext cx="8490857" cy="2326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0;p44">
            <a:extLst>
              <a:ext uri="{FF2B5EF4-FFF2-40B4-BE49-F238E27FC236}">
                <a16:creationId xmlns:a16="http://schemas.microsoft.com/office/drawing/2014/main" id="{FB5AB8EC-5E7E-D414-5D57-5DBF3B583836}"/>
              </a:ext>
            </a:extLst>
          </p:cNvPr>
          <p:cNvSpPr txBox="1">
            <a:spLocks/>
          </p:cNvSpPr>
          <p:nvPr/>
        </p:nvSpPr>
        <p:spPr>
          <a:xfrm>
            <a:off x="3322591" y="4299508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Result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68305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1961123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ตัวอย่างรูปภาพ 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Error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45DCF-4876-E94A-E9A7-4FFE33265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611" y="202830"/>
            <a:ext cx="2660778" cy="47378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221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19" y="56271"/>
            <a:ext cx="3389873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สรุปผลการทดสอบฟังก์ชัน </a:t>
            </a:r>
            <a:r>
              <a:rPr lang="en-GB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Add Vaccine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432759-CA42-6615-4760-1471B452C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05" y="1749347"/>
            <a:ext cx="2660787" cy="2902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Google Shape;1030;p44">
            <a:extLst>
              <a:ext uri="{FF2B5EF4-FFF2-40B4-BE49-F238E27FC236}">
                <a16:creationId xmlns:a16="http://schemas.microsoft.com/office/drawing/2014/main" id="{A23E2D31-F153-2A49-A48D-982918861724}"/>
              </a:ext>
            </a:extLst>
          </p:cNvPr>
          <p:cNvSpPr txBox="1">
            <a:spLocks/>
          </p:cNvSpPr>
          <p:nvPr/>
        </p:nvSpPr>
        <p:spPr>
          <a:xfrm>
            <a:off x="3983514" y="1801316"/>
            <a:ext cx="4367781" cy="279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โดยรวมสาเหตุ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Fail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เกิดจาก</a:t>
            </a:r>
            <a:endParaRPr lang="en-US" sz="24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ช่องกรอกชื่อวัคซีน เงื่อนไขจำนวนตัวอักษรไม่ถูกต้อง และไม่สามารถกรอกภาษาไทยได้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วันที่นำเข้า</a:t>
            </a:r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,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วันที่ผลิต และวันที่หมดอายุ มีแค่เงื่อนไขเช็คค่าว่าง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จำนวนเข็ม และราคาไม่ได้เช็คค่าที่สามารถกรอกได้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ชื่อบริษัทผู้ผลิต</a:t>
            </a:r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,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ชื่อบริษัทผู้นำเข้า</a:t>
            </a:r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,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รุ่นการผลิต และเลขทะเบียนวัคซีน ไม่ได้เช็คเงื่อนไขอื่นนอกจากเช็คค่าว่าง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E9ABA-D594-C80D-441F-79402A98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01" y="923459"/>
            <a:ext cx="8693597" cy="514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053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1"/>
          <p:cNvSpPr txBox="1">
            <a:spLocks noGrp="1"/>
          </p:cNvSpPr>
          <p:nvPr>
            <p:ph type="body" idx="1"/>
          </p:nvPr>
        </p:nvSpPr>
        <p:spPr>
          <a:xfrm>
            <a:off x="612750" y="1574642"/>
            <a:ext cx="7918500" cy="298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thaiDi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	เนื่องจากแอปพลิเคชันสั่งจองวัคซีนยังไม่มีการทดสอบซอฟต์แวร์ภายในระบบ ดังนั้นก่อนทำการเผยแพร่แอปพลิเคชัน และส่งมอบให้แก่เจ้าของระบบ จึงควรมีการทดสอบก่อนนำไปใช้งานจริง เพื่อให้ระบบเกิดข้อผิดพลาดน้อยที่สุด</a:t>
            </a:r>
            <a:endParaRPr lang="en-US" sz="36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593" name="Google Shape;593;p41"/>
          <p:cNvSpPr txBox="1">
            <a:spLocks noGrp="1"/>
          </p:cNvSpPr>
          <p:nvPr>
            <p:ph type="title"/>
          </p:nvPr>
        </p:nvSpPr>
        <p:spPr>
          <a:xfrm>
            <a:off x="1165200" y="379711"/>
            <a:ext cx="68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ที่มาและความสำคัญ</a:t>
            </a:r>
            <a:endParaRPr sz="4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1641394" y="1748246"/>
            <a:ext cx="4356388" cy="186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หน้าจอการทดสอบ</a:t>
            </a:r>
            <a:endParaRPr lang="en-US" sz="54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Manage Schedule</a:t>
            </a:r>
            <a:b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endParaRPr lang="th-TH" sz="5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7" name="Google Shape;1030;p44">
            <a:extLst>
              <a:ext uri="{FF2B5EF4-FFF2-40B4-BE49-F238E27FC236}">
                <a16:creationId xmlns:a16="http://schemas.microsoft.com/office/drawing/2014/main" id="{47F516B6-2F34-49CE-BE10-0B2DC9D11276}"/>
              </a:ext>
            </a:extLst>
          </p:cNvPr>
          <p:cNvSpPr txBox="1">
            <a:spLocks/>
          </p:cNvSpPr>
          <p:nvPr/>
        </p:nvSpPr>
        <p:spPr>
          <a:xfrm>
            <a:off x="0" y="861059"/>
            <a:ext cx="2008414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r>
              <a:rPr lang="en-US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683338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65AC2-DB95-34DA-1A6B-5C694124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295" y="155832"/>
            <a:ext cx="2694214" cy="4674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553368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125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5780314" y="1242674"/>
            <a:ext cx="1902279" cy="2758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>
            <a:off x="4368489" y="1380616"/>
            <a:ext cx="1411825" cy="437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2377842" y="1148795"/>
            <a:ext cx="2034191" cy="46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ต้องเป็นวันในอนาคต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2377842" y="1242674"/>
            <a:ext cx="1990647" cy="3633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0453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65AC2-DB95-34DA-1A6B-5C694124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295" y="155832"/>
            <a:ext cx="2694214" cy="4674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553368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126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364B67-AC39-4E5F-ADA7-F89DC420D71B}"/>
              </a:ext>
            </a:extLst>
          </p:cNvPr>
          <p:cNvSpPr/>
          <p:nvPr/>
        </p:nvSpPr>
        <p:spPr>
          <a:xfrm>
            <a:off x="5617030" y="1843425"/>
            <a:ext cx="220437" cy="1298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Google Shape;1557;p53">
            <a:extLst>
              <a:ext uri="{FF2B5EF4-FFF2-40B4-BE49-F238E27FC236}">
                <a16:creationId xmlns:a16="http://schemas.microsoft.com/office/drawing/2014/main" id="{31F9B1DC-B44A-1280-41C0-5D6DF7EBB228}"/>
              </a:ext>
            </a:extLst>
          </p:cNvPr>
          <p:cNvSpPr txBox="1">
            <a:spLocks/>
          </p:cNvSpPr>
          <p:nvPr/>
        </p:nvSpPr>
        <p:spPr>
          <a:xfrm>
            <a:off x="182588" y="1843424"/>
            <a:ext cx="5008115" cy="123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มีทั้งหมด 5 ช่วงเวลา ได้แก่ 1. 08.00-08.59 2. 09.00-9.59 3. 10.00-10.59 4. 13.00-13.59 5. 14.00-14.59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E7125F-4A10-397C-878E-FE0EC29F01C0}"/>
              </a:ext>
            </a:extLst>
          </p:cNvPr>
          <p:cNvSpPr/>
          <p:nvPr/>
        </p:nvSpPr>
        <p:spPr>
          <a:xfrm>
            <a:off x="182587" y="1843425"/>
            <a:ext cx="4871105" cy="12756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1571D8-EA54-BC63-561D-801F23371F5E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flipH="1" flipV="1">
            <a:off x="5053692" y="2481270"/>
            <a:ext cx="563338" cy="112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51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65AC2-DB95-34DA-1A6B-5C694124D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295" y="155832"/>
            <a:ext cx="2694214" cy="4674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553368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126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3C6BF4-68BC-0B64-2645-1236E418BEC4}"/>
              </a:ext>
            </a:extLst>
          </p:cNvPr>
          <p:cNvSpPr/>
          <p:nvPr/>
        </p:nvSpPr>
        <p:spPr>
          <a:xfrm>
            <a:off x="6882496" y="1843426"/>
            <a:ext cx="914397" cy="13308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Google Shape;1557;p53">
            <a:extLst>
              <a:ext uri="{FF2B5EF4-FFF2-40B4-BE49-F238E27FC236}">
                <a16:creationId xmlns:a16="http://schemas.microsoft.com/office/drawing/2014/main" id="{72A5EA6A-F250-6988-873A-366CF53B8351}"/>
              </a:ext>
            </a:extLst>
          </p:cNvPr>
          <p:cNvSpPr txBox="1">
            <a:spLocks/>
          </p:cNvSpPr>
          <p:nvPr/>
        </p:nvSpPr>
        <p:spPr>
          <a:xfrm>
            <a:off x="202770" y="1359613"/>
            <a:ext cx="4956696" cy="267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มีทั้งหมด 5 ช่วงเวลา ได้แก่ 1. 08.00-08.59 2. 09.00-9.59 3. 10.00-10.59 4. 13.00-13.59 5. 14.00-14.59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ต้องกรอกช่องของช่วงเวลาที่เลือกเท่านั้น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4.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ต้องเป็นตัวเลขอารบิก และห้ามมีช่องว่าง ตัวอักษรหรือตัวอักษรพิเศษ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5.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ต้องมีค่าระหว่าง 1-100 เท่านั้น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050FC9-682D-02D8-239C-2830C8E2EEBB}"/>
              </a:ext>
            </a:extLst>
          </p:cNvPr>
          <p:cNvSpPr/>
          <p:nvPr/>
        </p:nvSpPr>
        <p:spPr>
          <a:xfrm>
            <a:off x="79941" y="1298121"/>
            <a:ext cx="5022738" cy="28330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F9F22D-E2B0-615A-AD4E-DAE9CD0E2CE0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102679" y="2508870"/>
            <a:ext cx="1779817" cy="2057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8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1864337" y="1637323"/>
            <a:ext cx="4356388" cy="186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ข้อมูลทดสอบ</a:t>
            </a:r>
          </a:p>
          <a:p>
            <a:pPr algn="ctr"/>
            <a:r>
              <a:rPr lang="en-GB" sz="5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Manage Schedule</a:t>
            </a:r>
            <a:b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endParaRPr lang="th-TH" sz="5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7" name="Google Shape;1030;p44">
            <a:extLst>
              <a:ext uri="{FF2B5EF4-FFF2-40B4-BE49-F238E27FC236}">
                <a16:creationId xmlns:a16="http://schemas.microsoft.com/office/drawing/2014/main" id="{47F516B6-2F34-49CE-BE10-0B2DC9D11276}"/>
              </a:ext>
            </a:extLst>
          </p:cNvPr>
          <p:cNvSpPr txBox="1">
            <a:spLocks/>
          </p:cNvSpPr>
          <p:nvPr/>
        </p:nvSpPr>
        <p:spPr>
          <a:xfrm>
            <a:off x="0" y="861059"/>
            <a:ext cx="2008414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r>
              <a:rPr lang="en-US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710667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4189973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Data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การทดสอบฟังก์ชัน </a:t>
            </a:r>
            <a:r>
              <a:rPr lang="en-GB" sz="2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Manage Schedule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4BE78-6D11-A749-8388-AE964D3E5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7" y="1421104"/>
            <a:ext cx="8049986" cy="2301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Google Shape;1030;p44">
            <a:extLst>
              <a:ext uri="{FF2B5EF4-FFF2-40B4-BE49-F238E27FC236}">
                <a16:creationId xmlns:a16="http://schemas.microsoft.com/office/drawing/2014/main" id="{1CA62002-A294-C943-04F9-48EC03F8822F}"/>
              </a:ext>
            </a:extLst>
          </p:cNvPr>
          <p:cNvSpPr txBox="1">
            <a:spLocks/>
          </p:cNvSpPr>
          <p:nvPr/>
        </p:nvSpPr>
        <p:spPr>
          <a:xfrm>
            <a:off x="3322590" y="4307672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Data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59487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4189973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Data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การทดสอบฟังก์ชัน </a:t>
            </a:r>
            <a:r>
              <a:rPr lang="en-GB" sz="2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Manage Schedule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B67FB-A734-F0D3-8480-FB925401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9" y="1365844"/>
            <a:ext cx="8270421" cy="2411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0;p44">
            <a:extLst>
              <a:ext uri="{FF2B5EF4-FFF2-40B4-BE49-F238E27FC236}">
                <a16:creationId xmlns:a16="http://schemas.microsoft.com/office/drawing/2014/main" id="{0FF01CC4-ABFE-475E-8CF6-EDCDD3AD3EEB}"/>
              </a:ext>
            </a:extLst>
          </p:cNvPr>
          <p:cNvSpPr txBox="1">
            <a:spLocks/>
          </p:cNvSpPr>
          <p:nvPr/>
        </p:nvSpPr>
        <p:spPr>
          <a:xfrm>
            <a:off x="3322590" y="4307672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Data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2819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1864337" y="1637323"/>
            <a:ext cx="4356388" cy="186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ผลลัพธ์การทดสอบ</a:t>
            </a:r>
          </a:p>
          <a:p>
            <a:pPr algn="ctr"/>
            <a:r>
              <a:rPr lang="en-GB" sz="5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Manage Schedule</a:t>
            </a:r>
            <a:b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endParaRPr lang="th-TH" sz="5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7" name="Google Shape;1030;p44">
            <a:extLst>
              <a:ext uri="{FF2B5EF4-FFF2-40B4-BE49-F238E27FC236}">
                <a16:creationId xmlns:a16="http://schemas.microsoft.com/office/drawing/2014/main" id="{47F516B6-2F34-49CE-BE10-0B2DC9D11276}"/>
              </a:ext>
            </a:extLst>
          </p:cNvPr>
          <p:cNvSpPr txBox="1">
            <a:spLocks/>
          </p:cNvSpPr>
          <p:nvPr/>
        </p:nvSpPr>
        <p:spPr>
          <a:xfrm>
            <a:off x="0" y="861059"/>
            <a:ext cx="2008414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r>
              <a:rPr lang="en-US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878679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3896059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ผลลัพธ์การทดสอบฟังก์ชัน</a:t>
            </a:r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2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Manage Schedule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502AD-ACDF-4652-F90C-CAABABDFA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3" y="1383796"/>
            <a:ext cx="8409214" cy="2375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0;p44">
            <a:extLst>
              <a:ext uri="{FF2B5EF4-FFF2-40B4-BE49-F238E27FC236}">
                <a16:creationId xmlns:a16="http://schemas.microsoft.com/office/drawing/2014/main" id="{4E19B1F8-D5CD-BB13-3F14-0EC2F99F8203}"/>
              </a:ext>
            </a:extLst>
          </p:cNvPr>
          <p:cNvSpPr txBox="1">
            <a:spLocks/>
          </p:cNvSpPr>
          <p:nvPr/>
        </p:nvSpPr>
        <p:spPr>
          <a:xfrm>
            <a:off x="3322591" y="4299508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Result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9252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1961123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ตัวอย่างรูปภาพ 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42158-B74A-3A8F-5A8F-61A2DA8D3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13" y="298643"/>
            <a:ext cx="2518974" cy="4546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6359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6"/>
          <p:cNvSpPr txBox="1">
            <a:spLocks noGrp="1"/>
          </p:cNvSpPr>
          <p:nvPr>
            <p:ph type="subTitle" idx="1"/>
          </p:nvPr>
        </p:nvSpPr>
        <p:spPr>
          <a:xfrm>
            <a:off x="806739" y="1364660"/>
            <a:ext cx="741634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endParaRPr sz="60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48" name="Google Shape;1048;p46"/>
          <p:cNvSpPr txBox="1">
            <a:spLocks noGrp="1"/>
          </p:cNvSpPr>
          <p:nvPr>
            <p:ph type="subTitle" idx="2"/>
          </p:nvPr>
        </p:nvSpPr>
        <p:spPr>
          <a:xfrm>
            <a:off x="1556825" y="1560553"/>
            <a:ext cx="5033363" cy="1102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เพื่อทดสอบระบบแอปพลิเคชันสั่งจองวัคซีนว่าเป็นไปตามความต้องการของผู้ใช้อย่างแท้จริง</a:t>
            </a:r>
            <a:endParaRPr sz="32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52" name="Google Shape;1052;p46"/>
          <p:cNvSpPr txBox="1">
            <a:spLocks noGrp="1"/>
          </p:cNvSpPr>
          <p:nvPr>
            <p:ph type="title"/>
          </p:nvPr>
        </p:nvSpPr>
        <p:spPr>
          <a:xfrm>
            <a:off x="1165200" y="445024"/>
            <a:ext cx="6813600" cy="901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วัตถุประสงค์</a:t>
            </a:r>
            <a:endParaRPr sz="40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grpSp>
        <p:nvGrpSpPr>
          <p:cNvPr id="1053" name="Google Shape;1053;p46"/>
          <p:cNvGrpSpPr/>
          <p:nvPr/>
        </p:nvGrpSpPr>
        <p:grpSpPr>
          <a:xfrm>
            <a:off x="6845564" y="2479694"/>
            <a:ext cx="1948224" cy="2349296"/>
            <a:chOff x="1565350" y="1224400"/>
            <a:chExt cx="2949500" cy="3556700"/>
          </a:xfrm>
        </p:grpSpPr>
        <p:sp>
          <p:nvSpPr>
            <p:cNvPr id="1054" name="Google Shape;1054;p46"/>
            <p:cNvSpPr/>
            <p:nvPr/>
          </p:nvSpPr>
          <p:spPr>
            <a:xfrm>
              <a:off x="2585725" y="1608375"/>
              <a:ext cx="1550200" cy="494125"/>
            </a:xfrm>
            <a:custGeom>
              <a:avLst/>
              <a:gdLst/>
              <a:ahLst/>
              <a:cxnLst/>
              <a:rect l="l" t="t" r="r" b="b"/>
              <a:pathLst>
                <a:path w="62008" h="19765" extrusionOk="0">
                  <a:moveTo>
                    <a:pt x="36545" y="0"/>
                  </a:moveTo>
                  <a:cubicBezTo>
                    <a:pt x="35991" y="0"/>
                    <a:pt x="35430" y="12"/>
                    <a:pt x="34862" y="36"/>
                  </a:cubicBezTo>
                  <a:cubicBezTo>
                    <a:pt x="24301" y="488"/>
                    <a:pt x="18467" y="5489"/>
                    <a:pt x="15443" y="9608"/>
                  </a:cubicBezTo>
                  <a:cubicBezTo>
                    <a:pt x="13502" y="12240"/>
                    <a:pt x="12121" y="15228"/>
                    <a:pt x="11371" y="18407"/>
                  </a:cubicBezTo>
                  <a:lnTo>
                    <a:pt x="334" y="18407"/>
                  </a:lnTo>
                  <a:cubicBezTo>
                    <a:pt x="334" y="17562"/>
                    <a:pt x="393" y="13597"/>
                    <a:pt x="834" y="11513"/>
                  </a:cubicBezTo>
                  <a:lnTo>
                    <a:pt x="512" y="11442"/>
                  </a:lnTo>
                  <a:cubicBezTo>
                    <a:pt x="0" y="13811"/>
                    <a:pt x="0" y="18514"/>
                    <a:pt x="0" y="18574"/>
                  </a:cubicBezTo>
                  <a:lnTo>
                    <a:pt x="0" y="18729"/>
                  </a:lnTo>
                  <a:lnTo>
                    <a:pt x="11621" y="18729"/>
                  </a:lnTo>
                  <a:lnTo>
                    <a:pt x="11645" y="18598"/>
                  </a:lnTo>
                  <a:cubicBezTo>
                    <a:pt x="12371" y="15407"/>
                    <a:pt x="13752" y="12406"/>
                    <a:pt x="15705" y="9787"/>
                  </a:cubicBezTo>
                  <a:cubicBezTo>
                    <a:pt x="18693" y="5727"/>
                    <a:pt x="24456" y="798"/>
                    <a:pt x="34874" y="357"/>
                  </a:cubicBezTo>
                  <a:cubicBezTo>
                    <a:pt x="35450" y="333"/>
                    <a:pt x="36015" y="321"/>
                    <a:pt x="36568" y="321"/>
                  </a:cubicBezTo>
                  <a:cubicBezTo>
                    <a:pt x="56117" y="321"/>
                    <a:pt x="60737" y="15121"/>
                    <a:pt x="61698" y="19764"/>
                  </a:cubicBezTo>
                  <a:lnTo>
                    <a:pt x="62008" y="19705"/>
                  </a:lnTo>
                  <a:cubicBezTo>
                    <a:pt x="61436" y="16895"/>
                    <a:pt x="59793" y="11513"/>
                    <a:pt x="55305" y="7013"/>
                  </a:cubicBezTo>
                  <a:cubicBezTo>
                    <a:pt x="50668" y="2354"/>
                    <a:pt x="44360" y="0"/>
                    <a:pt x="36545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2471425" y="1685450"/>
              <a:ext cx="1804400" cy="2279175"/>
            </a:xfrm>
            <a:custGeom>
              <a:avLst/>
              <a:gdLst/>
              <a:ahLst/>
              <a:cxnLst/>
              <a:rect l="l" t="t" r="r" b="b"/>
              <a:pathLst>
                <a:path w="72176" h="91167" extrusionOk="0">
                  <a:moveTo>
                    <a:pt x="40398" y="1"/>
                  </a:moveTo>
                  <a:cubicBezTo>
                    <a:pt x="30611" y="1"/>
                    <a:pt x="25158" y="5001"/>
                    <a:pt x="22324" y="9204"/>
                  </a:cubicBezTo>
                  <a:cubicBezTo>
                    <a:pt x="20455" y="12002"/>
                    <a:pt x="19145" y="15134"/>
                    <a:pt x="18467" y="18432"/>
                  </a:cubicBezTo>
                  <a:lnTo>
                    <a:pt x="2715" y="18455"/>
                  </a:lnTo>
                  <a:lnTo>
                    <a:pt x="2715" y="14443"/>
                  </a:lnTo>
                  <a:lnTo>
                    <a:pt x="24" y="14157"/>
                  </a:lnTo>
                  <a:lnTo>
                    <a:pt x="24" y="14336"/>
                  </a:lnTo>
                  <a:cubicBezTo>
                    <a:pt x="24" y="14407"/>
                    <a:pt x="0" y="20634"/>
                    <a:pt x="24" y="22480"/>
                  </a:cubicBezTo>
                  <a:lnTo>
                    <a:pt x="24" y="22634"/>
                  </a:lnTo>
                  <a:lnTo>
                    <a:pt x="21848" y="22634"/>
                  </a:lnTo>
                  <a:lnTo>
                    <a:pt x="21848" y="22468"/>
                  </a:lnTo>
                  <a:cubicBezTo>
                    <a:pt x="21979" y="19289"/>
                    <a:pt x="22777" y="16181"/>
                    <a:pt x="24206" y="13336"/>
                  </a:cubicBezTo>
                  <a:cubicBezTo>
                    <a:pt x="28111" y="5775"/>
                    <a:pt x="35338" y="4085"/>
                    <a:pt x="40720" y="3989"/>
                  </a:cubicBezTo>
                  <a:cubicBezTo>
                    <a:pt x="40850" y="3987"/>
                    <a:pt x="40979" y="3986"/>
                    <a:pt x="41108" y="3986"/>
                  </a:cubicBezTo>
                  <a:cubicBezTo>
                    <a:pt x="51827" y="3986"/>
                    <a:pt x="56251" y="11769"/>
                    <a:pt x="57686" y="15157"/>
                  </a:cubicBezTo>
                  <a:cubicBezTo>
                    <a:pt x="59996" y="20694"/>
                    <a:pt x="59436" y="27242"/>
                    <a:pt x="56138" y="32671"/>
                  </a:cubicBezTo>
                  <a:cubicBezTo>
                    <a:pt x="53782" y="36551"/>
                    <a:pt x="48354" y="42321"/>
                    <a:pt x="36890" y="42321"/>
                  </a:cubicBezTo>
                  <a:cubicBezTo>
                    <a:pt x="34739" y="42321"/>
                    <a:pt x="32374" y="42118"/>
                    <a:pt x="29778" y="41661"/>
                  </a:cubicBezTo>
                  <a:lnTo>
                    <a:pt x="29587" y="41625"/>
                  </a:lnTo>
                  <a:lnTo>
                    <a:pt x="29587" y="91167"/>
                  </a:lnTo>
                  <a:lnTo>
                    <a:pt x="46982" y="91167"/>
                  </a:lnTo>
                  <a:lnTo>
                    <a:pt x="46982" y="90845"/>
                  </a:lnTo>
                  <a:lnTo>
                    <a:pt x="29909" y="90845"/>
                  </a:lnTo>
                  <a:lnTo>
                    <a:pt x="29909" y="42006"/>
                  </a:lnTo>
                  <a:cubicBezTo>
                    <a:pt x="32219" y="42423"/>
                    <a:pt x="34552" y="42637"/>
                    <a:pt x="36898" y="42649"/>
                  </a:cubicBezTo>
                  <a:cubicBezTo>
                    <a:pt x="48506" y="42649"/>
                    <a:pt x="54019" y="36779"/>
                    <a:pt x="56400" y="32850"/>
                  </a:cubicBezTo>
                  <a:cubicBezTo>
                    <a:pt x="59746" y="27337"/>
                    <a:pt x="60329" y="20670"/>
                    <a:pt x="57972" y="15038"/>
                  </a:cubicBezTo>
                  <a:cubicBezTo>
                    <a:pt x="56519" y="11597"/>
                    <a:pt x="52007" y="3668"/>
                    <a:pt x="41113" y="3668"/>
                  </a:cubicBezTo>
                  <a:lnTo>
                    <a:pt x="40720" y="3668"/>
                  </a:lnTo>
                  <a:cubicBezTo>
                    <a:pt x="30814" y="3835"/>
                    <a:pt x="26111" y="8942"/>
                    <a:pt x="23908" y="13193"/>
                  </a:cubicBezTo>
                  <a:cubicBezTo>
                    <a:pt x="22491" y="16038"/>
                    <a:pt x="21670" y="19134"/>
                    <a:pt x="21515" y="22313"/>
                  </a:cubicBezTo>
                  <a:lnTo>
                    <a:pt x="322" y="22313"/>
                  </a:lnTo>
                  <a:lnTo>
                    <a:pt x="322" y="14514"/>
                  </a:lnTo>
                  <a:lnTo>
                    <a:pt x="2370" y="14729"/>
                  </a:lnTo>
                  <a:lnTo>
                    <a:pt x="2370" y="18789"/>
                  </a:lnTo>
                  <a:lnTo>
                    <a:pt x="18705" y="18765"/>
                  </a:lnTo>
                  <a:lnTo>
                    <a:pt x="18729" y="18622"/>
                  </a:lnTo>
                  <a:cubicBezTo>
                    <a:pt x="19396" y="15324"/>
                    <a:pt x="20705" y="12181"/>
                    <a:pt x="22586" y="9383"/>
                  </a:cubicBezTo>
                  <a:cubicBezTo>
                    <a:pt x="25393" y="5232"/>
                    <a:pt x="30758" y="321"/>
                    <a:pt x="40441" y="321"/>
                  </a:cubicBezTo>
                  <a:cubicBezTo>
                    <a:pt x="40533" y="321"/>
                    <a:pt x="40626" y="321"/>
                    <a:pt x="40720" y="322"/>
                  </a:cubicBezTo>
                  <a:cubicBezTo>
                    <a:pt x="47792" y="406"/>
                    <a:pt x="53626" y="2882"/>
                    <a:pt x="57591" y="7502"/>
                  </a:cubicBezTo>
                  <a:cubicBezTo>
                    <a:pt x="61853" y="12478"/>
                    <a:pt x="63151" y="19051"/>
                    <a:pt x="62532" y="23385"/>
                  </a:cubicBezTo>
                  <a:cubicBezTo>
                    <a:pt x="62532" y="23480"/>
                    <a:pt x="62127" y="33422"/>
                    <a:pt x="54650" y="40029"/>
                  </a:cubicBezTo>
                  <a:cubicBezTo>
                    <a:pt x="50199" y="43984"/>
                    <a:pt x="44176" y="45980"/>
                    <a:pt x="36719" y="45980"/>
                  </a:cubicBezTo>
                  <a:cubicBezTo>
                    <a:pt x="35399" y="45980"/>
                    <a:pt x="34033" y="45917"/>
                    <a:pt x="32623" y="45792"/>
                  </a:cubicBezTo>
                  <a:lnTo>
                    <a:pt x="32445" y="45780"/>
                  </a:lnTo>
                  <a:lnTo>
                    <a:pt x="32445" y="61854"/>
                  </a:lnTo>
                  <a:lnTo>
                    <a:pt x="36314" y="61854"/>
                  </a:lnTo>
                  <a:lnTo>
                    <a:pt x="36314" y="49566"/>
                  </a:lnTo>
                  <a:cubicBezTo>
                    <a:pt x="36847" y="49590"/>
                    <a:pt x="37380" y="49602"/>
                    <a:pt x="37913" y="49602"/>
                  </a:cubicBezTo>
                  <a:cubicBezTo>
                    <a:pt x="40287" y="49602"/>
                    <a:pt x="42660" y="49364"/>
                    <a:pt x="44994" y="48888"/>
                  </a:cubicBezTo>
                  <a:cubicBezTo>
                    <a:pt x="49471" y="47971"/>
                    <a:pt x="55650" y="45709"/>
                    <a:pt x="59662" y="40149"/>
                  </a:cubicBezTo>
                  <a:cubicBezTo>
                    <a:pt x="66806" y="30219"/>
                    <a:pt x="66878" y="24599"/>
                    <a:pt x="66937" y="20491"/>
                  </a:cubicBezTo>
                  <a:lnTo>
                    <a:pt x="66937" y="19527"/>
                  </a:lnTo>
                  <a:lnTo>
                    <a:pt x="66913" y="19039"/>
                  </a:lnTo>
                  <a:lnTo>
                    <a:pt x="71092" y="19039"/>
                  </a:lnTo>
                  <a:cubicBezTo>
                    <a:pt x="71152" y="20313"/>
                    <a:pt x="71295" y="29659"/>
                    <a:pt x="63556" y="40077"/>
                  </a:cubicBezTo>
                  <a:cubicBezTo>
                    <a:pt x="58400" y="47018"/>
                    <a:pt x="52364" y="51483"/>
                    <a:pt x="46577" y="52650"/>
                  </a:cubicBezTo>
                  <a:lnTo>
                    <a:pt x="46649" y="52972"/>
                  </a:lnTo>
                  <a:cubicBezTo>
                    <a:pt x="52507" y="51793"/>
                    <a:pt x="58615" y="47280"/>
                    <a:pt x="63818" y="40280"/>
                  </a:cubicBezTo>
                  <a:cubicBezTo>
                    <a:pt x="72176" y="29016"/>
                    <a:pt x="71402" y="18979"/>
                    <a:pt x="71402" y="18872"/>
                  </a:cubicBezTo>
                  <a:lnTo>
                    <a:pt x="71402" y="18729"/>
                  </a:lnTo>
                  <a:lnTo>
                    <a:pt x="66580" y="18729"/>
                  </a:lnTo>
                  <a:lnTo>
                    <a:pt x="66616" y="19539"/>
                  </a:lnTo>
                  <a:lnTo>
                    <a:pt x="66616" y="20503"/>
                  </a:lnTo>
                  <a:cubicBezTo>
                    <a:pt x="66568" y="24563"/>
                    <a:pt x="66485" y="30135"/>
                    <a:pt x="59401" y="39970"/>
                  </a:cubicBezTo>
                  <a:cubicBezTo>
                    <a:pt x="55448" y="45447"/>
                    <a:pt x="49352" y="47673"/>
                    <a:pt x="44934" y="48578"/>
                  </a:cubicBezTo>
                  <a:cubicBezTo>
                    <a:pt x="42640" y="49052"/>
                    <a:pt x="40308" y="49292"/>
                    <a:pt x="37969" y="49292"/>
                  </a:cubicBezTo>
                  <a:cubicBezTo>
                    <a:pt x="37370" y="49292"/>
                    <a:pt x="36771" y="49276"/>
                    <a:pt x="36171" y="49245"/>
                  </a:cubicBezTo>
                  <a:lnTo>
                    <a:pt x="36005" y="49233"/>
                  </a:lnTo>
                  <a:lnTo>
                    <a:pt x="36005" y="61532"/>
                  </a:lnTo>
                  <a:lnTo>
                    <a:pt x="32766" y="61532"/>
                  </a:lnTo>
                  <a:lnTo>
                    <a:pt x="32766" y="46125"/>
                  </a:lnTo>
                  <a:cubicBezTo>
                    <a:pt x="34122" y="46241"/>
                    <a:pt x="35438" y="46298"/>
                    <a:pt x="36712" y="46298"/>
                  </a:cubicBezTo>
                  <a:cubicBezTo>
                    <a:pt x="44254" y="46298"/>
                    <a:pt x="50352" y="44281"/>
                    <a:pt x="54864" y="40268"/>
                  </a:cubicBezTo>
                  <a:cubicBezTo>
                    <a:pt x="62437" y="33564"/>
                    <a:pt x="62853" y="23492"/>
                    <a:pt x="62853" y="23408"/>
                  </a:cubicBezTo>
                  <a:cubicBezTo>
                    <a:pt x="63472" y="19027"/>
                    <a:pt x="62163" y="12348"/>
                    <a:pt x="57829" y="7299"/>
                  </a:cubicBezTo>
                  <a:cubicBezTo>
                    <a:pt x="53805" y="2596"/>
                    <a:pt x="47887" y="84"/>
                    <a:pt x="4072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2490775" y="1224400"/>
              <a:ext cx="2024075" cy="2736075"/>
            </a:xfrm>
            <a:custGeom>
              <a:avLst/>
              <a:gdLst/>
              <a:ahLst/>
              <a:cxnLst/>
              <a:rect l="l" t="t" r="r" b="b"/>
              <a:pathLst>
                <a:path w="80963" h="109443" extrusionOk="0">
                  <a:moveTo>
                    <a:pt x="39946" y="0"/>
                  </a:moveTo>
                  <a:cubicBezTo>
                    <a:pt x="30766" y="0"/>
                    <a:pt x="8620" y="2346"/>
                    <a:pt x="1322" y="24039"/>
                  </a:cubicBezTo>
                  <a:cubicBezTo>
                    <a:pt x="750" y="26015"/>
                    <a:pt x="298" y="28027"/>
                    <a:pt x="0" y="30063"/>
                  </a:cubicBezTo>
                  <a:lnTo>
                    <a:pt x="322" y="30111"/>
                  </a:lnTo>
                  <a:cubicBezTo>
                    <a:pt x="619" y="28087"/>
                    <a:pt x="1072" y="26087"/>
                    <a:pt x="1643" y="24122"/>
                  </a:cubicBezTo>
                  <a:cubicBezTo>
                    <a:pt x="8870" y="2643"/>
                    <a:pt x="30849" y="321"/>
                    <a:pt x="39969" y="321"/>
                  </a:cubicBezTo>
                  <a:cubicBezTo>
                    <a:pt x="46137" y="321"/>
                    <a:pt x="56376" y="2369"/>
                    <a:pt x="64889" y="8156"/>
                  </a:cubicBezTo>
                  <a:cubicBezTo>
                    <a:pt x="75176" y="15169"/>
                    <a:pt x="80641" y="25991"/>
                    <a:pt x="80641" y="39469"/>
                  </a:cubicBezTo>
                  <a:cubicBezTo>
                    <a:pt x="80641" y="56626"/>
                    <a:pt x="72462" y="66853"/>
                    <a:pt x="65592" y="72426"/>
                  </a:cubicBezTo>
                  <a:cubicBezTo>
                    <a:pt x="58138" y="78462"/>
                    <a:pt x="50590" y="80462"/>
                    <a:pt x="50506" y="80486"/>
                  </a:cubicBezTo>
                  <a:lnTo>
                    <a:pt x="50387" y="80510"/>
                  </a:lnTo>
                  <a:lnTo>
                    <a:pt x="50387" y="109442"/>
                  </a:lnTo>
                  <a:lnTo>
                    <a:pt x="50709" y="109442"/>
                  </a:lnTo>
                  <a:lnTo>
                    <a:pt x="50709" y="80760"/>
                  </a:lnTo>
                  <a:cubicBezTo>
                    <a:pt x="56198" y="79045"/>
                    <a:pt x="61305" y="76307"/>
                    <a:pt x="65770" y="72676"/>
                  </a:cubicBezTo>
                  <a:cubicBezTo>
                    <a:pt x="72700" y="67068"/>
                    <a:pt x="80963" y="56757"/>
                    <a:pt x="80963" y="39469"/>
                  </a:cubicBezTo>
                  <a:cubicBezTo>
                    <a:pt x="80963" y="25896"/>
                    <a:pt x="75462" y="14966"/>
                    <a:pt x="65056" y="7894"/>
                  </a:cubicBezTo>
                  <a:cubicBezTo>
                    <a:pt x="56471" y="2072"/>
                    <a:pt x="46161" y="0"/>
                    <a:pt x="39946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2610125" y="1305700"/>
              <a:ext cx="1849075" cy="2189825"/>
            </a:xfrm>
            <a:custGeom>
              <a:avLst/>
              <a:gdLst/>
              <a:ahLst/>
              <a:cxnLst/>
              <a:rect l="l" t="t" r="r" b="b"/>
              <a:pathLst>
                <a:path w="73963" h="87593" extrusionOk="0">
                  <a:moveTo>
                    <a:pt x="33730" y="1"/>
                  </a:moveTo>
                  <a:cubicBezTo>
                    <a:pt x="29569" y="1"/>
                    <a:pt x="23334" y="789"/>
                    <a:pt x="17515" y="3082"/>
                  </a:cubicBezTo>
                  <a:cubicBezTo>
                    <a:pt x="8633" y="6559"/>
                    <a:pt x="2739" y="12464"/>
                    <a:pt x="1" y="20620"/>
                  </a:cubicBezTo>
                  <a:lnTo>
                    <a:pt x="322" y="20727"/>
                  </a:lnTo>
                  <a:cubicBezTo>
                    <a:pt x="3037" y="12655"/>
                    <a:pt x="8859" y="6809"/>
                    <a:pt x="17646" y="3368"/>
                  </a:cubicBezTo>
                  <a:cubicBezTo>
                    <a:pt x="23456" y="1086"/>
                    <a:pt x="29667" y="313"/>
                    <a:pt x="33792" y="313"/>
                  </a:cubicBezTo>
                  <a:cubicBezTo>
                    <a:pt x="34274" y="313"/>
                    <a:pt x="34727" y="324"/>
                    <a:pt x="35148" y="344"/>
                  </a:cubicBezTo>
                  <a:cubicBezTo>
                    <a:pt x="40279" y="594"/>
                    <a:pt x="50197" y="1975"/>
                    <a:pt x="58794" y="8499"/>
                  </a:cubicBezTo>
                  <a:cubicBezTo>
                    <a:pt x="67021" y="14750"/>
                    <a:pt x="71605" y="23811"/>
                    <a:pt x="72402" y="35455"/>
                  </a:cubicBezTo>
                  <a:cubicBezTo>
                    <a:pt x="72414" y="35538"/>
                    <a:pt x="73653" y="44623"/>
                    <a:pt x="66902" y="56410"/>
                  </a:cubicBezTo>
                  <a:cubicBezTo>
                    <a:pt x="62163" y="64673"/>
                    <a:pt x="56031" y="69185"/>
                    <a:pt x="51709" y="71519"/>
                  </a:cubicBezTo>
                  <a:cubicBezTo>
                    <a:pt x="47030" y="74055"/>
                    <a:pt x="43423" y="74639"/>
                    <a:pt x="43387" y="74639"/>
                  </a:cubicBezTo>
                  <a:lnTo>
                    <a:pt x="43244" y="74662"/>
                  </a:lnTo>
                  <a:lnTo>
                    <a:pt x="43220" y="87593"/>
                  </a:lnTo>
                  <a:lnTo>
                    <a:pt x="43542" y="87593"/>
                  </a:lnTo>
                  <a:lnTo>
                    <a:pt x="43554" y="74948"/>
                  </a:lnTo>
                  <a:cubicBezTo>
                    <a:pt x="44256" y="74817"/>
                    <a:pt x="47614" y="74103"/>
                    <a:pt x="51828" y="71829"/>
                  </a:cubicBezTo>
                  <a:cubicBezTo>
                    <a:pt x="56198" y="69471"/>
                    <a:pt x="62389" y="64923"/>
                    <a:pt x="67152" y="56577"/>
                  </a:cubicBezTo>
                  <a:cubicBezTo>
                    <a:pt x="73962" y="44682"/>
                    <a:pt x="72712" y="35503"/>
                    <a:pt x="72712" y="35431"/>
                  </a:cubicBezTo>
                  <a:cubicBezTo>
                    <a:pt x="71902" y="23704"/>
                    <a:pt x="67283" y="14560"/>
                    <a:pt x="58972" y="8261"/>
                  </a:cubicBezTo>
                  <a:cubicBezTo>
                    <a:pt x="50304" y="1677"/>
                    <a:pt x="40315" y="272"/>
                    <a:pt x="35148" y="34"/>
                  </a:cubicBezTo>
                  <a:cubicBezTo>
                    <a:pt x="34709" y="12"/>
                    <a:pt x="34235" y="1"/>
                    <a:pt x="3373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3375700" y="3633625"/>
              <a:ext cx="322975" cy="257775"/>
            </a:xfrm>
            <a:custGeom>
              <a:avLst/>
              <a:gdLst/>
              <a:ahLst/>
              <a:cxnLst/>
              <a:rect l="l" t="t" r="r" b="b"/>
              <a:pathLst>
                <a:path w="12919" h="10311" extrusionOk="0">
                  <a:moveTo>
                    <a:pt x="12597" y="0"/>
                  </a:moveTo>
                  <a:lnTo>
                    <a:pt x="12573" y="9989"/>
                  </a:lnTo>
                  <a:lnTo>
                    <a:pt x="0" y="9989"/>
                  </a:lnTo>
                  <a:lnTo>
                    <a:pt x="0" y="10311"/>
                  </a:lnTo>
                  <a:lnTo>
                    <a:pt x="12895" y="10311"/>
                  </a:lnTo>
                  <a:lnTo>
                    <a:pt x="1291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3289075" y="3323450"/>
              <a:ext cx="90525" cy="567950"/>
            </a:xfrm>
            <a:custGeom>
              <a:avLst/>
              <a:gdLst/>
              <a:ahLst/>
              <a:cxnLst/>
              <a:rect l="l" t="t" r="r" b="b"/>
              <a:pathLst>
                <a:path w="3621" h="22718" extrusionOk="0">
                  <a:moveTo>
                    <a:pt x="1" y="1"/>
                  </a:moveTo>
                  <a:lnTo>
                    <a:pt x="1" y="22718"/>
                  </a:lnTo>
                  <a:lnTo>
                    <a:pt x="3465" y="22718"/>
                  </a:lnTo>
                  <a:lnTo>
                    <a:pt x="3465" y="22396"/>
                  </a:lnTo>
                  <a:lnTo>
                    <a:pt x="322" y="22396"/>
                  </a:lnTo>
                  <a:lnTo>
                    <a:pt x="322" y="322"/>
                  </a:lnTo>
                  <a:lnTo>
                    <a:pt x="3299" y="322"/>
                  </a:lnTo>
                  <a:lnTo>
                    <a:pt x="3299" y="19860"/>
                  </a:lnTo>
                  <a:lnTo>
                    <a:pt x="3620" y="19860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2673525" y="1512525"/>
              <a:ext cx="350375" cy="468225"/>
            </a:xfrm>
            <a:custGeom>
              <a:avLst/>
              <a:gdLst/>
              <a:ahLst/>
              <a:cxnLst/>
              <a:rect l="l" t="t" r="r" b="b"/>
              <a:pathLst>
                <a:path w="14015" h="18729" extrusionOk="0">
                  <a:moveTo>
                    <a:pt x="6168" y="0"/>
                  </a:moveTo>
                  <a:lnTo>
                    <a:pt x="5954" y="250"/>
                  </a:lnTo>
                  <a:lnTo>
                    <a:pt x="9002" y="2893"/>
                  </a:lnTo>
                  <a:cubicBezTo>
                    <a:pt x="7406" y="3763"/>
                    <a:pt x="5954" y="4918"/>
                    <a:pt x="4739" y="6275"/>
                  </a:cubicBezTo>
                  <a:cubicBezTo>
                    <a:pt x="2679" y="8537"/>
                    <a:pt x="191" y="12502"/>
                    <a:pt x="1" y="18562"/>
                  </a:cubicBezTo>
                  <a:lnTo>
                    <a:pt x="1" y="18729"/>
                  </a:lnTo>
                  <a:lnTo>
                    <a:pt x="5894" y="18729"/>
                  </a:lnTo>
                  <a:lnTo>
                    <a:pt x="5918" y="18598"/>
                  </a:lnTo>
                  <a:cubicBezTo>
                    <a:pt x="5954" y="18503"/>
                    <a:pt x="7883" y="9299"/>
                    <a:pt x="13776" y="7239"/>
                  </a:cubicBezTo>
                  <a:lnTo>
                    <a:pt x="14014" y="7156"/>
                  </a:lnTo>
                  <a:lnTo>
                    <a:pt x="11740" y="4775"/>
                  </a:lnTo>
                  <a:lnTo>
                    <a:pt x="11657" y="4798"/>
                  </a:lnTo>
                  <a:cubicBezTo>
                    <a:pt x="11442" y="4846"/>
                    <a:pt x="6406" y="6084"/>
                    <a:pt x="3644" y="15193"/>
                  </a:cubicBezTo>
                  <a:lnTo>
                    <a:pt x="3965" y="15276"/>
                  </a:lnTo>
                  <a:cubicBezTo>
                    <a:pt x="6466" y="6989"/>
                    <a:pt x="10966" y="5322"/>
                    <a:pt x="11633" y="5120"/>
                  </a:cubicBezTo>
                  <a:lnTo>
                    <a:pt x="13443" y="7013"/>
                  </a:lnTo>
                  <a:cubicBezTo>
                    <a:pt x="7918" y="9156"/>
                    <a:pt x="5882" y="17276"/>
                    <a:pt x="5632" y="18407"/>
                  </a:cubicBezTo>
                  <a:lnTo>
                    <a:pt x="346" y="18407"/>
                  </a:lnTo>
                  <a:cubicBezTo>
                    <a:pt x="763" y="7144"/>
                    <a:pt x="9287" y="3108"/>
                    <a:pt x="9371" y="3072"/>
                  </a:cubicBezTo>
                  <a:lnTo>
                    <a:pt x="9597" y="2965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2880400" y="1388900"/>
              <a:ext cx="1001350" cy="253125"/>
            </a:xfrm>
            <a:custGeom>
              <a:avLst/>
              <a:gdLst/>
              <a:ahLst/>
              <a:cxnLst/>
              <a:rect l="l" t="t" r="r" b="b"/>
              <a:pathLst>
                <a:path w="40054" h="10125" extrusionOk="0">
                  <a:moveTo>
                    <a:pt x="22053" y="1"/>
                  </a:moveTo>
                  <a:cubicBezTo>
                    <a:pt x="17103" y="1"/>
                    <a:pt x="11718" y="960"/>
                    <a:pt x="6727" y="3850"/>
                  </a:cubicBezTo>
                  <a:lnTo>
                    <a:pt x="6894" y="4124"/>
                  </a:lnTo>
                  <a:cubicBezTo>
                    <a:pt x="11826" y="1266"/>
                    <a:pt x="17152" y="317"/>
                    <a:pt x="22051" y="317"/>
                  </a:cubicBezTo>
                  <a:cubicBezTo>
                    <a:pt x="30932" y="317"/>
                    <a:pt x="38411" y="3435"/>
                    <a:pt x="39601" y="3957"/>
                  </a:cubicBezTo>
                  <a:lnTo>
                    <a:pt x="37207" y="7946"/>
                  </a:lnTo>
                  <a:cubicBezTo>
                    <a:pt x="34868" y="6562"/>
                    <a:pt x="30017" y="5161"/>
                    <a:pt x="23240" y="5161"/>
                  </a:cubicBezTo>
                  <a:cubicBezTo>
                    <a:pt x="22085" y="5161"/>
                    <a:pt x="20874" y="5202"/>
                    <a:pt x="19610" y="5291"/>
                  </a:cubicBezTo>
                  <a:cubicBezTo>
                    <a:pt x="16324" y="5481"/>
                    <a:pt x="13109" y="6314"/>
                    <a:pt x="10145" y="7755"/>
                  </a:cubicBezTo>
                  <a:cubicBezTo>
                    <a:pt x="9073" y="8267"/>
                    <a:pt x="8085" y="8922"/>
                    <a:pt x="7180" y="9684"/>
                  </a:cubicBezTo>
                  <a:lnTo>
                    <a:pt x="227" y="3219"/>
                  </a:lnTo>
                  <a:lnTo>
                    <a:pt x="0" y="3457"/>
                  </a:lnTo>
                  <a:lnTo>
                    <a:pt x="7180" y="10124"/>
                  </a:lnTo>
                  <a:lnTo>
                    <a:pt x="7287" y="10017"/>
                  </a:lnTo>
                  <a:cubicBezTo>
                    <a:pt x="7323" y="9970"/>
                    <a:pt x="11311" y="6207"/>
                    <a:pt x="19634" y="5636"/>
                  </a:cubicBezTo>
                  <a:cubicBezTo>
                    <a:pt x="20908" y="5546"/>
                    <a:pt x="22127" y="5504"/>
                    <a:pt x="23289" y="5504"/>
                  </a:cubicBezTo>
                  <a:cubicBezTo>
                    <a:pt x="30106" y="5504"/>
                    <a:pt x="34935" y="6931"/>
                    <a:pt x="37184" y="8315"/>
                  </a:cubicBezTo>
                  <a:lnTo>
                    <a:pt x="37327" y="8410"/>
                  </a:lnTo>
                  <a:lnTo>
                    <a:pt x="40053" y="3814"/>
                  </a:lnTo>
                  <a:lnTo>
                    <a:pt x="39898" y="3743"/>
                  </a:lnTo>
                  <a:cubicBezTo>
                    <a:pt x="39772" y="3680"/>
                    <a:pt x="31747" y="1"/>
                    <a:pt x="22053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3610850" y="1502700"/>
              <a:ext cx="798325" cy="2282150"/>
            </a:xfrm>
            <a:custGeom>
              <a:avLst/>
              <a:gdLst/>
              <a:ahLst/>
              <a:cxnLst/>
              <a:rect l="l" t="t" r="r" b="b"/>
              <a:pathLst>
                <a:path w="31933" h="91286" extrusionOk="0">
                  <a:moveTo>
                    <a:pt x="12049" y="0"/>
                  </a:moveTo>
                  <a:lnTo>
                    <a:pt x="9382" y="4822"/>
                  </a:lnTo>
                  <a:lnTo>
                    <a:pt x="9561" y="4882"/>
                  </a:lnTo>
                  <a:cubicBezTo>
                    <a:pt x="9692" y="4941"/>
                    <a:pt x="23158" y="10252"/>
                    <a:pt x="23158" y="23896"/>
                  </a:cubicBezTo>
                  <a:lnTo>
                    <a:pt x="23158" y="24051"/>
                  </a:lnTo>
                  <a:lnTo>
                    <a:pt x="28540" y="24099"/>
                  </a:lnTo>
                  <a:lnTo>
                    <a:pt x="28540" y="23777"/>
                  </a:lnTo>
                  <a:lnTo>
                    <a:pt x="23468" y="23729"/>
                  </a:lnTo>
                  <a:cubicBezTo>
                    <a:pt x="23372" y="10823"/>
                    <a:pt x="11418" y="5322"/>
                    <a:pt x="9835" y="4656"/>
                  </a:cubicBezTo>
                  <a:lnTo>
                    <a:pt x="12180" y="417"/>
                  </a:lnTo>
                  <a:cubicBezTo>
                    <a:pt x="16395" y="2786"/>
                    <a:pt x="20074" y="6001"/>
                    <a:pt x="22979" y="9871"/>
                  </a:cubicBezTo>
                  <a:cubicBezTo>
                    <a:pt x="27397" y="15812"/>
                    <a:pt x="31576" y="25908"/>
                    <a:pt x="26432" y="40327"/>
                  </a:cubicBezTo>
                  <a:cubicBezTo>
                    <a:pt x="22753" y="50649"/>
                    <a:pt x="9871" y="63830"/>
                    <a:pt x="655" y="63889"/>
                  </a:cubicBezTo>
                  <a:lnTo>
                    <a:pt x="489" y="63889"/>
                  </a:lnTo>
                  <a:lnTo>
                    <a:pt x="0" y="91285"/>
                  </a:lnTo>
                  <a:lnTo>
                    <a:pt x="322" y="91285"/>
                  </a:lnTo>
                  <a:lnTo>
                    <a:pt x="798" y="64199"/>
                  </a:lnTo>
                  <a:cubicBezTo>
                    <a:pt x="4632" y="64092"/>
                    <a:pt x="9894" y="61436"/>
                    <a:pt x="14919" y="57043"/>
                  </a:cubicBezTo>
                  <a:cubicBezTo>
                    <a:pt x="20348" y="52316"/>
                    <a:pt x="24658" y="46232"/>
                    <a:pt x="26730" y="40422"/>
                  </a:cubicBezTo>
                  <a:cubicBezTo>
                    <a:pt x="31933" y="25861"/>
                    <a:pt x="27694" y="15657"/>
                    <a:pt x="23229" y="9656"/>
                  </a:cubicBezTo>
                  <a:cubicBezTo>
                    <a:pt x="20265" y="5715"/>
                    <a:pt x="16502" y="2429"/>
                    <a:pt x="12180" y="48"/>
                  </a:cubicBezTo>
                  <a:lnTo>
                    <a:pt x="1204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3441775" y="3030275"/>
              <a:ext cx="111650" cy="758450"/>
            </a:xfrm>
            <a:custGeom>
              <a:avLst/>
              <a:gdLst/>
              <a:ahLst/>
              <a:cxnLst/>
              <a:rect l="l" t="t" r="r" b="b"/>
              <a:pathLst>
                <a:path w="4466" h="30338" extrusionOk="0">
                  <a:moveTo>
                    <a:pt x="501" y="0"/>
                  </a:moveTo>
                  <a:lnTo>
                    <a:pt x="513" y="1881"/>
                  </a:lnTo>
                  <a:lnTo>
                    <a:pt x="1" y="30170"/>
                  </a:lnTo>
                  <a:lnTo>
                    <a:pt x="1" y="30337"/>
                  </a:lnTo>
                  <a:lnTo>
                    <a:pt x="4394" y="30337"/>
                  </a:lnTo>
                  <a:lnTo>
                    <a:pt x="4394" y="30016"/>
                  </a:lnTo>
                  <a:lnTo>
                    <a:pt x="334" y="30016"/>
                  </a:lnTo>
                  <a:lnTo>
                    <a:pt x="834" y="1893"/>
                  </a:lnTo>
                  <a:lnTo>
                    <a:pt x="822" y="322"/>
                  </a:lnTo>
                  <a:lnTo>
                    <a:pt x="4144" y="322"/>
                  </a:lnTo>
                  <a:lnTo>
                    <a:pt x="4144" y="26765"/>
                  </a:lnTo>
                  <a:lnTo>
                    <a:pt x="4465" y="26765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4184725" y="2852850"/>
              <a:ext cx="72050" cy="73550"/>
            </a:xfrm>
            <a:custGeom>
              <a:avLst/>
              <a:gdLst/>
              <a:ahLst/>
              <a:cxnLst/>
              <a:rect l="l" t="t" r="r" b="b"/>
              <a:pathLst>
                <a:path w="2882" h="2942" extrusionOk="0">
                  <a:moveTo>
                    <a:pt x="143" y="1"/>
                  </a:moveTo>
                  <a:lnTo>
                    <a:pt x="24" y="120"/>
                  </a:lnTo>
                  <a:cubicBezTo>
                    <a:pt x="1" y="180"/>
                    <a:pt x="13" y="239"/>
                    <a:pt x="60" y="275"/>
                  </a:cubicBezTo>
                  <a:lnTo>
                    <a:pt x="108" y="322"/>
                  </a:lnTo>
                  <a:lnTo>
                    <a:pt x="155" y="370"/>
                  </a:lnTo>
                  <a:cubicBezTo>
                    <a:pt x="596" y="822"/>
                    <a:pt x="2358" y="2620"/>
                    <a:pt x="2632" y="2942"/>
                  </a:cubicBezTo>
                  <a:lnTo>
                    <a:pt x="2882" y="2739"/>
                  </a:lnTo>
                  <a:cubicBezTo>
                    <a:pt x="2739" y="2561"/>
                    <a:pt x="2263" y="2061"/>
                    <a:pt x="1453" y="1239"/>
                  </a:cubicBezTo>
                  <a:cubicBezTo>
                    <a:pt x="846" y="620"/>
                    <a:pt x="536" y="311"/>
                    <a:pt x="370" y="156"/>
                  </a:cubicBezTo>
                  <a:lnTo>
                    <a:pt x="274" y="61"/>
                  </a:lnTo>
                  <a:cubicBezTo>
                    <a:pt x="203" y="1"/>
                    <a:pt x="179" y="1"/>
                    <a:pt x="143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3946300" y="1360425"/>
              <a:ext cx="55700" cy="67575"/>
            </a:xfrm>
            <a:custGeom>
              <a:avLst/>
              <a:gdLst/>
              <a:ahLst/>
              <a:cxnLst/>
              <a:rect l="l" t="t" r="r" b="b"/>
              <a:pathLst>
                <a:path w="2228" h="2703" extrusionOk="0">
                  <a:moveTo>
                    <a:pt x="1977" y="0"/>
                  </a:moveTo>
                  <a:lnTo>
                    <a:pt x="1" y="2500"/>
                  </a:lnTo>
                  <a:lnTo>
                    <a:pt x="251" y="2703"/>
                  </a:lnTo>
                  <a:lnTo>
                    <a:pt x="2227" y="191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3951675" y="2206825"/>
              <a:ext cx="90800" cy="8475"/>
            </a:xfrm>
            <a:custGeom>
              <a:avLst/>
              <a:gdLst/>
              <a:ahLst/>
              <a:cxnLst/>
              <a:rect l="l" t="t" r="r" b="b"/>
              <a:pathLst>
                <a:path w="3632" h="339" extrusionOk="0">
                  <a:moveTo>
                    <a:pt x="3067" y="0"/>
                  </a:moveTo>
                  <a:cubicBezTo>
                    <a:pt x="2667" y="0"/>
                    <a:pt x="2230" y="5"/>
                    <a:pt x="1810" y="5"/>
                  </a:cubicBezTo>
                  <a:cubicBezTo>
                    <a:pt x="1381" y="5"/>
                    <a:pt x="942" y="16"/>
                    <a:pt x="549" y="16"/>
                  </a:cubicBezTo>
                  <a:cubicBezTo>
                    <a:pt x="352" y="16"/>
                    <a:pt x="167" y="13"/>
                    <a:pt x="0" y="5"/>
                  </a:cubicBezTo>
                  <a:lnTo>
                    <a:pt x="0" y="339"/>
                  </a:lnTo>
                  <a:lnTo>
                    <a:pt x="1822" y="339"/>
                  </a:lnTo>
                  <a:cubicBezTo>
                    <a:pt x="2242" y="339"/>
                    <a:pt x="2679" y="328"/>
                    <a:pt x="3075" y="328"/>
                  </a:cubicBezTo>
                  <a:cubicBezTo>
                    <a:pt x="3273" y="328"/>
                    <a:pt x="3461" y="331"/>
                    <a:pt x="3631" y="339"/>
                  </a:cubicBezTo>
                  <a:lnTo>
                    <a:pt x="3631" y="5"/>
                  </a:lnTo>
                  <a:cubicBezTo>
                    <a:pt x="3457" y="1"/>
                    <a:pt x="3266" y="0"/>
                    <a:pt x="3067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2716975" y="2151575"/>
              <a:ext cx="8075" cy="92000"/>
            </a:xfrm>
            <a:custGeom>
              <a:avLst/>
              <a:gdLst/>
              <a:ahLst/>
              <a:cxnLst/>
              <a:rect l="l" t="t" r="r" b="b"/>
              <a:pathLst>
                <a:path w="323" h="3680" extrusionOk="0">
                  <a:moveTo>
                    <a:pt x="1" y="1"/>
                  </a:moveTo>
                  <a:lnTo>
                    <a:pt x="1" y="3680"/>
                  </a:lnTo>
                  <a:lnTo>
                    <a:pt x="322" y="3680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3461125" y="1695575"/>
              <a:ext cx="8050" cy="79200"/>
            </a:xfrm>
            <a:custGeom>
              <a:avLst/>
              <a:gdLst/>
              <a:ahLst/>
              <a:cxnLst/>
              <a:rect l="l" t="t" r="r" b="b"/>
              <a:pathLst>
                <a:path w="322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322" y="3168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4187100" y="2682000"/>
              <a:ext cx="95275" cy="47650"/>
            </a:xfrm>
            <a:custGeom>
              <a:avLst/>
              <a:gdLst/>
              <a:ahLst/>
              <a:cxnLst/>
              <a:rect l="l" t="t" r="r" b="b"/>
              <a:pathLst>
                <a:path w="3811" h="1906" extrusionOk="0">
                  <a:moveTo>
                    <a:pt x="132" y="1"/>
                  </a:moveTo>
                  <a:lnTo>
                    <a:pt x="1" y="298"/>
                  </a:lnTo>
                  <a:lnTo>
                    <a:pt x="3680" y="1906"/>
                  </a:lnTo>
                  <a:lnTo>
                    <a:pt x="3811" y="162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3804025" y="2822200"/>
              <a:ext cx="64925" cy="81575"/>
            </a:xfrm>
            <a:custGeom>
              <a:avLst/>
              <a:gdLst/>
              <a:ahLst/>
              <a:cxnLst/>
              <a:rect l="l" t="t" r="r" b="b"/>
              <a:pathLst>
                <a:path w="2597" h="3263" extrusionOk="0">
                  <a:moveTo>
                    <a:pt x="251" y="1"/>
                  </a:moveTo>
                  <a:lnTo>
                    <a:pt x="1" y="191"/>
                  </a:lnTo>
                  <a:lnTo>
                    <a:pt x="2346" y="3263"/>
                  </a:lnTo>
                  <a:lnTo>
                    <a:pt x="2596" y="306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4376725" y="1908100"/>
              <a:ext cx="96450" cy="33950"/>
            </a:xfrm>
            <a:custGeom>
              <a:avLst/>
              <a:gdLst/>
              <a:ahLst/>
              <a:cxnLst/>
              <a:rect l="l" t="t" r="r" b="b"/>
              <a:pathLst>
                <a:path w="3858" h="1358" extrusionOk="0">
                  <a:moveTo>
                    <a:pt x="3774" y="1"/>
                  </a:moveTo>
                  <a:lnTo>
                    <a:pt x="0" y="1048"/>
                  </a:lnTo>
                  <a:lnTo>
                    <a:pt x="83" y="1358"/>
                  </a:lnTo>
                  <a:lnTo>
                    <a:pt x="3858" y="31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3209600" y="4072050"/>
              <a:ext cx="555450" cy="519450"/>
            </a:xfrm>
            <a:custGeom>
              <a:avLst/>
              <a:gdLst/>
              <a:ahLst/>
              <a:cxnLst/>
              <a:rect l="l" t="t" r="r" b="b"/>
              <a:pathLst>
                <a:path w="22218" h="20778" extrusionOk="0">
                  <a:moveTo>
                    <a:pt x="167" y="1"/>
                  </a:moveTo>
                  <a:lnTo>
                    <a:pt x="167" y="322"/>
                  </a:lnTo>
                  <a:lnTo>
                    <a:pt x="21896" y="322"/>
                  </a:lnTo>
                  <a:lnTo>
                    <a:pt x="21896" y="20456"/>
                  </a:lnTo>
                  <a:lnTo>
                    <a:pt x="322" y="20456"/>
                  </a:lnTo>
                  <a:lnTo>
                    <a:pt x="322" y="3870"/>
                  </a:lnTo>
                  <a:lnTo>
                    <a:pt x="1" y="3870"/>
                  </a:lnTo>
                  <a:lnTo>
                    <a:pt x="1" y="20777"/>
                  </a:lnTo>
                  <a:lnTo>
                    <a:pt x="22218" y="20777"/>
                  </a:lnTo>
                  <a:lnTo>
                    <a:pt x="22218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3213775" y="4167900"/>
              <a:ext cx="484900" cy="336075"/>
            </a:xfrm>
            <a:custGeom>
              <a:avLst/>
              <a:gdLst/>
              <a:ahLst/>
              <a:cxnLst/>
              <a:rect l="l" t="t" r="r" b="b"/>
              <a:pathLst>
                <a:path w="19396" h="13443" extrusionOk="0">
                  <a:moveTo>
                    <a:pt x="0" y="1"/>
                  </a:moveTo>
                  <a:lnTo>
                    <a:pt x="0" y="322"/>
                  </a:lnTo>
                  <a:lnTo>
                    <a:pt x="19074" y="322"/>
                  </a:lnTo>
                  <a:lnTo>
                    <a:pt x="19074" y="13121"/>
                  </a:lnTo>
                  <a:lnTo>
                    <a:pt x="3334" y="13121"/>
                  </a:lnTo>
                  <a:lnTo>
                    <a:pt x="3334" y="3799"/>
                  </a:lnTo>
                  <a:lnTo>
                    <a:pt x="15883" y="3799"/>
                  </a:lnTo>
                  <a:lnTo>
                    <a:pt x="15883" y="9097"/>
                  </a:lnTo>
                  <a:lnTo>
                    <a:pt x="6799" y="9097"/>
                  </a:lnTo>
                  <a:lnTo>
                    <a:pt x="6799" y="6882"/>
                  </a:lnTo>
                  <a:lnTo>
                    <a:pt x="12847" y="6882"/>
                  </a:lnTo>
                  <a:lnTo>
                    <a:pt x="12847" y="6561"/>
                  </a:lnTo>
                  <a:lnTo>
                    <a:pt x="6477" y="6561"/>
                  </a:lnTo>
                  <a:lnTo>
                    <a:pt x="6477" y="9418"/>
                  </a:lnTo>
                  <a:lnTo>
                    <a:pt x="16205" y="9418"/>
                  </a:lnTo>
                  <a:lnTo>
                    <a:pt x="16205" y="3477"/>
                  </a:lnTo>
                  <a:lnTo>
                    <a:pt x="3013" y="3477"/>
                  </a:lnTo>
                  <a:lnTo>
                    <a:pt x="3013" y="13443"/>
                  </a:lnTo>
                  <a:lnTo>
                    <a:pt x="19396" y="13443"/>
                  </a:lnTo>
                  <a:lnTo>
                    <a:pt x="19396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3384325" y="4499800"/>
              <a:ext cx="8075" cy="87525"/>
            </a:xfrm>
            <a:custGeom>
              <a:avLst/>
              <a:gdLst/>
              <a:ahLst/>
              <a:cxnLst/>
              <a:rect l="l" t="t" r="r" b="b"/>
              <a:pathLst>
                <a:path w="323" h="3501" extrusionOk="0">
                  <a:moveTo>
                    <a:pt x="1" y="0"/>
                  </a:moveTo>
                  <a:lnTo>
                    <a:pt x="1" y="3501"/>
                  </a:lnTo>
                  <a:lnTo>
                    <a:pt x="322" y="3501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3694500" y="4307200"/>
              <a:ext cx="66675" cy="8075"/>
            </a:xfrm>
            <a:custGeom>
              <a:avLst/>
              <a:gdLst/>
              <a:ahLst/>
              <a:cxnLst/>
              <a:rect l="l" t="t" r="r" b="b"/>
              <a:pathLst>
                <a:path w="2667" h="323" extrusionOk="0">
                  <a:moveTo>
                    <a:pt x="0" y="1"/>
                  </a:moveTo>
                  <a:lnTo>
                    <a:pt x="0" y="322"/>
                  </a:lnTo>
                  <a:lnTo>
                    <a:pt x="2667" y="322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3441775" y="4258975"/>
              <a:ext cx="8075" cy="72675"/>
            </a:xfrm>
            <a:custGeom>
              <a:avLst/>
              <a:gdLst/>
              <a:ahLst/>
              <a:cxnLst/>
              <a:rect l="l" t="t" r="r" b="b"/>
              <a:pathLst>
                <a:path w="323" h="2907" extrusionOk="0">
                  <a:moveTo>
                    <a:pt x="1" y="1"/>
                  </a:moveTo>
                  <a:lnTo>
                    <a:pt x="1" y="2906"/>
                  </a:lnTo>
                  <a:lnTo>
                    <a:pt x="322" y="2906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3213775" y="4378050"/>
              <a:ext cx="79500" cy="8050"/>
            </a:xfrm>
            <a:custGeom>
              <a:avLst/>
              <a:gdLst/>
              <a:ahLst/>
              <a:cxnLst/>
              <a:rect l="l" t="t" r="r" b="b"/>
              <a:pathLst>
                <a:path w="3180" h="322" extrusionOk="0">
                  <a:moveTo>
                    <a:pt x="0" y="0"/>
                  </a:moveTo>
                  <a:lnTo>
                    <a:pt x="0" y="322"/>
                  </a:lnTo>
                  <a:lnTo>
                    <a:pt x="3179" y="322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2779500" y="2099200"/>
              <a:ext cx="49725" cy="21150"/>
            </a:xfrm>
            <a:custGeom>
              <a:avLst/>
              <a:gdLst/>
              <a:ahLst/>
              <a:cxnLst/>
              <a:rect l="l" t="t" r="r" b="b"/>
              <a:pathLst>
                <a:path w="1989" h="846" extrusionOk="0">
                  <a:moveTo>
                    <a:pt x="1584" y="0"/>
                  </a:moveTo>
                  <a:lnTo>
                    <a:pt x="465" y="274"/>
                  </a:lnTo>
                  <a:lnTo>
                    <a:pt x="0" y="691"/>
                  </a:lnTo>
                  <a:lnTo>
                    <a:pt x="619" y="846"/>
                  </a:lnTo>
                  <a:lnTo>
                    <a:pt x="1989" y="453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2794375" y="2060200"/>
              <a:ext cx="132775" cy="153025"/>
            </a:xfrm>
            <a:custGeom>
              <a:avLst/>
              <a:gdLst/>
              <a:ahLst/>
              <a:cxnLst/>
              <a:rect l="l" t="t" r="r" b="b"/>
              <a:pathLst>
                <a:path w="5311" h="6121" extrusionOk="0">
                  <a:moveTo>
                    <a:pt x="2310" y="1060"/>
                  </a:moveTo>
                  <a:lnTo>
                    <a:pt x="2798" y="1953"/>
                  </a:lnTo>
                  <a:lnTo>
                    <a:pt x="2453" y="3049"/>
                  </a:lnTo>
                  <a:lnTo>
                    <a:pt x="1560" y="2620"/>
                  </a:lnTo>
                  <a:cubicBezTo>
                    <a:pt x="1429" y="2251"/>
                    <a:pt x="1203" y="1906"/>
                    <a:pt x="917" y="1644"/>
                  </a:cubicBezTo>
                  <a:lnTo>
                    <a:pt x="1013" y="1644"/>
                  </a:lnTo>
                  <a:cubicBezTo>
                    <a:pt x="1120" y="1620"/>
                    <a:pt x="1239" y="1584"/>
                    <a:pt x="1346" y="1525"/>
                  </a:cubicBezTo>
                  <a:cubicBezTo>
                    <a:pt x="2108" y="1144"/>
                    <a:pt x="2310" y="1060"/>
                    <a:pt x="2310" y="1060"/>
                  </a:cubicBezTo>
                  <a:close/>
                  <a:moveTo>
                    <a:pt x="1632" y="1"/>
                  </a:moveTo>
                  <a:lnTo>
                    <a:pt x="536" y="1287"/>
                  </a:lnTo>
                  <a:cubicBezTo>
                    <a:pt x="536" y="1358"/>
                    <a:pt x="560" y="1429"/>
                    <a:pt x="608" y="1489"/>
                  </a:cubicBezTo>
                  <a:cubicBezTo>
                    <a:pt x="540" y="1473"/>
                    <a:pt x="470" y="1465"/>
                    <a:pt x="400" y="1465"/>
                  </a:cubicBezTo>
                  <a:cubicBezTo>
                    <a:pt x="260" y="1465"/>
                    <a:pt x="120" y="1497"/>
                    <a:pt x="1" y="1560"/>
                  </a:cubicBezTo>
                  <a:lnTo>
                    <a:pt x="1001" y="4215"/>
                  </a:lnTo>
                  <a:lnTo>
                    <a:pt x="2906" y="6120"/>
                  </a:lnTo>
                  <a:lnTo>
                    <a:pt x="5311" y="5442"/>
                  </a:lnTo>
                  <a:lnTo>
                    <a:pt x="5073" y="2084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2862250" y="2061350"/>
              <a:ext cx="25900" cy="34900"/>
            </a:xfrm>
            <a:custGeom>
              <a:avLst/>
              <a:gdLst/>
              <a:ahLst/>
              <a:cxnLst/>
              <a:rect l="l" t="t" r="r" b="b"/>
              <a:pathLst>
                <a:path w="1036" h="1396" extrusionOk="0">
                  <a:moveTo>
                    <a:pt x="5" y="1"/>
                  </a:moveTo>
                  <a:cubicBezTo>
                    <a:pt x="3" y="1"/>
                    <a:pt x="2" y="1"/>
                    <a:pt x="0" y="2"/>
                  </a:cubicBezTo>
                  <a:cubicBezTo>
                    <a:pt x="95" y="276"/>
                    <a:pt x="250" y="538"/>
                    <a:pt x="453" y="752"/>
                  </a:cubicBezTo>
                  <a:cubicBezTo>
                    <a:pt x="607" y="1002"/>
                    <a:pt x="798" y="1217"/>
                    <a:pt x="1036" y="1395"/>
                  </a:cubicBezTo>
                  <a:cubicBezTo>
                    <a:pt x="929" y="1122"/>
                    <a:pt x="786" y="860"/>
                    <a:pt x="584" y="645"/>
                  </a:cubicBezTo>
                  <a:cubicBezTo>
                    <a:pt x="309" y="279"/>
                    <a:pt x="56" y="1"/>
                    <a:pt x="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2795275" y="2095250"/>
              <a:ext cx="60450" cy="41175"/>
            </a:xfrm>
            <a:custGeom>
              <a:avLst/>
              <a:gdLst/>
              <a:ahLst/>
              <a:cxnLst/>
              <a:rect l="l" t="t" r="r" b="b"/>
              <a:pathLst>
                <a:path w="2418" h="1647" extrusionOk="0">
                  <a:moveTo>
                    <a:pt x="400" y="1"/>
                  </a:moveTo>
                  <a:cubicBezTo>
                    <a:pt x="294" y="1"/>
                    <a:pt x="197" y="25"/>
                    <a:pt x="107" y="75"/>
                  </a:cubicBezTo>
                  <a:cubicBezTo>
                    <a:pt x="24" y="111"/>
                    <a:pt x="0" y="158"/>
                    <a:pt x="0" y="158"/>
                  </a:cubicBezTo>
                  <a:cubicBezTo>
                    <a:pt x="107" y="132"/>
                    <a:pt x="221" y="118"/>
                    <a:pt x="332" y="118"/>
                  </a:cubicBezTo>
                  <a:cubicBezTo>
                    <a:pt x="369" y="118"/>
                    <a:pt x="405" y="120"/>
                    <a:pt x="441" y="123"/>
                  </a:cubicBezTo>
                  <a:cubicBezTo>
                    <a:pt x="774" y="242"/>
                    <a:pt x="1060" y="492"/>
                    <a:pt x="1203" y="813"/>
                  </a:cubicBezTo>
                  <a:cubicBezTo>
                    <a:pt x="1298" y="980"/>
                    <a:pt x="1358" y="1147"/>
                    <a:pt x="1417" y="1325"/>
                  </a:cubicBezTo>
                  <a:lnTo>
                    <a:pt x="1417" y="1373"/>
                  </a:lnTo>
                  <a:lnTo>
                    <a:pt x="1453" y="1373"/>
                  </a:lnTo>
                  <a:cubicBezTo>
                    <a:pt x="1762" y="1504"/>
                    <a:pt x="2084" y="1599"/>
                    <a:pt x="2417" y="1647"/>
                  </a:cubicBezTo>
                  <a:cubicBezTo>
                    <a:pt x="2147" y="1489"/>
                    <a:pt x="1866" y="1352"/>
                    <a:pt x="1564" y="1258"/>
                  </a:cubicBezTo>
                  <a:lnTo>
                    <a:pt x="1564" y="1258"/>
                  </a:lnTo>
                  <a:cubicBezTo>
                    <a:pt x="1516" y="1078"/>
                    <a:pt x="1447" y="899"/>
                    <a:pt x="1358" y="730"/>
                  </a:cubicBezTo>
                  <a:cubicBezTo>
                    <a:pt x="1179" y="373"/>
                    <a:pt x="857" y="99"/>
                    <a:pt x="465" y="4"/>
                  </a:cubicBezTo>
                  <a:cubicBezTo>
                    <a:pt x="443" y="2"/>
                    <a:pt x="421" y="1"/>
                    <a:pt x="40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2816700" y="2071125"/>
              <a:ext cx="114625" cy="40300"/>
            </a:xfrm>
            <a:custGeom>
              <a:avLst/>
              <a:gdLst/>
              <a:ahLst/>
              <a:cxnLst/>
              <a:rect l="l" t="t" r="r" b="b"/>
              <a:pathLst>
                <a:path w="4585" h="1612" extrusionOk="0">
                  <a:moveTo>
                    <a:pt x="4264" y="0"/>
                  </a:moveTo>
                  <a:cubicBezTo>
                    <a:pt x="4248" y="0"/>
                    <a:pt x="4232" y="1"/>
                    <a:pt x="4215" y="4"/>
                  </a:cubicBezTo>
                  <a:lnTo>
                    <a:pt x="0" y="1147"/>
                  </a:lnTo>
                  <a:cubicBezTo>
                    <a:pt x="143" y="1278"/>
                    <a:pt x="274" y="1433"/>
                    <a:pt x="370" y="1612"/>
                  </a:cubicBezTo>
                  <a:lnTo>
                    <a:pt x="4346" y="564"/>
                  </a:lnTo>
                  <a:cubicBezTo>
                    <a:pt x="4489" y="516"/>
                    <a:pt x="4584" y="361"/>
                    <a:pt x="4549" y="207"/>
                  </a:cubicBezTo>
                  <a:cubicBezTo>
                    <a:pt x="4537" y="207"/>
                    <a:pt x="4537" y="207"/>
                    <a:pt x="4537" y="195"/>
                  </a:cubicBezTo>
                  <a:cubicBezTo>
                    <a:pt x="4505" y="79"/>
                    <a:pt x="4390" y="0"/>
                    <a:pt x="426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2066000" y="3320175"/>
              <a:ext cx="63425" cy="136050"/>
            </a:xfrm>
            <a:custGeom>
              <a:avLst/>
              <a:gdLst/>
              <a:ahLst/>
              <a:cxnLst/>
              <a:rect l="l" t="t" r="r" b="b"/>
              <a:pathLst>
                <a:path w="2537" h="5442" extrusionOk="0">
                  <a:moveTo>
                    <a:pt x="2442" y="1"/>
                  </a:moveTo>
                  <a:lnTo>
                    <a:pt x="37" y="1299"/>
                  </a:lnTo>
                  <a:lnTo>
                    <a:pt x="49" y="1299"/>
                  </a:lnTo>
                  <a:cubicBezTo>
                    <a:pt x="13" y="1394"/>
                    <a:pt x="1" y="1489"/>
                    <a:pt x="1" y="1584"/>
                  </a:cubicBezTo>
                  <a:cubicBezTo>
                    <a:pt x="1" y="1715"/>
                    <a:pt x="394" y="3406"/>
                    <a:pt x="394" y="3406"/>
                  </a:cubicBezTo>
                  <a:cubicBezTo>
                    <a:pt x="620" y="4120"/>
                    <a:pt x="930" y="4799"/>
                    <a:pt x="1323" y="5442"/>
                  </a:cubicBezTo>
                  <a:lnTo>
                    <a:pt x="2537" y="894"/>
                  </a:lnTo>
                  <a:lnTo>
                    <a:pt x="244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2558925" y="4531925"/>
              <a:ext cx="141125" cy="245300"/>
            </a:xfrm>
            <a:custGeom>
              <a:avLst/>
              <a:gdLst/>
              <a:ahLst/>
              <a:cxnLst/>
              <a:rect l="l" t="t" r="r" b="b"/>
              <a:pathLst>
                <a:path w="5645" h="9812" extrusionOk="0">
                  <a:moveTo>
                    <a:pt x="5251" y="1"/>
                  </a:moveTo>
                  <a:lnTo>
                    <a:pt x="1" y="132"/>
                  </a:lnTo>
                  <a:lnTo>
                    <a:pt x="417" y="9812"/>
                  </a:lnTo>
                  <a:lnTo>
                    <a:pt x="5644" y="9693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2619350" y="4530450"/>
              <a:ext cx="15200" cy="236350"/>
            </a:xfrm>
            <a:custGeom>
              <a:avLst/>
              <a:gdLst/>
              <a:ahLst/>
              <a:cxnLst/>
              <a:rect l="l" t="t" r="r" b="b"/>
              <a:pathLst>
                <a:path w="608" h="9454" extrusionOk="0">
                  <a:moveTo>
                    <a:pt x="48" y="0"/>
                  </a:moveTo>
                  <a:cubicBezTo>
                    <a:pt x="1" y="0"/>
                    <a:pt x="84" y="2120"/>
                    <a:pt x="227" y="4727"/>
                  </a:cubicBezTo>
                  <a:cubicBezTo>
                    <a:pt x="370" y="7347"/>
                    <a:pt x="525" y="9454"/>
                    <a:pt x="560" y="9454"/>
                  </a:cubicBezTo>
                  <a:cubicBezTo>
                    <a:pt x="608" y="9454"/>
                    <a:pt x="525" y="7335"/>
                    <a:pt x="382" y="4727"/>
                  </a:cubicBezTo>
                  <a:cubicBezTo>
                    <a:pt x="239" y="2108"/>
                    <a:pt x="84" y="0"/>
                    <a:pt x="4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2568750" y="4757250"/>
              <a:ext cx="131300" cy="19975"/>
            </a:xfrm>
            <a:custGeom>
              <a:avLst/>
              <a:gdLst/>
              <a:ahLst/>
              <a:cxnLst/>
              <a:rect l="l" t="t" r="r" b="b"/>
              <a:pathLst>
                <a:path w="5252" h="799" extrusionOk="0">
                  <a:moveTo>
                    <a:pt x="5216" y="1"/>
                  </a:moveTo>
                  <a:lnTo>
                    <a:pt x="1" y="132"/>
                  </a:lnTo>
                  <a:lnTo>
                    <a:pt x="24" y="799"/>
                  </a:lnTo>
                  <a:lnTo>
                    <a:pt x="5251" y="680"/>
                  </a:lnTo>
                  <a:lnTo>
                    <a:pt x="5216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2567850" y="4661025"/>
              <a:ext cx="128925" cy="45075"/>
            </a:xfrm>
            <a:custGeom>
              <a:avLst/>
              <a:gdLst/>
              <a:ahLst/>
              <a:cxnLst/>
              <a:rect l="l" t="t" r="r" b="b"/>
              <a:pathLst>
                <a:path w="5157" h="1803" extrusionOk="0">
                  <a:moveTo>
                    <a:pt x="2571" y="0"/>
                  </a:moveTo>
                  <a:cubicBezTo>
                    <a:pt x="2524" y="0"/>
                    <a:pt x="2477" y="2"/>
                    <a:pt x="2430" y="4"/>
                  </a:cubicBezTo>
                  <a:cubicBezTo>
                    <a:pt x="1656" y="40"/>
                    <a:pt x="930" y="385"/>
                    <a:pt x="429" y="981"/>
                  </a:cubicBezTo>
                  <a:cubicBezTo>
                    <a:pt x="287" y="1159"/>
                    <a:pt x="168" y="1350"/>
                    <a:pt x="72" y="1564"/>
                  </a:cubicBezTo>
                  <a:cubicBezTo>
                    <a:pt x="37" y="1635"/>
                    <a:pt x="13" y="1719"/>
                    <a:pt x="1" y="1802"/>
                  </a:cubicBezTo>
                  <a:cubicBezTo>
                    <a:pt x="156" y="1540"/>
                    <a:pt x="322" y="1290"/>
                    <a:pt x="513" y="1052"/>
                  </a:cubicBezTo>
                  <a:cubicBezTo>
                    <a:pt x="1013" y="516"/>
                    <a:pt x="1715" y="195"/>
                    <a:pt x="2442" y="159"/>
                  </a:cubicBezTo>
                  <a:cubicBezTo>
                    <a:pt x="2459" y="159"/>
                    <a:pt x="2477" y="159"/>
                    <a:pt x="2494" y="159"/>
                  </a:cubicBezTo>
                  <a:cubicBezTo>
                    <a:pt x="3214" y="159"/>
                    <a:pt x="3908" y="396"/>
                    <a:pt x="4466" y="838"/>
                  </a:cubicBezTo>
                  <a:cubicBezTo>
                    <a:pt x="4888" y="1169"/>
                    <a:pt x="5114" y="1434"/>
                    <a:pt x="5152" y="1434"/>
                  </a:cubicBezTo>
                  <a:cubicBezTo>
                    <a:pt x="5154" y="1434"/>
                    <a:pt x="5155" y="1434"/>
                    <a:pt x="5156" y="1433"/>
                  </a:cubicBezTo>
                  <a:cubicBezTo>
                    <a:pt x="5121" y="1362"/>
                    <a:pt x="5073" y="1290"/>
                    <a:pt x="5013" y="1231"/>
                  </a:cubicBezTo>
                  <a:cubicBezTo>
                    <a:pt x="4644" y="790"/>
                    <a:pt x="4180" y="457"/>
                    <a:pt x="3656" y="231"/>
                  </a:cubicBezTo>
                  <a:cubicBezTo>
                    <a:pt x="3318" y="83"/>
                    <a:pt x="2942" y="0"/>
                    <a:pt x="257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2562200" y="4633150"/>
              <a:ext cx="132775" cy="21450"/>
            </a:xfrm>
            <a:custGeom>
              <a:avLst/>
              <a:gdLst/>
              <a:ahLst/>
              <a:cxnLst/>
              <a:rect l="l" t="t" r="r" b="b"/>
              <a:pathLst>
                <a:path w="5311" h="858" extrusionOk="0">
                  <a:moveTo>
                    <a:pt x="1" y="0"/>
                  </a:moveTo>
                  <a:lnTo>
                    <a:pt x="72" y="857"/>
                  </a:lnTo>
                  <a:lnTo>
                    <a:pt x="5311" y="857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1967200" y="4549800"/>
              <a:ext cx="291725" cy="230100"/>
            </a:xfrm>
            <a:custGeom>
              <a:avLst/>
              <a:gdLst/>
              <a:ahLst/>
              <a:cxnLst/>
              <a:rect l="l" t="t" r="r" b="b"/>
              <a:pathLst>
                <a:path w="11669" h="9204" extrusionOk="0">
                  <a:moveTo>
                    <a:pt x="11668" y="0"/>
                  </a:moveTo>
                  <a:lnTo>
                    <a:pt x="6060" y="96"/>
                  </a:lnTo>
                  <a:lnTo>
                    <a:pt x="5870" y="5906"/>
                  </a:lnTo>
                  <a:cubicBezTo>
                    <a:pt x="5870" y="5906"/>
                    <a:pt x="36" y="8108"/>
                    <a:pt x="0" y="9204"/>
                  </a:cubicBezTo>
                  <a:lnTo>
                    <a:pt x="11406" y="9061"/>
                  </a:lnTo>
                  <a:lnTo>
                    <a:pt x="11668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2185675" y="4683250"/>
              <a:ext cx="24125" cy="22175"/>
            </a:xfrm>
            <a:custGeom>
              <a:avLst/>
              <a:gdLst/>
              <a:ahLst/>
              <a:cxnLst/>
              <a:rect l="l" t="t" r="r" b="b"/>
              <a:pathLst>
                <a:path w="965" h="887" extrusionOk="0">
                  <a:moveTo>
                    <a:pt x="598" y="12"/>
                  </a:moveTo>
                  <a:lnTo>
                    <a:pt x="631" y="20"/>
                  </a:lnTo>
                  <a:cubicBezTo>
                    <a:pt x="620" y="17"/>
                    <a:pt x="609" y="14"/>
                    <a:pt x="598" y="12"/>
                  </a:cubicBezTo>
                  <a:close/>
                  <a:moveTo>
                    <a:pt x="494" y="1"/>
                  </a:moveTo>
                  <a:cubicBezTo>
                    <a:pt x="295" y="1"/>
                    <a:pt x="116" y="124"/>
                    <a:pt x="48" y="318"/>
                  </a:cubicBezTo>
                  <a:cubicBezTo>
                    <a:pt x="0" y="568"/>
                    <a:pt x="155" y="806"/>
                    <a:pt x="405" y="877"/>
                  </a:cubicBezTo>
                  <a:cubicBezTo>
                    <a:pt x="433" y="883"/>
                    <a:pt x="461" y="886"/>
                    <a:pt x="488" y="886"/>
                  </a:cubicBezTo>
                  <a:cubicBezTo>
                    <a:pt x="687" y="886"/>
                    <a:pt x="877" y="743"/>
                    <a:pt x="929" y="544"/>
                  </a:cubicBezTo>
                  <a:cubicBezTo>
                    <a:pt x="964" y="308"/>
                    <a:pt x="824" y="84"/>
                    <a:pt x="590" y="10"/>
                  </a:cubicBezTo>
                  <a:lnTo>
                    <a:pt x="590" y="10"/>
                  </a:lnTo>
                  <a:cubicBezTo>
                    <a:pt x="592" y="11"/>
                    <a:pt x="595" y="11"/>
                    <a:pt x="598" y="12"/>
                  </a:cubicBezTo>
                  <a:lnTo>
                    <a:pt x="598" y="12"/>
                  </a:lnTo>
                  <a:lnTo>
                    <a:pt x="584" y="8"/>
                  </a:lnTo>
                  <a:lnTo>
                    <a:pt x="584" y="8"/>
                  </a:lnTo>
                  <a:cubicBezTo>
                    <a:pt x="586" y="9"/>
                    <a:pt x="588" y="10"/>
                    <a:pt x="590" y="10"/>
                  </a:cubicBezTo>
                  <a:lnTo>
                    <a:pt x="590" y="10"/>
                  </a:lnTo>
                  <a:cubicBezTo>
                    <a:pt x="558" y="4"/>
                    <a:pt x="525" y="1"/>
                    <a:pt x="4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1965700" y="4757850"/>
              <a:ext cx="286675" cy="23250"/>
            </a:xfrm>
            <a:custGeom>
              <a:avLst/>
              <a:gdLst/>
              <a:ahLst/>
              <a:cxnLst/>
              <a:rect l="l" t="t" r="r" b="b"/>
              <a:pathLst>
                <a:path w="11467" h="930" extrusionOk="0">
                  <a:moveTo>
                    <a:pt x="11466" y="1"/>
                  </a:moveTo>
                  <a:lnTo>
                    <a:pt x="382" y="358"/>
                  </a:lnTo>
                  <a:cubicBezTo>
                    <a:pt x="179" y="489"/>
                    <a:pt x="48" y="691"/>
                    <a:pt x="1" y="929"/>
                  </a:cubicBezTo>
                  <a:lnTo>
                    <a:pt x="11466" y="739"/>
                  </a:lnTo>
                  <a:lnTo>
                    <a:pt x="11466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2111400" y="4697025"/>
              <a:ext cx="27550" cy="17150"/>
            </a:xfrm>
            <a:custGeom>
              <a:avLst/>
              <a:gdLst/>
              <a:ahLst/>
              <a:cxnLst/>
              <a:rect l="l" t="t" r="r" b="b"/>
              <a:pathLst>
                <a:path w="1102" h="686" extrusionOk="0">
                  <a:moveTo>
                    <a:pt x="197" y="0"/>
                  </a:moveTo>
                  <a:cubicBezTo>
                    <a:pt x="77" y="0"/>
                    <a:pt x="1" y="29"/>
                    <a:pt x="7" y="53"/>
                  </a:cubicBezTo>
                  <a:cubicBezTo>
                    <a:pt x="7" y="112"/>
                    <a:pt x="292" y="124"/>
                    <a:pt x="566" y="303"/>
                  </a:cubicBezTo>
                  <a:cubicBezTo>
                    <a:pt x="838" y="472"/>
                    <a:pt x="991" y="685"/>
                    <a:pt x="1047" y="685"/>
                  </a:cubicBezTo>
                  <a:cubicBezTo>
                    <a:pt x="1049" y="685"/>
                    <a:pt x="1052" y="685"/>
                    <a:pt x="1054" y="684"/>
                  </a:cubicBezTo>
                  <a:cubicBezTo>
                    <a:pt x="1102" y="660"/>
                    <a:pt x="1019" y="338"/>
                    <a:pt x="673" y="136"/>
                  </a:cubicBezTo>
                  <a:cubicBezTo>
                    <a:pt x="497" y="32"/>
                    <a:pt x="323" y="0"/>
                    <a:pt x="19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2081500" y="4711025"/>
              <a:ext cx="21150" cy="21875"/>
            </a:xfrm>
            <a:custGeom>
              <a:avLst/>
              <a:gdLst/>
              <a:ahLst/>
              <a:cxnLst/>
              <a:rect l="l" t="t" r="r" b="b"/>
              <a:pathLst>
                <a:path w="846" h="875" extrusionOk="0">
                  <a:moveTo>
                    <a:pt x="63" y="0"/>
                  </a:moveTo>
                  <a:cubicBezTo>
                    <a:pt x="24" y="0"/>
                    <a:pt x="0" y="7"/>
                    <a:pt x="0" y="16"/>
                  </a:cubicBezTo>
                  <a:cubicBezTo>
                    <a:pt x="0" y="76"/>
                    <a:pt x="238" y="159"/>
                    <a:pt x="441" y="397"/>
                  </a:cubicBezTo>
                  <a:cubicBezTo>
                    <a:pt x="627" y="630"/>
                    <a:pt x="688" y="874"/>
                    <a:pt x="757" y="874"/>
                  </a:cubicBezTo>
                  <a:cubicBezTo>
                    <a:pt x="759" y="874"/>
                    <a:pt x="760" y="874"/>
                    <a:pt x="762" y="874"/>
                  </a:cubicBezTo>
                  <a:cubicBezTo>
                    <a:pt x="822" y="874"/>
                    <a:pt x="845" y="552"/>
                    <a:pt x="595" y="266"/>
                  </a:cubicBezTo>
                  <a:cubicBezTo>
                    <a:pt x="411" y="55"/>
                    <a:pt x="174" y="0"/>
                    <a:pt x="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2052925" y="4723975"/>
              <a:ext cx="15500" cy="24075"/>
            </a:xfrm>
            <a:custGeom>
              <a:avLst/>
              <a:gdLst/>
              <a:ahLst/>
              <a:cxnLst/>
              <a:rect l="l" t="t" r="r" b="b"/>
              <a:pathLst>
                <a:path w="620" h="963" extrusionOk="0">
                  <a:moveTo>
                    <a:pt x="47" y="0"/>
                  </a:moveTo>
                  <a:cubicBezTo>
                    <a:pt x="35" y="0"/>
                    <a:pt x="27" y="4"/>
                    <a:pt x="24" y="10"/>
                  </a:cubicBezTo>
                  <a:cubicBezTo>
                    <a:pt x="0" y="58"/>
                    <a:pt x="167" y="225"/>
                    <a:pt x="298" y="475"/>
                  </a:cubicBezTo>
                  <a:cubicBezTo>
                    <a:pt x="417" y="725"/>
                    <a:pt x="441" y="963"/>
                    <a:pt x="500" y="963"/>
                  </a:cubicBezTo>
                  <a:cubicBezTo>
                    <a:pt x="548" y="963"/>
                    <a:pt x="619" y="689"/>
                    <a:pt x="464" y="391"/>
                  </a:cubicBezTo>
                  <a:cubicBezTo>
                    <a:pt x="331" y="126"/>
                    <a:pt x="120" y="0"/>
                    <a:pt x="4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2112475" y="4659025"/>
              <a:ext cx="31550" cy="6625"/>
            </a:xfrm>
            <a:custGeom>
              <a:avLst/>
              <a:gdLst/>
              <a:ahLst/>
              <a:cxnLst/>
              <a:rect l="l" t="t" r="r" b="b"/>
              <a:pathLst>
                <a:path w="1262" h="265" extrusionOk="0">
                  <a:moveTo>
                    <a:pt x="606" y="0"/>
                  </a:moveTo>
                  <a:cubicBezTo>
                    <a:pt x="245" y="0"/>
                    <a:pt x="0" y="169"/>
                    <a:pt x="35" y="215"/>
                  </a:cubicBezTo>
                  <a:cubicBezTo>
                    <a:pt x="40" y="226"/>
                    <a:pt x="57" y="230"/>
                    <a:pt x="84" y="230"/>
                  </a:cubicBezTo>
                  <a:cubicBezTo>
                    <a:pt x="167" y="230"/>
                    <a:pt x="346" y="190"/>
                    <a:pt x="566" y="190"/>
                  </a:cubicBezTo>
                  <a:cubicBezTo>
                    <a:pt x="587" y="190"/>
                    <a:pt x="608" y="191"/>
                    <a:pt x="630" y="191"/>
                  </a:cubicBezTo>
                  <a:cubicBezTo>
                    <a:pt x="888" y="201"/>
                    <a:pt x="1100" y="264"/>
                    <a:pt x="1186" y="264"/>
                  </a:cubicBezTo>
                  <a:cubicBezTo>
                    <a:pt x="1207" y="264"/>
                    <a:pt x="1221" y="260"/>
                    <a:pt x="1226" y="251"/>
                  </a:cubicBezTo>
                  <a:cubicBezTo>
                    <a:pt x="1261" y="203"/>
                    <a:pt x="1011" y="13"/>
                    <a:pt x="642" y="1"/>
                  </a:cubicBezTo>
                  <a:cubicBezTo>
                    <a:pt x="630" y="1"/>
                    <a:pt x="618" y="0"/>
                    <a:pt x="60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107075" y="4608725"/>
              <a:ext cx="43800" cy="25050"/>
            </a:xfrm>
            <a:custGeom>
              <a:avLst/>
              <a:gdLst/>
              <a:ahLst/>
              <a:cxnLst/>
              <a:rect l="l" t="t" r="r" b="b"/>
              <a:pathLst>
                <a:path w="1752" h="1002" extrusionOk="0">
                  <a:moveTo>
                    <a:pt x="1439" y="196"/>
                  </a:moveTo>
                  <a:cubicBezTo>
                    <a:pt x="1479" y="196"/>
                    <a:pt x="1508" y="205"/>
                    <a:pt x="1525" y="227"/>
                  </a:cubicBezTo>
                  <a:cubicBezTo>
                    <a:pt x="1561" y="263"/>
                    <a:pt x="1525" y="251"/>
                    <a:pt x="1525" y="287"/>
                  </a:cubicBezTo>
                  <a:cubicBezTo>
                    <a:pt x="1489" y="322"/>
                    <a:pt x="1442" y="358"/>
                    <a:pt x="1394" y="394"/>
                  </a:cubicBezTo>
                  <a:cubicBezTo>
                    <a:pt x="1299" y="453"/>
                    <a:pt x="1204" y="513"/>
                    <a:pt x="1096" y="572"/>
                  </a:cubicBezTo>
                  <a:cubicBezTo>
                    <a:pt x="918" y="668"/>
                    <a:pt x="739" y="739"/>
                    <a:pt x="549" y="799"/>
                  </a:cubicBezTo>
                  <a:cubicBezTo>
                    <a:pt x="401" y="826"/>
                    <a:pt x="261" y="868"/>
                    <a:pt x="122" y="919"/>
                  </a:cubicBezTo>
                  <a:lnTo>
                    <a:pt x="122" y="919"/>
                  </a:lnTo>
                  <a:cubicBezTo>
                    <a:pt x="189" y="852"/>
                    <a:pt x="292" y="749"/>
                    <a:pt x="442" y="632"/>
                  </a:cubicBezTo>
                  <a:cubicBezTo>
                    <a:pt x="596" y="513"/>
                    <a:pt x="763" y="406"/>
                    <a:pt x="942" y="334"/>
                  </a:cubicBezTo>
                  <a:cubicBezTo>
                    <a:pt x="1049" y="287"/>
                    <a:pt x="1156" y="251"/>
                    <a:pt x="1263" y="227"/>
                  </a:cubicBezTo>
                  <a:cubicBezTo>
                    <a:pt x="1333" y="208"/>
                    <a:pt x="1393" y="196"/>
                    <a:pt x="1439" y="196"/>
                  </a:cubicBezTo>
                  <a:close/>
                  <a:moveTo>
                    <a:pt x="1442" y="1"/>
                  </a:moveTo>
                  <a:cubicBezTo>
                    <a:pt x="1358" y="1"/>
                    <a:pt x="1287" y="13"/>
                    <a:pt x="1215" y="37"/>
                  </a:cubicBezTo>
                  <a:cubicBezTo>
                    <a:pt x="1096" y="72"/>
                    <a:pt x="977" y="108"/>
                    <a:pt x="870" y="167"/>
                  </a:cubicBezTo>
                  <a:cubicBezTo>
                    <a:pt x="668" y="263"/>
                    <a:pt x="501" y="382"/>
                    <a:pt x="346" y="525"/>
                  </a:cubicBezTo>
                  <a:cubicBezTo>
                    <a:pt x="152" y="719"/>
                    <a:pt x="49" y="881"/>
                    <a:pt x="24" y="956"/>
                  </a:cubicBezTo>
                  <a:lnTo>
                    <a:pt x="24" y="956"/>
                  </a:lnTo>
                  <a:cubicBezTo>
                    <a:pt x="16" y="959"/>
                    <a:pt x="9" y="962"/>
                    <a:pt x="1" y="965"/>
                  </a:cubicBezTo>
                  <a:cubicBezTo>
                    <a:pt x="7" y="967"/>
                    <a:pt x="14" y="968"/>
                    <a:pt x="20" y="970"/>
                  </a:cubicBezTo>
                  <a:lnTo>
                    <a:pt x="20" y="970"/>
                  </a:lnTo>
                  <a:cubicBezTo>
                    <a:pt x="16" y="988"/>
                    <a:pt x="17" y="998"/>
                    <a:pt x="25" y="1001"/>
                  </a:cubicBezTo>
                  <a:cubicBezTo>
                    <a:pt x="26" y="1001"/>
                    <a:pt x="27" y="1002"/>
                    <a:pt x="28" y="1002"/>
                  </a:cubicBezTo>
                  <a:cubicBezTo>
                    <a:pt x="34" y="1002"/>
                    <a:pt x="45" y="993"/>
                    <a:pt x="62" y="978"/>
                  </a:cubicBezTo>
                  <a:lnTo>
                    <a:pt x="62" y="978"/>
                  </a:lnTo>
                  <a:cubicBezTo>
                    <a:pt x="122" y="989"/>
                    <a:pt x="183" y="995"/>
                    <a:pt x="243" y="995"/>
                  </a:cubicBezTo>
                  <a:cubicBezTo>
                    <a:pt x="356" y="995"/>
                    <a:pt x="468" y="976"/>
                    <a:pt x="572" y="941"/>
                  </a:cubicBezTo>
                  <a:cubicBezTo>
                    <a:pt x="787" y="906"/>
                    <a:pt x="989" y="834"/>
                    <a:pt x="1180" y="751"/>
                  </a:cubicBezTo>
                  <a:cubicBezTo>
                    <a:pt x="1287" y="691"/>
                    <a:pt x="1394" y="632"/>
                    <a:pt x="1501" y="560"/>
                  </a:cubicBezTo>
                  <a:cubicBezTo>
                    <a:pt x="1561" y="525"/>
                    <a:pt x="1620" y="477"/>
                    <a:pt x="1668" y="418"/>
                  </a:cubicBezTo>
                  <a:cubicBezTo>
                    <a:pt x="1739" y="334"/>
                    <a:pt x="1751" y="215"/>
                    <a:pt x="1680" y="120"/>
                  </a:cubicBezTo>
                  <a:cubicBezTo>
                    <a:pt x="1620" y="48"/>
                    <a:pt x="1537" y="1"/>
                    <a:pt x="144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114825" y="4634925"/>
              <a:ext cx="141700" cy="35450"/>
            </a:xfrm>
            <a:custGeom>
              <a:avLst/>
              <a:gdLst/>
              <a:ahLst/>
              <a:cxnLst/>
              <a:rect l="l" t="t" r="r" b="b"/>
              <a:pathLst>
                <a:path w="5668" h="1418" extrusionOk="0">
                  <a:moveTo>
                    <a:pt x="5668" y="1"/>
                  </a:moveTo>
                  <a:lnTo>
                    <a:pt x="60" y="203"/>
                  </a:lnTo>
                  <a:lnTo>
                    <a:pt x="1" y="1417"/>
                  </a:lnTo>
                  <a:lnTo>
                    <a:pt x="5632" y="1334"/>
                  </a:lnTo>
                  <a:lnTo>
                    <a:pt x="5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2181800" y="2053300"/>
              <a:ext cx="303925" cy="455500"/>
            </a:xfrm>
            <a:custGeom>
              <a:avLst/>
              <a:gdLst/>
              <a:ahLst/>
              <a:cxnLst/>
              <a:rect l="l" t="t" r="r" b="b"/>
              <a:pathLst>
                <a:path w="12157" h="18220" extrusionOk="0">
                  <a:moveTo>
                    <a:pt x="5801" y="0"/>
                  </a:moveTo>
                  <a:cubicBezTo>
                    <a:pt x="5467" y="0"/>
                    <a:pt x="5127" y="32"/>
                    <a:pt x="4787" y="98"/>
                  </a:cubicBezTo>
                  <a:cubicBezTo>
                    <a:pt x="4775" y="98"/>
                    <a:pt x="4751" y="98"/>
                    <a:pt x="4727" y="110"/>
                  </a:cubicBezTo>
                  <a:cubicBezTo>
                    <a:pt x="1858" y="693"/>
                    <a:pt x="0" y="3491"/>
                    <a:pt x="584" y="6361"/>
                  </a:cubicBezTo>
                  <a:cubicBezTo>
                    <a:pt x="596" y="6420"/>
                    <a:pt x="608" y="6468"/>
                    <a:pt x="620" y="6527"/>
                  </a:cubicBezTo>
                  <a:lnTo>
                    <a:pt x="3382" y="18219"/>
                  </a:lnTo>
                  <a:lnTo>
                    <a:pt x="9966" y="17350"/>
                  </a:lnTo>
                  <a:lnTo>
                    <a:pt x="9478" y="13612"/>
                  </a:lnTo>
                  <a:lnTo>
                    <a:pt x="9478" y="13612"/>
                  </a:lnTo>
                  <a:cubicBezTo>
                    <a:pt x="9478" y="13612"/>
                    <a:pt x="9482" y="13612"/>
                    <a:pt x="9489" y="13612"/>
                  </a:cubicBezTo>
                  <a:cubicBezTo>
                    <a:pt x="9669" y="13612"/>
                    <a:pt x="11891" y="13568"/>
                    <a:pt x="12085" y="11397"/>
                  </a:cubicBezTo>
                  <a:cubicBezTo>
                    <a:pt x="12157" y="10647"/>
                    <a:pt x="11573" y="7325"/>
                    <a:pt x="10990" y="4313"/>
                  </a:cubicBezTo>
                  <a:cubicBezTo>
                    <a:pt x="10507" y="1772"/>
                    <a:pt x="8293" y="0"/>
                    <a:pt x="58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2172275" y="2044650"/>
              <a:ext cx="287550" cy="344200"/>
            </a:xfrm>
            <a:custGeom>
              <a:avLst/>
              <a:gdLst/>
              <a:ahLst/>
              <a:cxnLst/>
              <a:rect l="l" t="t" r="r" b="b"/>
              <a:pathLst>
                <a:path w="11502" h="13768" extrusionOk="0">
                  <a:moveTo>
                    <a:pt x="6286" y="1"/>
                  </a:moveTo>
                  <a:cubicBezTo>
                    <a:pt x="5435" y="1"/>
                    <a:pt x="4595" y="195"/>
                    <a:pt x="3834" y="575"/>
                  </a:cubicBezTo>
                  <a:cubicBezTo>
                    <a:pt x="3429" y="777"/>
                    <a:pt x="3037" y="1016"/>
                    <a:pt x="2667" y="1278"/>
                  </a:cubicBezTo>
                  <a:cubicBezTo>
                    <a:pt x="2132" y="1659"/>
                    <a:pt x="1679" y="2123"/>
                    <a:pt x="1298" y="2659"/>
                  </a:cubicBezTo>
                  <a:cubicBezTo>
                    <a:pt x="524" y="3897"/>
                    <a:pt x="0" y="5742"/>
                    <a:pt x="155" y="7112"/>
                  </a:cubicBezTo>
                  <a:cubicBezTo>
                    <a:pt x="298" y="8493"/>
                    <a:pt x="2632" y="13767"/>
                    <a:pt x="2632" y="13767"/>
                  </a:cubicBezTo>
                  <a:lnTo>
                    <a:pt x="7775" y="13291"/>
                  </a:lnTo>
                  <a:cubicBezTo>
                    <a:pt x="7775" y="13291"/>
                    <a:pt x="8942" y="11719"/>
                    <a:pt x="9025" y="10660"/>
                  </a:cubicBezTo>
                  <a:cubicBezTo>
                    <a:pt x="9073" y="9981"/>
                    <a:pt x="9025" y="8886"/>
                    <a:pt x="9144" y="8147"/>
                  </a:cubicBezTo>
                  <a:cubicBezTo>
                    <a:pt x="9216" y="7862"/>
                    <a:pt x="9335" y="7600"/>
                    <a:pt x="9502" y="7350"/>
                  </a:cubicBezTo>
                  <a:cubicBezTo>
                    <a:pt x="9537" y="7195"/>
                    <a:pt x="9668" y="6612"/>
                    <a:pt x="10228" y="6600"/>
                  </a:cubicBezTo>
                  <a:cubicBezTo>
                    <a:pt x="10788" y="6600"/>
                    <a:pt x="11026" y="8302"/>
                    <a:pt x="11026" y="8302"/>
                  </a:cubicBezTo>
                  <a:lnTo>
                    <a:pt x="11502" y="8052"/>
                  </a:lnTo>
                  <a:cubicBezTo>
                    <a:pt x="11502" y="8052"/>
                    <a:pt x="11264" y="6492"/>
                    <a:pt x="11145" y="5969"/>
                  </a:cubicBezTo>
                  <a:cubicBezTo>
                    <a:pt x="11085" y="5683"/>
                    <a:pt x="10633" y="4111"/>
                    <a:pt x="10680" y="3790"/>
                  </a:cubicBezTo>
                  <a:cubicBezTo>
                    <a:pt x="10740" y="3480"/>
                    <a:pt x="10918" y="3409"/>
                    <a:pt x="10621" y="2849"/>
                  </a:cubicBezTo>
                  <a:cubicBezTo>
                    <a:pt x="10323" y="2290"/>
                    <a:pt x="9204" y="1397"/>
                    <a:pt x="8716" y="1206"/>
                  </a:cubicBezTo>
                  <a:cubicBezTo>
                    <a:pt x="8228" y="1004"/>
                    <a:pt x="7728" y="1028"/>
                    <a:pt x="7609" y="777"/>
                  </a:cubicBezTo>
                  <a:cubicBezTo>
                    <a:pt x="7489" y="516"/>
                    <a:pt x="7632" y="242"/>
                    <a:pt x="7073" y="39"/>
                  </a:cubicBezTo>
                  <a:lnTo>
                    <a:pt x="6692" y="15"/>
                  </a:lnTo>
                  <a:cubicBezTo>
                    <a:pt x="6557" y="6"/>
                    <a:pt x="6421" y="1"/>
                    <a:pt x="6286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2399675" y="2210225"/>
              <a:ext cx="49150" cy="94675"/>
            </a:xfrm>
            <a:custGeom>
              <a:avLst/>
              <a:gdLst/>
              <a:ahLst/>
              <a:cxnLst/>
              <a:rect l="l" t="t" r="r" b="b"/>
              <a:pathLst>
                <a:path w="1966" h="3787" extrusionOk="0">
                  <a:moveTo>
                    <a:pt x="1001" y="0"/>
                  </a:moveTo>
                  <a:cubicBezTo>
                    <a:pt x="918" y="0"/>
                    <a:pt x="846" y="24"/>
                    <a:pt x="787" y="72"/>
                  </a:cubicBezTo>
                  <a:cubicBezTo>
                    <a:pt x="620" y="179"/>
                    <a:pt x="477" y="322"/>
                    <a:pt x="394" y="500"/>
                  </a:cubicBezTo>
                  <a:cubicBezTo>
                    <a:pt x="96" y="1096"/>
                    <a:pt x="1" y="1763"/>
                    <a:pt x="96" y="2405"/>
                  </a:cubicBezTo>
                  <a:cubicBezTo>
                    <a:pt x="132" y="2775"/>
                    <a:pt x="275" y="3120"/>
                    <a:pt x="501" y="3406"/>
                  </a:cubicBezTo>
                  <a:cubicBezTo>
                    <a:pt x="703" y="3644"/>
                    <a:pt x="989" y="3787"/>
                    <a:pt x="1299" y="3787"/>
                  </a:cubicBezTo>
                  <a:cubicBezTo>
                    <a:pt x="1513" y="3787"/>
                    <a:pt x="1703" y="3703"/>
                    <a:pt x="1858" y="3560"/>
                  </a:cubicBezTo>
                  <a:cubicBezTo>
                    <a:pt x="1965" y="3453"/>
                    <a:pt x="1965" y="3370"/>
                    <a:pt x="1965" y="3370"/>
                  </a:cubicBezTo>
                  <a:lnTo>
                    <a:pt x="1965" y="3370"/>
                  </a:lnTo>
                  <a:cubicBezTo>
                    <a:pt x="1953" y="3370"/>
                    <a:pt x="1918" y="3429"/>
                    <a:pt x="1811" y="3513"/>
                  </a:cubicBezTo>
                  <a:cubicBezTo>
                    <a:pt x="1680" y="3611"/>
                    <a:pt x="1519" y="3669"/>
                    <a:pt x="1347" y="3669"/>
                  </a:cubicBezTo>
                  <a:cubicBezTo>
                    <a:pt x="1331" y="3669"/>
                    <a:pt x="1315" y="3669"/>
                    <a:pt x="1299" y="3668"/>
                  </a:cubicBezTo>
                  <a:cubicBezTo>
                    <a:pt x="1037" y="3644"/>
                    <a:pt x="787" y="3513"/>
                    <a:pt x="620" y="3298"/>
                  </a:cubicBezTo>
                  <a:cubicBezTo>
                    <a:pt x="418" y="3037"/>
                    <a:pt x="298" y="2715"/>
                    <a:pt x="263" y="2382"/>
                  </a:cubicBezTo>
                  <a:cubicBezTo>
                    <a:pt x="168" y="1763"/>
                    <a:pt x="251" y="1132"/>
                    <a:pt x="489" y="560"/>
                  </a:cubicBezTo>
                  <a:cubicBezTo>
                    <a:pt x="608" y="334"/>
                    <a:pt x="787" y="131"/>
                    <a:pt x="10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2418725" y="2239650"/>
              <a:ext cx="15025" cy="36850"/>
            </a:xfrm>
            <a:custGeom>
              <a:avLst/>
              <a:gdLst/>
              <a:ahLst/>
              <a:cxnLst/>
              <a:rect l="l" t="t" r="r" b="b"/>
              <a:pathLst>
                <a:path w="601" h="1474" extrusionOk="0">
                  <a:moveTo>
                    <a:pt x="445" y="0"/>
                  </a:moveTo>
                  <a:cubicBezTo>
                    <a:pt x="416" y="0"/>
                    <a:pt x="322" y="43"/>
                    <a:pt x="227" y="169"/>
                  </a:cubicBezTo>
                  <a:cubicBezTo>
                    <a:pt x="84" y="347"/>
                    <a:pt x="1" y="574"/>
                    <a:pt x="1" y="812"/>
                  </a:cubicBezTo>
                  <a:cubicBezTo>
                    <a:pt x="1" y="1050"/>
                    <a:pt x="108" y="1288"/>
                    <a:pt x="298" y="1431"/>
                  </a:cubicBezTo>
                  <a:cubicBezTo>
                    <a:pt x="358" y="1463"/>
                    <a:pt x="412" y="1473"/>
                    <a:pt x="457" y="1473"/>
                  </a:cubicBezTo>
                  <a:cubicBezTo>
                    <a:pt x="547" y="1473"/>
                    <a:pt x="600" y="1431"/>
                    <a:pt x="584" y="1431"/>
                  </a:cubicBezTo>
                  <a:cubicBezTo>
                    <a:pt x="584" y="1395"/>
                    <a:pt x="477" y="1407"/>
                    <a:pt x="370" y="1336"/>
                  </a:cubicBezTo>
                  <a:cubicBezTo>
                    <a:pt x="239" y="1193"/>
                    <a:pt x="168" y="1002"/>
                    <a:pt x="179" y="800"/>
                  </a:cubicBezTo>
                  <a:cubicBezTo>
                    <a:pt x="191" y="514"/>
                    <a:pt x="298" y="240"/>
                    <a:pt x="453" y="2"/>
                  </a:cubicBezTo>
                  <a:cubicBezTo>
                    <a:pt x="452" y="1"/>
                    <a:pt x="449" y="0"/>
                    <a:pt x="44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2089825" y="3234450"/>
              <a:ext cx="617350" cy="1432050"/>
            </a:xfrm>
            <a:custGeom>
              <a:avLst/>
              <a:gdLst/>
              <a:ahLst/>
              <a:cxnLst/>
              <a:rect l="l" t="t" r="r" b="b"/>
              <a:pathLst>
                <a:path w="24694" h="57282" extrusionOk="0">
                  <a:moveTo>
                    <a:pt x="2417" y="1"/>
                  </a:moveTo>
                  <a:lnTo>
                    <a:pt x="0" y="10062"/>
                  </a:lnTo>
                  <a:lnTo>
                    <a:pt x="0" y="57055"/>
                  </a:lnTo>
                  <a:lnTo>
                    <a:pt x="7239" y="57282"/>
                  </a:lnTo>
                  <a:lnTo>
                    <a:pt x="7882" y="29338"/>
                  </a:lnTo>
                  <a:lnTo>
                    <a:pt x="11526" y="12038"/>
                  </a:lnTo>
                  <a:lnTo>
                    <a:pt x="14883" y="29814"/>
                  </a:lnTo>
                  <a:lnTo>
                    <a:pt x="18241" y="56567"/>
                  </a:lnTo>
                  <a:lnTo>
                    <a:pt x="24694" y="56377"/>
                  </a:lnTo>
                  <a:cubicBezTo>
                    <a:pt x="24694" y="56377"/>
                    <a:pt x="23599" y="45054"/>
                    <a:pt x="23801" y="41887"/>
                  </a:cubicBezTo>
                  <a:cubicBezTo>
                    <a:pt x="23992" y="38732"/>
                    <a:pt x="22670" y="28754"/>
                    <a:pt x="22670" y="28754"/>
                  </a:cubicBezTo>
                  <a:cubicBezTo>
                    <a:pt x="22670" y="28754"/>
                    <a:pt x="22872" y="12121"/>
                    <a:pt x="22527" y="10109"/>
                  </a:cubicBezTo>
                  <a:cubicBezTo>
                    <a:pt x="22134" y="7859"/>
                    <a:pt x="21813" y="560"/>
                    <a:pt x="21813" y="275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2181500" y="3537950"/>
              <a:ext cx="196175" cy="57050"/>
            </a:xfrm>
            <a:custGeom>
              <a:avLst/>
              <a:gdLst/>
              <a:ahLst/>
              <a:cxnLst/>
              <a:rect l="l" t="t" r="r" b="b"/>
              <a:pathLst>
                <a:path w="7847" h="2282" extrusionOk="0">
                  <a:moveTo>
                    <a:pt x="7761" y="0"/>
                  </a:moveTo>
                  <a:cubicBezTo>
                    <a:pt x="7682" y="0"/>
                    <a:pt x="7604" y="11"/>
                    <a:pt x="7525" y="29"/>
                  </a:cubicBezTo>
                  <a:cubicBezTo>
                    <a:pt x="7323" y="53"/>
                    <a:pt x="7025" y="88"/>
                    <a:pt x="6656" y="148"/>
                  </a:cubicBezTo>
                  <a:cubicBezTo>
                    <a:pt x="5704" y="315"/>
                    <a:pt x="4763" y="529"/>
                    <a:pt x="3822" y="791"/>
                  </a:cubicBezTo>
                  <a:cubicBezTo>
                    <a:pt x="2894" y="1065"/>
                    <a:pt x="1977" y="1386"/>
                    <a:pt x="1084" y="1755"/>
                  </a:cubicBezTo>
                  <a:cubicBezTo>
                    <a:pt x="751" y="1910"/>
                    <a:pt x="465" y="2029"/>
                    <a:pt x="286" y="2124"/>
                  </a:cubicBezTo>
                  <a:cubicBezTo>
                    <a:pt x="191" y="2160"/>
                    <a:pt x="96" y="2220"/>
                    <a:pt x="1" y="2279"/>
                  </a:cubicBezTo>
                  <a:cubicBezTo>
                    <a:pt x="1" y="2281"/>
                    <a:pt x="4" y="2282"/>
                    <a:pt x="9" y="2282"/>
                  </a:cubicBezTo>
                  <a:cubicBezTo>
                    <a:pt x="71" y="2282"/>
                    <a:pt x="488" y="2130"/>
                    <a:pt x="1132" y="1874"/>
                  </a:cubicBezTo>
                  <a:cubicBezTo>
                    <a:pt x="1822" y="1589"/>
                    <a:pt x="2787" y="1267"/>
                    <a:pt x="3870" y="946"/>
                  </a:cubicBezTo>
                  <a:cubicBezTo>
                    <a:pt x="4954" y="636"/>
                    <a:pt x="5954" y="410"/>
                    <a:pt x="6680" y="255"/>
                  </a:cubicBezTo>
                  <a:cubicBezTo>
                    <a:pt x="7073" y="196"/>
                    <a:pt x="7466" y="112"/>
                    <a:pt x="7847" y="5"/>
                  </a:cubicBezTo>
                  <a:cubicBezTo>
                    <a:pt x="7818" y="2"/>
                    <a:pt x="7789" y="0"/>
                    <a:pt x="77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2378250" y="3515750"/>
              <a:ext cx="180700" cy="26350"/>
            </a:xfrm>
            <a:custGeom>
              <a:avLst/>
              <a:gdLst/>
              <a:ahLst/>
              <a:cxnLst/>
              <a:rect l="l" t="t" r="r" b="b"/>
              <a:pathLst>
                <a:path w="7228" h="1054" extrusionOk="0">
                  <a:moveTo>
                    <a:pt x="7228" y="0"/>
                  </a:moveTo>
                  <a:lnTo>
                    <a:pt x="7228" y="0"/>
                  </a:lnTo>
                  <a:cubicBezTo>
                    <a:pt x="6870" y="72"/>
                    <a:pt x="6525" y="155"/>
                    <a:pt x="6192" y="262"/>
                  </a:cubicBezTo>
                  <a:cubicBezTo>
                    <a:pt x="5358" y="488"/>
                    <a:pt x="4501" y="655"/>
                    <a:pt x="3644" y="762"/>
                  </a:cubicBezTo>
                  <a:cubicBezTo>
                    <a:pt x="2883" y="859"/>
                    <a:pt x="2113" y="907"/>
                    <a:pt x="1333" y="907"/>
                  </a:cubicBezTo>
                  <a:cubicBezTo>
                    <a:pt x="1246" y="907"/>
                    <a:pt x="1159" y="906"/>
                    <a:pt x="1072" y="905"/>
                  </a:cubicBezTo>
                  <a:cubicBezTo>
                    <a:pt x="894" y="899"/>
                    <a:pt x="715" y="896"/>
                    <a:pt x="536" y="896"/>
                  </a:cubicBezTo>
                  <a:cubicBezTo>
                    <a:pt x="358" y="896"/>
                    <a:pt x="179" y="899"/>
                    <a:pt x="1" y="905"/>
                  </a:cubicBezTo>
                  <a:cubicBezTo>
                    <a:pt x="84" y="941"/>
                    <a:pt x="191" y="965"/>
                    <a:pt x="286" y="965"/>
                  </a:cubicBezTo>
                  <a:cubicBezTo>
                    <a:pt x="465" y="988"/>
                    <a:pt x="751" y="1024"/>
                    <a:pt x="1072" y="1036"/>
                  </a:cubicBezTo>
                  <a:cubicBezTo>
                    <a:pt x="1315" y="1048"/>
                    <a:pt x="1559" y="1053"/>
                    <a:pt x="1802" y="1053"/>
                  </a:cubicBezTo>
                  <a:cubicBezTo>
                    <a:pt x="3296" y="1053"/>
                    <a:pt x="4782" y="833"/>
                    <a:pt x="6216" y="393"/>
                  </a:cubicBezTo>
                  <a:cubicBezTo>
                    <a:pt x="6537" y="286"/>
                    <a:pt x="6787" y="203"/>
                    <a:pt x="6966" y="131"/>
                  </a:cubicBezTo>
                  <a:cubicBezTo>
                    <a:pt x="7049" y="95"/>
                    <a:pt x="7144" y="60"/>
                    <a:pt x="722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2377050" y="3540450"/>
              <a:ext cx="169400" cy="167600"/>
            </a:xfrm>
            <a:custGeom>
              <a:avLst/>
              <a:gdLst/>
              <a:ahLst/>
              <a:cxnLst/>
              <a:rect l="l" t="t" r="r" b="b"/>
              <a:pathLst>
                <a:path w="6776" h="6704" extrusionOk="0">
                  <a:moveTo>
                    <a:pt x="38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" y="36"/>
                    <a:pt x="1477" y="1560"/>
                    <a:pt x="3323" y="3417"/>
                  </a:cubicBezTo>
                  <a:cubicBezTo>
                    <a:pt x="5165" y="5248"/>
                    <a:pt x="6680" y="6704"/>
                    <a:pt x="6739" y="6704"/>
                  </a:cubicBezTo>
                  <a:cubicBezTo>
                    <a:pt x="6739" y="6704"/>
                    <a:pt x="6740" y="6704"/>
                    <a:pt x="6740" y="6704"/>
                  </a:cubicBezTo>
                  <a:cubicBezTo>
                    <a:pt x="6776" y="6668"/>
                    <a:pt x="5299" y="5144"/>
                    <a:pt x="3442" y="3298"/>
                  </a:cubicBezTo>
                  <a:cubicBezTo>
                    <a:pt x="1611" y="1456"/>
                    <a:pt x="97" y="0"/>
                    <a:pt x="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2139225" y="3234450"/>
              <a:ext cx="86950" cy="44975"/>
            </a:xfrm>
            <a:custGeom>
              <a:avLst/>
              <a:gdLst/>
              <a:ahLst/>
              <a:cxnLst/>
              <a:rect l="l" t="t" r="r" b="b"/>
              <a:pathLst>
                <a:path w="3478" h="1799" extrusionOk="0">
                  <a:moveTo>
                    <a:pt x="441" y="1"/>
                  </a:moveTo>
                  <a:lnTo>
                    <a:pt x="1" y="1799"/>
                  </a:lnTo>
                  <a:lnTo>
                    <a:pt x="1" y="1799"/>
                  </a:lnTo>
                  <a:lnTo>
                    <a:pt x="3096" y="1691"/>
                  </a:lnTo>
                  <a:lnTo>
                    <a:pt x="3477" y="48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2243700" y="3235950"/>
              <a:ext cx="272400" cy="43475"/>
            </a:xfrm>
            <a:custGeom>
              <a:avLst/>
              <a:gdLst/>
              <a:ahLst/>
              <a:cxnLst/>
              <a:rect l="l" t="t" r="r" b="b"/>
              <a:pathLst>
                <a:path w="10896" h="1739" extrusionOk="0">
                  <a:moveTo>
                    <a:pt x="287" y="0"/>
                  </a:moveTo>
                  <a:lnTo>
                    <a:pt x="1" y="1739"/>
                  </a:lnTo>
                  <a:lnTo>
                    <a:pt x="10871" y="1739"/>
                  </a:lnTo>
                  <a:lnTo>
                    <a:pt x="10895" y="143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2539575" y="3239825"/>
              <a:ext cx="97075" cy="39600"/>
            </a:xfrm>
            <a:custGeom>
              <a:avLst/>
              <a:gdLst/>
              <a:ahLst/>
              <a:cxnLst/>
              <a:rect l="l" t="t" r="r" b="b"/>
              <a:pathLst>
                <a:path w="3883" h="1584" extrusionOk="0">
                  <a:moveTo>
                    <a:pt x="1" y="0"/>
                  </a:moveTo>
                  <a:lnTo>
                    <a:pt x="1" y="1584"/>
                  </a:lnTo>
                  <a:lnTo>
                    <a:pt x="3882" y="1584"/>
                  </a:lnTo>
                  <a:lnTo>
                    <a:pt x="3811" y="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2147275" y="3952100"/>
              <a:ext cx="60750" cy="194400"/>
            </a:xfrm>
            <a:custGeom>
              <a:avLst/>
              <a:gdLst/>
              <a:ahLst/>
              <a:cxnLst/>
              <a:rect l="l" t="t" r="r" b="b"/>
              <a:pathLst>
                <a:path w="2430" h="7776" extrusionOk="0">
                  <a:moveTo>
                    <a:pt x="48" y="1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0" y="13"/>
                    <a:pt x="500" y="1787"/>
                    <a:pt x="1143" y="3918"/>
                  </a:cubicBezTo>
                  <a:cubicBezTo>
                    <a:pt x="1786" y="6061"/>
                    <a:pt x="2346" y="7775"/>
                    <a:pt x="2382" y="7775"/>
                  </a:cubicBezTo>
                  <a:cubicBezTo>
                    <a:pt x="2429" y="7764"/>
                    <a:pt x="1941" y="6001"/>
                    <a:pt x="1298" y="3858"/>
                  </a:cubicBezTo>
                  <a:cubicBezTo>
                    <a:pt x="657" y="1723"/>
                    <a:pt x="99" y="1"/>
                    <a:pt x="4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508025" y="3991700"/>
              <a:ext cx="75325" cy="114900"/>
            </a:xfrm>
            <a:custGeom>
              <a:avLst/>
              <a:gdLst/>
              <a:ahLst/>
              <a:cxnLst/>
              <a:rect l="l" t="t" r="r" b="b"/>
              <a:pathLst>
                <a:path w="3013" h="4596" extrusionOk="0">
                  <a:moveTo>
                    <a:pt x="1" y="0"/>
                  </a:moveTo>
                  <a:cubicBezTo>
                    <a:pt x="429" y="810"/>
                    <a:pt x="906" y="1596"/>
                    <a:pt x="1429" y="2358"/>
                  </a:cubicBezTo>
                  <a:cubicBezTo>
                    <a:pt x="1918" y="3132"/>
                    <a:pt x="2441" y="3882"/>
                    <a:pt x="3013" y="4596"/>
                  </a:cubicBezTo>
                  <a:cubicBezTo>
                    <a:pt x="2584" y="3786"/>
                    <a:pt x="2096" y="3001"/>
                    <a:pt x="1572" y="2250"/>
                  </a:cubicBezTo>
                  <a:cubicBezTo>
                    <a:pt x="1096" y="1465"/>
                    <a:pt x="572" y="715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000825" y="2545675"/>
              <a:ext cx="170575" cy="812925"/>
            </a:xfrm>
            <a:custGeom>
              <a:avLst/>
              <a:gdLst/>
              <a:ahLst/>
              <a:cxnLst/>
              <a:rect l="l" t="t" r="r" b="b"/>
              <a:pathLst>
                <a:path w="6823" h="32517" extrusionOk="0">
                  <a:moveTo>
                    <a:pt x="6823" y="1"/>
                  </a:moveTo>
                  <a:cubicBezTo>
                    <a:pt x="6822" y="1"/>
                    <a:pt x="2620" y="1751"/>
                    <a:pt x="2096" y="3608"/>
                  </a:cubicBezTo>
                  <a:cubicBezTo>
                    <a:pt x="1501" y="5668"/>
                    <a:pt x="893" y="10192"/>
                    <a:pt x="893" y="10192"/>
                  </a:cubicBezTo>
                  <a:lnTo>
                    <a:pt x="893" y="22111"/>
                  </a:lnTo>
                  <a:cubicBezTo>
                    <a:pt x="893" y="22111"/>
                    <a:pt x="0" y="26135"/>
                    <a:pt x="167" y="27826"/>
                  </a:cubicBezTo>
                  <a:cubicBezTo>
                    <a:pt x="334" y="29516"/>
                    <a:pt x="2167" y="32517"/>
                    <a:pt x="2167" y="32517"/>
                  </a:cubicBezTo>
                  <a:lnTo>
                    <a:pt x="5120" y="31076"/>
                  </a:lnTo>
                  <a:lnTo>
                    <a:pt x="6049" y="26885"/>
                  </a:lnTo>
                  <a:lnTo>
                    <a:pt x="6227" y="14086"/>
                  </a:lnTo>
                  <a:lnTo>
                    <a:pt x="5906" y="7740"/>
                  </a:lnTo>
                  <a:lnTo>
                    <a:pt x="6823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2131500" y="2412025"/>
              <a:ext cx="527775" cy="829000"/>
            </a:xfrm>
            <a:custGeom>
              <a:avLst/>
              <a:gdLst/>
              <a:ahLst/>
              <a:cxnLst/>
              <a:rect l="l" t="t" r="r" b="b"/>
              <a:pathLst>
                <a:path w="21111" h="33160" extrusionOk="0">
                  <a:moveTo>
                    <a:pt x="11704" y="1"/>
                  </a:moveTo>
                  <a:lnTo>
                    <a:pt x="4525" y="1215"/>
                  </a:lnTo>
                  <a:lnTo>
                    <a:pt x="4382" y="3120"/>
                  </a:lnTo>
                  <a:lnTo>
                    <a:pt x="1596" y="5347"/>
                  </a:lnTo>
                  <a:lnTo>
                    <a:pt x="0" y="13645"/>
                  </a:lnTo>
                  <a:lnTo>
                    <a:pt x="262" y="29885"/>
                  </a:lnTo>
                  <a:cubicBezTo>
                    <a:pt x="167" y="31183"/>
                    <a:pt x="238" y="32279"/>
                    <a:pt x="738" y="32898"/>
                  </a:cubicBezTo>
                  <a:lnTo>
                    <a:pt x="20134" y="33160"/>
                  </a:lnTo>
                  <a:cubicBezTo>
                    <a:pt x="20289" y="29826"/>
                    <a:pt x="19086" y="23397"/>
                    <a:pt x="19086" y="23397"/>
                  </a:cubicBezTo>
                  <a:lnTo>
                    <a:pt x="21110" y="11312"/>
                  </a:lnTo>
                  <a:lnTo>
                    <a:pt x="18431" y="3073"/>
                  </a:lnTo>
                  <a:lnTo>
                    <a:pt x="17895" y="1834"/>
                  </a:lnTo>
                  <a:lnTo>
                    <a:pt x="15740" y="2477"/>
                  </a:lnTo>
                  <a:lnTo>
                    <a:pt x="12526" y="1608"/>
                  </a:lnTo>
                  <a:lnTo>
                    <a:pt x="11704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2163350" y="2525450"/>
              <a:ext cx="409000" cy="96150"/>
            </a:xfrm>
            <a:custGeom>
              <a:avLst/>
              <a:gdLst/>
              <a:ahLst/>
              <a:cxnLst/>
              <a:rect l="l" t="t" r="r" b="b"/>
              <a:pathLst>
                <a:path w="16360" h="3846" extrusionOk="0">
                  <a:moveTo>
                    <a:pt x="16359" y="0"/>
                  </a:moveTo>
                  <a:cubicBezTo>
                    <a:pt x="16312" y="0"/>
                    <a:pt x="16252" y="0"/>
                    <a:pt x="16205" y="12"/>
                  </a:cubicBezTo>
                  <a:lnTo>
                    <a:pt x="15717" y="83"/>
                  </a:lnTo>
                  <a:cubicBezTo>
                    <a:pt x="15300" y="143"/>
                    <a:pt x="14693" y="238"/>
                    <a:pt x="13942" y="381"/>
                  </a:cubicBezTo>
                  <a:cubicBezTo>
                    <a:pt x="12442" y="643"/>
                    <a:pt x="10383" y="1048"/>
                    <a:pt x="8108" y="1596"/>
                  </a:cubicBezTo>
                  <a:cubicBezTo>
                    <a:pt x="5846" y="2143"/>
                    <a:pt x="3810" y="2679"/>
                    <a:pt x="2346" y="3096"/>
                  </a:cubicBezTo>
                  <a:cubicBezTo>
                    <a:pt x="1620" y="3310"/>
                    <a:pt x="1024" y="3489"/>
                    <a:pt x="619" y="3632"/>
                  </a:cubicBezTo>
                  <a:lnTo>
                    <a:pt x="155" y="3774"/>
                  </a:lnTo>
                  <a:cubicBezTo>
                    <a:pt x="107" y="3798"/>
                    <a:pt x="48" y="3822"/>
                    <a:pt x="0" y="3846"/>
                  </a:cubicBezTo>
                  <a:cubicBezTo>
                    <a:pt x="60" y="3846"/>
                    <a:pt x="119" y="3834"/>
                    <a:pt x="167" y="3810"/>
                  </a:cubicBezTo>
                  <a:lnTo>
                    <a:pt x="643" y="3691"/>
                  </a:lnTo>
                  <a:lnTo>
                    <a:pt x="2370" y="3215"/>
                  </a:lnTo>
                  <a:cubicBezTo>
                    <a:pt x="3834" y="2822"/>
                    <a:pt x="5858" y="2286"/>
                    <a:pt x="8132" y="1750"/>
                  </a:cubicBezTo>
                  <a:cubicBezTo>
                    <a:pt x="10406" y="1226"/>
                    <a:pt x="12454" y="798"/>
                    <a:pt x="13942" y="500"/>
                  </a:cubicBezTo>
                  <a:lnTo>
                    <a:pt x="15717" y="143"/>
                  </a:lnTo>
                  <a:lnTo>
                    <a:pt x="16193" y="36"/>
                  </a:lnTo>
                  <a:cubicBezTo>
                    <a:pt x="16252" y="36"/>
                    <a:pt x="16312" y="24"/>
                    <a:pt x="1635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2256225" y="2737375"/>
              <a:ext cx="255700" cy="251850"/>
            </a:xfrm>
            <a:custGeom>
              <a:avLst/>
              <a:gdLst/>
              <a:ahLst/>
              <a:cxnLst/>
              <a:rect l="l" t="t" r="r" b="b"/>
              <a:pathLst>
                <a:path w="10228" h="10074" extrusionOk="0">
                  <a:moveTo>
                    <a:pt x="10227" y="0"/>
                  </a:moveTo>
                  <a:lnTo>
                    <a:pt x="10227" y="0"/>
                  </a:lnTo>
                  <a:cubicBezTo>
                    <a:pt x="10085" y="131"/>
                    <a:pt x="9954" y="262"/>
                    <a:pt x="9835" y="417"/>
                  </a:cubicBezTo>
                  <a:lnTo>
                    <a:pt x="8811" y="1560"/>
                  </a:lnTo>
                  <a:cubicBezTo>
                    <a:pt x="7953" y="2536"/>
                    <a:pt x="6727" y="3846"/>
                    <a:pt x="5310" y="5239"/>
                  </a:cubicBezTo>
                  <a:cubicBezTo>
                    <a:pt x="3905" y="6632"/>
                    <a:pt x="2572" y="7835"/>
                    <a:pt x="1584" y="8692"/>
                  </a:cubicBezTo>
                  <a:lnTo>
                    <a:pt x="417" y="9692"/>
                  </a:lnTo>
                  <a:cubicBezTo>
                    <a:pt x="274" y="9811"/>
                    <a:pt x="131" y="9942"/>
                    <a:pt x="0" y="10073"/>
                  </a:cubicBezTo>
                  <a:cubicBezTo>
                    <a:pt x="155" y="9978"/>
                    <a:pt x="310" y="9871"/>
                    <a:pt x="452" y="9740"/>
                  </a:cubicBezTo>
                  <a:cubicBezTo>
                    <a:pt x="750" y="9525"/>
                    <a:pt x="1167" y="9192"/>
                    <a:pt x="1655" y="8775"/>
                  </a:cubicBezTo>
                  <a:cubicBezTo>
                    <a:pt x="2667" y="7954"/>
                    <a:pt x="4012" y="6763"/>
                    <a:pt x="5429" y="5358"/>
                  </a:cubicBezTo>
                  <a:cubicBezTo>
                    <a:pt x="6846" y="3965"/>
                    <a:pt x="8061" y="2632"/>
                    <a:pt x="8906" y="1643"/>
                  </a:cubicBezTo>
                  <a:cubicBezTo>
                    <a:pt x="9323" y="1143"/>
                    <a:pt x="9656" y="739"/>
                    <a:pt x="9882" y="453"/>
                  </a:cubicBezTo>
                  <a:cubicBezTo>
                    <a:pt x="10013" y="310"/>
                    <a:pt x="10120" y="155"/>
                    <a:pt x="1022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272275" y="2879350"/>
              <a:ext cx="307525" cy="254525"/>
            </a:xfrm>
            <a:custGeom>
              <a:avLst/>
              <a:gdLst/>
              <a:ahLst/>
              <a:cxnLst/>
              <a:rect l="l" t="t" r="r" b="b"/>
              <a:pathLst>
                <a:path w="12301" h="10181" extrusionOk="0">
                  <a:moveTo>
                    <a:pt x="12300" y="1"/>
                  </a:moveTo>
                  <a:cubicBezTo>
                    <a:pt x="12300" y="1"/>
                    <a:pt x="12252" y="36"/>
                    <a:pt x="12169" y="120"/>
                  </a:cubicBezTo>
                  <a:lnTo>
                    <a:pt x="11848" y="441"/>
                  </a:lnTo>
                  <a:cubicBezTo>
                    <a:pt x="11574" y="739"/>
                    <a:pt x="11157" y="1156"/>
                    <a:pt x="10645" y="1667"/>
                  </a:cubicBezTo>
                  <a:cubicBezTo>
                    <a:pt x="9621" y="2691"/>
                    <a:pt x="8169" y="4073"/>
                    <a:pt x="6466" y="5477"/>
                  </a:cubicBezTo>
                  <a:cubicBezTo>
                    <a:pt x="4763" y="6882"/>
                    <a:pt x="3144" y="8061"/>
                    <a:pt x="1942" y="8871"/>
                  </a:cubicBezTo>
                  <a:cubicBezTo>
                    <a:pt x="1346" y="9276"/>
                    <a:pt x="858" y="9609"/>
                    <a:pt x="513" y="9823"/>
                  </a:cubicBezTo>
                  <a:lnTo>
                    <a:pt x="132" y="10085"/>
                  </a:lnTo>
                  <a:cubicBezTo>
                    <a:pt x="37" y="10145"/>
                    <a:pt x="1" y="10180"/>
                    <a:pt x="1" y="10180"/>
                  </a:cubicBezTo>
                  <a:cubicBezTo>
                    <a:pt x="49" y="10169"/>
                    <a:pt x="96" y="10145"/>
                    <a:pt x="144" y="10109"/>
                  </a:cubicBezTo>
                  <a:cubicBezTo>
                    <a:pt x="251" y="10049"/>
                    <a:pt x="394" y="9966"/>
                    <a:pt x="549" y="9883"/>
                  </a:cubicBezTo>
                  <a:cubicBezTo>
                    <a:pt x="906" y="9668"/>
                    <a:pt x="1406" y="9371"/>
                    <a:pt x="2013" y="8966"/>
                  </a:cubicBezTo>
                  <a:cubicBezTo>
                    <a:pt x="5180" y="6894"/>
                    <a:pt x="8109" y="4477"/>
                    <a:pt x="10740" y="1751"/>
                  </a:cubicBezTo>
                  <a:cubicBezTo>
                    <a:pt x="11240" y="1227"/>
                    <a:pt x="11633" y="810"/>
                    <a:pt x="11907" y="489"/>
                  </a:cubicBezTo>
                  <a:lnTo>
                    <a:pt x="12205" y="132"/>
                  </a:lnTo>
                  <a:cubicBezTo>
                    <a:pt x="12241" y="96"/>
                    <a:pt x="12276" y="48"/>
                    <a:pt x="12300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484225" y="3083550"/>
              <a:ext cx="55375" cy="115200"/>
            </a:xfrm>
            <a:custGeom>
              <a:avLst/>
              <a:gdLst/>
              <a:ahLst/>
              <a:cxnLst/>
              <a:rect l="l" t="t" r="r" b="b"/>
              <a:pathLst>
                <a:path w="2215" h="4608" extrusionOk="0">
                  <a:moveTo>
                    <a:pt x="2215" y="0"/>
                  </a:moveTo>
                  <a:cubicBezTo>
                    <a:pt x="1977" y="822"/>
                    <a:pt x="1679" y="1631"/>
                    <a:pt x="1334" y="2417"/>
                  </a:cubicBezTo>
                  <a:cubicBezTo>
                    <a:pt x="929" y="3179"/>
                    <a:pt x="488" y="3906"/>
                    <a:pt x="0" y="4608"/>
                  </a:cubicBezTo>
                  <a:cubicBezTo>
                    <a:pt x="191" y="4453"/>
                    <a:pt x="369" y="4263"/>
                    <a:pt x="524" y="4048"/>
                  </a:cubicBezTo>
                  <a:cubicBezTo>
                    <a:pt x="893" y="3572"/>
                    <a:pt x="1215" y="3036"/>
                    <a:pt x="1488" y="2489"/>
                  </a:cubicBezTo>
                  <a:cubicBezTo>
                    <a:pt x="1750" y="1929"/>
                    <a:pt x="1953" y="1346"/>
                    <a:pt x="2096" y="750"/>
                  </a:cubicBezTo>
                  <a:cubicBezTo>
                    <a:pt x="2179" y="500"/>
                    <a:pt x="2215" y="250"/>
                    <a:pt x="221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81250" y="2187600"/>
              <a:ext cx="411400" cy="507225"/>
            </a:xfrm>
            <a:custGeom>
              <a:avLst/>
              <a:gdLst/>
              <a:ahLst/>
              <a:cxnLst/>
              <a:rect l="l" t="t" r="r" b="b"/>
              <a:pathLst>
                <a:path w="16456" h="20289" extrusionOk="0">
                  <a:moveTo>
                    <a:pt x="13919" y="1"/>
                  </a:moveTo>
                  <a:lnTo>
                    <a:pt x="10871" y="905"/>
                  </a:lnTo>
                  <a:lnTo>
                    <a:pt x="11193" y="4418"/>
                  </a:lnTo>
                  <a:lnTo>
                    <a:pt x="10800" y="9383"/>
                  </a:lnTo>
                  <a:lnTo>
                    <a:pt x="7263" y="11073"/>
                  </a:lnTo>
                  <a:lnTo>
                    <a:pt x="1" y="11371"/>
                  </a:lnTo>
                  <a:lnTo>
                    <a:pt x="3108" y="20289"/>
                  </a:lnTo>
                  <a:lnTo>
                    <a:pt x="14002" y="14586"/>
                  </a:lnTo>
                  <a:cubicBezTo>
                    <a:pt x="15288" y="13907"/>
                    <a:pt x="16146" y="12609"/>
                    <a:pt x="16253" y="11157"/>
                  </a:cubicBezTo>
                  <a:cubicBezTo>
                    <a:pt x="16300" y="10454"/>
                    <a:pt x="16348" y="9668"/>
                    <a:pt x="16372" y="8871"/>
                  </a:cubicBezTo>
                  <a:cubicBezTo>
                    <a:pt x="16455" y="6501"/>
                    <a:pt x="13919" y="1"/>
                    <a:pt x="1391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130300" y="2745700"/>
              <a:ext cx="17000" cy="72950"/>
            </a:xfrm>
            <a:custGeom>
              <a:avLst/>
              <a:gdLst/>
              <a:ahLst/>
              <a:cxnLst/>
              <a:rect l="l" t="t" r="r" b="b"/>
              <a:pathLst>
                <a:path w="680" h="2918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501"/>
                    <a:pt x="120" y="1001"/>
                    <a:pt x="263" y="1489"/>
                  </a:cubicBezTo>
                  <a:cubicBezTo>
                    <a:pt x="346" y="1977"/>
                    <a:pt x="489" y="2453"/>
                    <a:pt x="679" y="2918"/>
                  </a:cubicBezTo>
                  <a:cubicBezTo>
                    <a:pt x="644" y="2418"/>
                    <a:pt x="560" y="1918"/>
                    <a:pt x="417" y="1441"/>
                  </a:cubicBezTo>
                  <a:cubicBezTo>
                    <a:pt x="334" y="953"/>
                    <a:pt x="191" y="465"/>
                    <a:pt x="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2135950" y="2759100"/>
              <a:ext cx="19075" cy="475800"/>
            </a:xfrm>
            <a:custGeom>
              <a:avLst/>
              <a:gdLst/>
              <a:ahLst/>
              <a:cxnLst/>
              <a:rect l="l" t="t" r="r" b="b"/>
              <a:pathLst>
                <a:path w="763" h="19032" extrusionOk="0">
                  <a:moveTo>
                    <a:pt x="394" y="1"/>
                  </a:moveTo>
                  <a:cubicBezTo>
                    <a:pt x="382" y="60"/>
                    <a:pt x="382" y="131"/>
                    <a:pt x="382" y="191"/>
                  </a:cubicBezTo>
                  <a:lnTo>
                    <a:pt x="382" y="751"/>
                  </a:lnTo>
                  <a:cubicBezTo>
                    <a:pt x="394" y="1251"/>
                    <a:pt x="394" y="1953"/>
                    <a:pt x="394" y="2810"/>
                  </a:cubicBezTo>
                  <a:cubicBezTo>
                    <a:pt x="430" y="4561"/>
                    <a:pt x="477" y="6942"/>
                    <a:pt x="525" y="9585"/>
                  </a:cubicBezTo>
                  <a:cubicBezTo>
                    <a:pt x="596" y="10823"/>
                    <a:pt x="572" y="12062"/>
                    <a:pt x="453" y="13300"/>
                  </a:cubicBezTo>
                  <a:cubicBezTo>
                    <a:pt x="382" y="13871"/>
                    <a:pt x="227" y="14395"/>
                    <a:pt x="144" y="14907"/>
                  </a:cubicBezTo>
                  <a:cubicBezTo>
                    <a:pt x="108" y="15157"/>
                    <a:pt x="96" y="15407"/>
                    <a:pt x="96" y="15657"/>
                  </a:cubicBezTo>
                  <a:cubicBezTo>
                    <a:pt x="84" y="15883"/>
                    <a:pt x="60" y="16110"/>
                    <a:pt x="60" y="16336"/>
                  </a:cubicBezTo>
                  <a:cubicBezTo>
                    <a:pt x="1" y="17015"/>
                    <a:pt x="37" y="17717"/>
                    <a:pt x="179" y="18396"/>
                  </a:cubicBezTo>
                  <a:cubicBezTo>
                    <a:pt x="215" y="18574"/>
                    <a:pt x="299" y="18753"/>
                    <a:pt x="418" y="18896"/>
                  </a:cubicBezTo>
                  <a:cubicBezTo>
                    <a:pt x="453" y="18931"/>
                    <a:pt x="489" y="18967"/>
                    <a:pt x="525" y="19003"/>
                  </a:cubicBezTo>
                  <a:cubicBezTo>
                    <a:pt x="560" y="19020"/>
                    <a:pt x="563" y="19031"/>
                    <a:pt x="566" y="19031"/>
                  </a:cubicBezTo>
                  <a:cubicBezTo>
                    <a:pt x="568" y="19031"/>
                    <a:pt x="569" y="19030"/>
                    <a:pt x="572" y="19027"/>
                  </a:cubicBezTo>
                  <a:cubicBezTo>
                    <a:pt x="572" y="19015"/>
                    <a:pt x="525" y="18979"/>
                    <a:pt x="441" y="18884"/>
                  </a:cubicBezTo>
                  <a:cubicBezTo>
                    <a:pt x="346" y="18729"/>
                    <a:pt x="275" y="18550"/>
                    <a:pt x="239" y="18372"/>
                  </a:cubicBezTo>
                  <a:cubicBezTo>
                    <a:pt x="132" y="17705"/>
                    <a:pt x="108" y="17015"/>
                    <a:pt x="179" y="16336"/>
                  </a:cubicBezTo>
                  <a:cubicBezTo>
                    <a:pt x="203" y="16122"/>
                    <a:pt x="227" y="15895"/>
                    <a:pt x="227" y="15657"/>
                  </a:cubicBezTo>
                  <a:cubicBezTo>
                    <a:pt x="227" y="15419"/>
                    <a:pt x="251" y="15169"/>
                    <a:pt x="287" y="14931"/>
                  </a:cubicBezTo>
                  <a:cubicBezTo>
                    <a:pt x="370" y="14431"/>
                    <a:pt x="525" y="13895"/>
                    <a:pt x="608" y="13324"/>
                  </a:cubicBezTo>
                  <a:cubicBezTo>
                    <a:pt x="739" y="12085"/>
                    <a:pt x="763" y="10835"/>
                    <a:pt x="703" y="9585"/>
                  </a:cubicBezTo>
                  <a:cubicBezTo>
                    <a:pt x="632" y="6942"/>
                    <a:pt x="560" y="4561"/>
                    <a:pt x="513" y="2810"/>
                  </a:cubicBezTo>
                  <a:cubicBezTo>
                    <a:pt x="489" y="1953"/>
                    <a:pt x="465" y="1263"/>
                    <a:pt x="441" y="751"/>
                  </a:cubicBezTo>
                  <a:cubicBezTo>
                    <a:pt x="430" y="512"/>
                    <a:pt x="418" y="334"/>
                    <a:pt x="418" y="191"/>
                  </a:cubicBezTo>
                  <a:cubicBezTo>
                    <a:pt x="418" y="131"/>
                    <a:pt x="406" y="60"/>
                    <a:pt x="39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2592575" y="2487350"/>
              <a:ext cx="45550" cy="140800"/>
            </a:xfrm>
            <a:custGeom>
              <a:avLst/>
              <a:gdLst/>
              <a:ahLst/>
              <a:cxnLst/>
              <a:rect l="l" t="t" r="r" b="b"/>
              <a:pathLst>
                <a:path w="1822" h="56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286"/>
                    <a:pt x="107" y="572"/>
                    <a:pt x="191" y="845"/>
                  </a:cubicBezTo>
                  <a:cubicBezTo>
                    <a:pt x="333" y="1369"/>
                    <a:pt x="536" y="2072"/>
                    <a:pt x="786" y="2858"/>
                  </a:cubicBezTo>
                  <a:cubicBezTo>
                    <a:pt x="1048" y="3632"/>
                    <a:pt x="1286" y="4334"/>
                    <a:pt x="1476" y="4834"/>
                  </a:cubicBezTo>
                  <a:cubicBezTo>
                    <a:pt x="1560" y="5108"/>
                    <a:pt x="1679" y="5370"/>
                    <a:pt x="1822" y="5632"/>
                  </a:cubicBezTo>
                  <a:cubicBezTo>
                    <a:pt x="1774" y="5346"/>
                    <a:pt x="1691" y="5060"/>
                    <a:pt x="1596" y="4786"/>
                  </a:cubicBezTo>
                  <a:cubicBezTo>
                    <a:pt x="1405" y="4227"/>
                    <a:pt x="1191" y="3548"/>
                    <a:pt x="953" y="2798"/>
                  </a:cubicBezTo>
                  <a:cubicBezTo>
                    <a:pt x="703" y="2060"/>
                    <a:pt x="488" y="1381"/>
                    <a:pt x="310" y="810"/>
                  </a:cubicBezTo>
                  <a:cubicBezTo>
                    <a:pt x="226" y="536"/>
                    <a:pt x="131" y="262"/>
                    <a:pt x="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2046075" y="3096950"/>
              <a:ext cx="46750" cy="56875"/>
            </a:xfrm>
            <a:custGeom>
              <a:avLst/>
              <a:gdLst/>
              <a:ahLst/>
              <a:cxnLst/>
              <a:rect l="l" t="t" r="r" b="b"/>
              <a:pathLst>
                <a:path w="1870" h="2275" extrusionOk="0">
                  <a:moveTo>
                    <a:pt x="0" y="0"/>
                  </a:moveTo>
                  <a:lnTo>
                    <a:pt x="0" y="0"/>
                  </a:lnTo>
                  <a:cubicBezTo>
                    <a:pt x="191" y="1024"/>
                    <a:pt x="893" y="1881"/>
                    <a:pt x="1869" y="2274"/>
                  </a:cubicBezTo>
                  <a:cubicBezTo>
                    <a:pt x="1477" y="1977"/>
                    <a:pt x="1107" y="1643"/>
                    <a:pt x="774" y="1286"/>
                  </a:cubicBezTo>
                  <a:cubicBezTo>
                    <a:pt x="476" y="881"/>
                    <a:pt x="226" y="453"/>
                    <a:pt x="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039225" y="3277000"/>
              <a:ext cx="110750" cy="44125"/>
            </a:xfrm>
            <a:custGeom>
              <a:avLst/>
              <a:gdLst/>
              <a:ahLst/>
              <a:cxnLst/>
              <a:rect l="l" t="t" r="r" b="b"/>
              <a:pathLst>
                <a:path w="4430" h="1765" extrusionOk="0">
                  <a:moveTo>
                    <a:pt x="4428" y="1"/>
                  </a:moveTo>
                  <a:cubicBezTo>
                    <a:pt x="4408" y="1"/>
                    <a:pt x="4230" y="211"/>
                    <a:pt x="3906" y="489"/>
                  </a:cubicBezTo>
                  <a:cubicBezTo>
                    <a:pt x="3037" y="1230"/>
                    <a:pt x="1944" y="1633"/>
                    <a:pt x="812" y="1633"/>
                  </a:cubicBezTo>
                  <a:cubicBezTo>
                    <a:pt x="780" y="1633"/>
                    <a:pt x="747" y="1633"/>
                    <a:pt x="715" y="1632"/>
                  </a:cubicBezTo>
                  <a:cubicBezTo>
                    <a:pt x="346" y="1623"/>
                    <a:pt x="95" y="1579"/>
                    <a:pt x="22" y="1579"/>
                  </a:cubicBezTo>
                  <a:cubicBezTo>
                    <a:pt x="8" y="1579"/>
                    <a:pt x="0" y="1581"/>
                    <a:pt x="0" y="1585"/>
                  </a:cubicBezTo>
                  <a:cubicBezTo>
                    <a:pt x="227" y="1692"/>
                    <a:pt x="465" y="1740"/>
                    <a:pt x="715" y="1752"/>
                  </a:cubicBezTo>
                  <a:cubicBezTo>
                    <a:pt x="825" y="1760"/>
                    <a:pt x="936" y="1765"/>
                    <a:pt x="1046" y="1765"/>
                  </a:cubicBezTo>
                  <a:cubicBezTo>
                    <a:pt x="2133" y="1765"/>
                    <a:pt x="3188" y="1342"/>
                    <a:pt x="3977" y="585"/>
                  </a:cubicBezTo>
                  <a:cubicBezTo>
                    <a:pt x="4168" y="418"/>
                    <a:pt x="4322" y="228"/>
                    <a:pt x="4429" y="1"/>
                  </a:cubicBezTo>
                  <a:cubicBezTo>
                    <a:pt x="4429" y="1"/>
                    <a:pt x="4429" y="1"/>
                    <a:pt x="442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859850" y="2234025"/>
              <a:ext cx="85450" cy="28775"/>
            </a:xfrm>
            <a:custGeom>
              <a:avLst/>
              <a:gdLst/>
              <a:ahLst/>
              <a:cxnLst/>
              <a:rect l="l" t="t" r="r" b="b"/>
              <a:pathLst>
                <a:path w="3418" h="1151" extrusionOk="0">
                  <a:moveTo>
                    <a:pt x="3418" y="1"/>
                  </a:moveTo>
                  <a:cubicBezTo>
                    <a:pt x="2192" y="49"/>
                    <a:pt x="1001" y="441"/>
                    <a:pt x="1" y="1144"/>
                  </a:cubicBezTo>
                  <a:cubicBezTo>
                    <a:pt x="3" y="1148"/>
                    <a:pt x="8" y="1150"/>
                    <a:pt x="16" y="1150"/>
                  </a:cubicBezTo>
                  <a:cubicBezTo>
                    <a:pt x="126" y="1150"/>
                    <a:pt x="805" y="800"/>
                    <a:pt x="1680" y="501"/>
                  </a:cubicBezTo>
                  <a:cubicBezTo>
                    <a:pt x="2620" y="180"/>
                    <a:pt x="3418" y="60"/>
                    <a:pt x="3418" y="13"/>
                  </a:cubicBezTo>
                  <a:lnTo>
                    <a:pt x="341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915225" y="2200900"/>
              <a:ext cx="15200" cy="14000"/>
            </a:xfrm>
            <a:custGeom>
              <a:avLst/>
              <a:gdLst/>
              <a:ahLst/>
              <a:cxnLst/>
              <a:rect l="l" t="t" r="r" b="b"/>
              <a:pathLst>
                <a:path w="608" h="560" extrusionOk="0">
                  <a:moveTo>
                    <a:pt x="344" y="1"/>
                  </a:moveTo>
                  <a:cubicBezTo>
                    <a:pt x="297" y="1"/>
                    <a:pt x="268" y="22"/>
                    <a:pt x="274" y="28"/>
                  </a:cubicBezTo>
                  <a:cubicBezTo>
                    <a:pt x="274" y="52"/>
                    <a:pt x="346" y="64"/>
                    <a:pt x="405" y="147"/>
                  </a:cubicBezTo>
                  <a:cubicBezTo>
                    <a:pt x="441" y="183"/>
                    <a:pt x="453" y="242"/>
                    <a:pt x="429" y="302"/>
                  </a:cubicBezTo>
                  <a:cubicBezTo>
                    <a:pt x="412" y="354"/>
                    <a:pt x="356" y="387"/>
                    <a:pt x="299" y="387"/>
                  </a:cubicBezTo>
                  <a:cubicBezTo>
                    <a:pt x="279" y="387"/>
                    <a:pt x="258" y="383"/>
                    <a:pt x="239" y="373"/>
                  </a:cubicBezTo>
                  <a:cubicBezTo>
                    <a:pt x="167" y="350"/>
                    <a:pt x="131" y="254"/>
                    <a:pt x="155" y="183"/>
                  </a:cubicBezTo>
                  <a:cubicBezTo>
                    <a:pt x="191" y="88"/>
                    <a:pt x="250" y="64"/>
                    <a:pt x="250" y="40"/>
                  </a:cubicBezTo>
                  <a:cubicBezTo>
                    <a:pt x="250" y="31"/>
                    <a:pt x="235" y="22"/>
                    <a:pt x="211" y="22"/>
                  </a:cubicBezTo>
                  <a:cubicBezTo>
                    <a:pt x="171" y="22"/>
                    <a:pt x="107" y="46"/>
                    <a:pt x="48" y="135"/>
                  </a:cubicBezTo>
                  <a:cubicBezTo>
                    <a:pt x="12" y="195"/>
                    <a:pt x="0" y="278"/>
                    <a:pt x="12" y="350"/>
                  </a:cubicBezTo>
                  <a:cubicBezTo>
                    <a:pt x="43" y="472"/>
                    <a:pt x="161" y="560"/>
                    <a:pt x="284" y="560"/>
                  </a:cubicBezTo>
                  <a:cubicBezTo>
                    <a:pt x="305" y="560"/>
                    <a:pt x="325" y="557"/>
                    <a:pt x="346" y="552"/>
                  </a:cubicBezTo>
                  <a:cubicBezTo>
                    <a:pt x="477" y="540"/>
                    <a:pt x="572" y="433"/>
                    <a:pt x="596" y="314"/>
                  </a:cubicBezTo>
                  <a:cubicBezTo>
                    <a:pt x="608" y="219"/>
                    <a:pt x="560" y="123"/>
                    <a:pt x="489" y="64"/>
                  </a:cubicBezTo>
                  <a:cubicBezTo>
                    <a:pt x="435" y="15"/>
                    <a:pt x="383" y="1"/>
                    <a:pt x="34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2241925" y="2452225"/>
              <a:ext cx="203325" cy="37825"/>
            </a:xfrm>
            <a:custGeom>
              <a:avLst/>
              <a:gdLst/>
              <a:ahLst/>
              <a:cxnLst/>
              <a:rect l="l" t="t" r="r" b="b"/>
              <a:pathLst>
                <a:path w="8133" h="1513" extrusionOk="0">
                  <a:moveTo>
                    <a:pt x="8132" y="0"/>
                  </a:moveTo>
                  <a:cubicBezTo>
                    <a:pt x="8025" y="0"/>
                    <a:pt x="7918" y="0"/>
                    <a:pt x="7811" y="24"/>
                  </a:cubicBezTo>
                  <a:cubicBezTo>
                    <a:pt x="7609" y="48"/>
                    <a:pt x="7299" y="84"/>
                    <a:pt x="6930" y="131"/>
                  </a:cubicBezTo>
                  <a:cubicBezTo>
                    <a:pt x="6192" y="238"/>
                    <a:pt x="5168" y="405"/>
                    <a:pt x="4037" y="607"/>
                  </a:cubicBezTo>
                  <a:cubicBezTo>
                    <a:pt x="2918" y="822"/>
                    <a:pt x="1906" y="1024"/>
                    <a:pt x="1179" y="1203"/>
                  </a:cubicBezTo>
                  <a:cubicBezTo>
                    <a:pt x="810" y="1286"/>
                    <a:pt x="524" y="1358"/>
                    <a:pt x="310" y="1405"/>
                  </a:cubicBezTo>
                  <a:cubicBezTo>
                    <a:pt x="203" y="1429"/>
                    <a:pt x="96" y="1465"/>
                    <a:pt x="1" y="1512"/>
                  </a:cubicBezTo>
                  <a:cubicBezTo>
                    <a:pt x="108" y="1512"/>
                    <a:pt x="215" y="1500"/>
                    <a:pt x="310" y="1477"/>
                  </a:cubicBezTo>
                  <a:lnTo>
                    <a:pt x="1191" y="1310"/>
                  </a:lnTo>
                  <a:lnTo>
                    <a:pt x="4061" y="774"/>
                  </a:lnTo>
                  <a:lnTo>
                    <a:pt x="6930" y="250"/>
                  </a:lnTo>
                  <a:lnTo>
                    <a:pt x="7811" y="84"/>
                  </a:lnTo>
                  <a:cubicBezTo>
                    <a:pt x="7918" y="72"/>
                    <a:pt x="8025" y="48"/>
                    <a:pt x="813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2114525" y="2573375"/>
              <a:ext cx="14625" cy="162525"/>
            </a:xfrm>
            <a:custGeom>
              <a:avLst/>
              <a:gdLst/>
              <a:ahLst/>
              <a:cxnLst/>
              <a:rect l="l" t="t" r="r" b="b"/>
              <a:pathLst>
                <a:path w="585" h="6501" extrusionOk="0">
                  <a:moveTo>
                    <a:pt x="560" y="0"/>
                  </a:moveTo>
                  <a:lnTo>
                    <a:pt x="560" y="0"/>
                  </a:lnTo>
                  <a:cubicBezTo>
                    <a:pt x="489" y="321"/>
                    <a:pt x="441" y="631"/>
                    <a:pt x="417" y="953"/>
                  </a:cubicBezTo>
                  <a:cubicBezTo>
                    <a:pt x="334" y="1536"/>
                    <a:pt x="215" y="2346"/>
                    <a:pt x="120" y="3239"/>
                  </a:cubicBezTo>
                  <a:cubicBezTo>
                    <a:pt x="24" y="4012"/>
                    <a:pt x="1" y="4786"/>
                    <a:pt x="36" y="5548"/>
                  </a:cubicBezTo>
                  <a:cubicBezTo>
                    <a:pt x="60" y="5786"/>
                    <a:pt x="84" y="6025"/>
                    <a:pt x="132" y="6251"/>
                  </a:cubicBezTo>
                  <a:cubicBezTo>
                    <a:pt x="144" y="6334"/>
                    <a:pt x="167" y="6417"/>
                    <a:pt x="203" y="6501"/>
                  </a:cubicBezTo>
                  <a:cubicBezTo>
                    <a:pt x="239" y="6501"/>
                    <a:pt x="167" y="6132"/>
                    <a:pt x="155" y="5548"/>
                  </a:cubicBezTo>
                  <a:cubicBezTo>
                    <a:pt x="155" y="4786"/>
                    <a:pt x="203" y="4024"/>
                    <a:pt x="286" y="3262"/>
                  </a:cubicBezTo>
                  <a:cubicBezTo>
                    <a:pt x="382" y="2369"/>
                    <a:pt x="489" y="1560"/>
                    <a:pt x="536" y="964"/>
                  </a:cubicBezTo>
                  <a:cubicBezTo>
                    <a:pt x="572" y="655"/>
                    <a:pt x="584" y="321"/>
                    <a:pt x="56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2316625" y="2659375"/>
              <a:ext cx="120875" cy="225975"/>
            </a:xfrm>
            <a:custGeom>
              <a:avLst/>
              <a:gdLst/>
              <a:ahLst/>
              <a:cxnLst/>
              <a:rect l="l" t="t" r="r" b="b"/>
              <a:pathLst>
                <a:path w="4835" h="9039" extrusionOk="0">
                  <a:moveTo>
                    <a:pt x="4798" y="1"/>
                  </a:moveTo>
                  <a:cubicBezTo>
                    <a:pt x="4739" y="1"/>
                    <a:pt x="3649" y="2004"/>
                    <a:pt x="2347" y="4478"/>
                  </a:cubicBezTo>
                  <a:cubicBezTo>
                    <a:pt x="1037" y="6978"/>
                    <a:pt x="1" y="9014"/>
                    <a:pt x="37" y="9038"/>
                  </a:cubicBezTo>
                  <a:cubicBezTo>
                    <a:pt x="37" y="9038"/>
                    <a:pt x="38" y="9038"/>
                    <a:pt x="38" y="9038"/>
                  </a:cubicBezTo>
                  <a:cubicBezTo>
                    <a:pt x="104" y="9038"/>
                    <a:pt x="1191" y="7039"/>
                    <a:pt x="2489" y="4561"/>
                  </a:cubicBezTo>
                  <a:cubicBezTo>
                    <a:pt x="3811" y="2061"/>
                    <a:pt x="4835" y="25"/>
                    <a:pt x="4799" y="1"/>
                  </a:cubicBezTo>
                  <a:cubicBezTo>
                    <a:pt x="4799" y="1"/>
                    <a:pt x="4799" y="1"/>
                    <a:pt x="479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655375" y="2598075"/>
              <a:ext cx="40200" cy="122650"/>
            </a:xfrm>
            <a:custGeom>
              <a:avLst/>
              <a:gdLst/>
              <a:ahLst/>
              <a:cxnLst/>
              <a:rect l="l" t="t" r="r" b="b"/>
              <a:pathLst>
                <a:path w="1608" h="4906" extrusionOk="0">
                  <a:moveTo>
                    <a:pt x="1608" y="0"/>
                  </a:moveTo>
                  <a:cubicBezTo>
                    <a:pt x="1453" y="191"/>
                    <a:pt x="1322" y="417"/>
                    <a:pt x="1215" y="655"/>
                  </a:cubicBezTo>
                  <a:cubicBezTo>
                    <a:pt x="941" y="1203"/>
                    <a:pt x="715" y="1774"/>
                    <a:pt x="524" y="2358"/>
                  </a:cubicBezTo>
                  <a:cubicBezTo>
                    <a:pt x="334" y="2941"/>
                    <a:pt x="191" y="3536"/>
                    <a:pt x="84" y="4144"/>
                  </a:cubicBezTo>
                  <a:cubicBezTo>
                    <a:pt x="24" y="4394"/>
                    <a:pt x="0" y="4644"/>
                    <a:pt x="12" y="4906"/>
                  </a:cubicBezTo>
                  <a:cubicBezTo>
                    <a:pt x="96" y="4667"/>
                    <a:pt x="155" y="4417"/>
                    <a:pt x="203" y="4167"/>
                  </a:cubicBezTo>
                  <a:cubicBezTo>
                    <a:pt x="310" y="3703"/>
                    <a:pt x="465" y="3096"/>
                    <a:pt x="691" y="2417"/>
                  </a:cubicBezTo>
                  <a:cubicBezTo>
                    <a:pt x="917" y="1739"/>
                    <a:pt x="1155" y="1131"/>
                    <a:pt x="1334" y="703"/>
                  </a:cubicBezTo>
                  <a:cubicBezTo>
                    <a:pt x="1441" y="476"/>
                    <a:pt x="1536" y="238"/>
                    <a:pt x="160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035950" y="2695100"/>
              <a:ext cx="69075" cy="20875"/>
            </a:xfrm>
            <a:custGeom>
              <a:avLst/>
              <a:gdLst/>
              <a:ahLst/>
              <a:cxnLst/>
              <a:rect l="l" t="t" r="r" b="b"/>
              <a:pathLst>
                <a:path w="2763" h="835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2620" y="13"/>
                    <a:pt x="2489" y="48"/>
                    <a:pt x="2346" y="84"/>
                  </a:cubicBezTo>
                  <a:cubicBezTo>
                    <a:pt x="2084" y="132"/>
                    <a:pt x="1727" y="239"/>
                    <a:pt x="1346" y="334"/>
                  </a:cubicBezTo>
                  <a:cubicBezTo>
                    <a:pt x="977" y="429"/>
                    <a:pt x="631" y="560"/>
                    <a:pt x="381" y="656"/>
                  </a:cubicBezTo>
                  <a:cubicBezTo>
                    <a:pt x="250" y="703"/>
                    <a:pt x="119" y="763"/>
                    <a:pt x="0" y="834"/>
                  </a:cubicBezTo>
                  <a:cubicBezTo>
                    <a:pt x="131" y="798"/>
                    <a:pt x="262" y="751"/>
                    <a:pt x="405" y="703"/>
                  </a:cubicBezTo>
                  <a:cubicBezTo>
                    <a:pt x="643" y="608"/>
                    <a:pt x="977" y="501"/>
                    <a:pt x="1370" y="382"/>
                  </a:cubicBezTo>
                  <a:cubicBezTo>
                    <a:pt x="1751" y="263"/>
                    <a:pt x="2096" y="179"/>
                    <a:pt x="2358" y="108"/>
                  </a:cubicBezTo>
                  <a:cubicBezTo>
                    <a:pt x="2489" y="84"/>
                    <a:pt x="2632" y="48"/>
                    <a:pt x="27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2147275" y="2711175"/>
              <a:ext cx="255700" cy="73850"/>
            </a:xfrm>
            <a:custGeom>
              <a:avLst/>
              <a:gdLst/>
              <a:ahLst/>
              <a:cxnLst/>
              <a:rect l="l" t="t" r="r" b="b"/>
              <a:pathLst>
                <a:path w="10228" h="2954" extrusionOk="0">
                  <a:moveTo>
                    <a:pt x="10227" y="0"/>
                  </a:moveTo>
                  <a:cubicBezTo>
                    <a:pt x="10186" y="0"/>
                    <a:pt x="7904" y="639"/>
                    <a:pt x="5108" y="1441"/>
                  </a:cubicBezTo>
                  <a:cubicBezTo>
                    <a:pt x="2274" y="2251"/>
                    <a:pt x="0" y="2930"/>
                    <a:pt x="0" y="2953"/>
                  </a:cubicBezTo>
                  <a:cubicBezTo>
                    <a:pt x="0" y="2953"/>
                    <a:pt x="1" y="2954"/>
                    <a:pt x="1" y="2954"/>
                  </a:cubicBezTo>
                  <a:cubicBezTo>
                    <a:pt x="42" y="2954"/>
                    <a:pt x="2336" y="2315"/>
                    <a:pt x="5132" y="1513"/>
                  </a:cubicBezTo>
                  <a:cubicBezTo>
                    <a:pt x="7954" y="691"/>
                    <a:pt x="10228" y="24"/>
                    <a:pt x="10228" y="1"/>
                  </a:cubicBezTo>
                  <a:cubicBezTo>
                    <a:pt x="10228" y="0"/>
                    <a:pt x="10228" y="0"/>
                    <a:pt x="10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2406825" y="2643300"/>
              <a:ext cx="228925" cy="82800"/>
            </a:xfrm>
            <a:custGeom>
              <a:avLst/>
              <a:gdLst/>
              <a:ahLst/>
              <a:cxnLst/>
              <a:rect l="l" t="t" r="r" b="b"/>
              <a:pathLst>
                <a:path w="9157" h="3312" extrusionOk="0">
                  <a:moveTo>
                    <a:pt x="9156" y="1"/>
                  </a:moveTo>
                  <a:cubicBezTo>
                    <a:pt x="9123" y="1"/>
                    <a:pt x="7076" y="711"/>
                    <a:pt x="4573" y="1620"/>
                  </a:cubicBezTo>
                  <a:cubicBezTo>
                    <a:pt x="2048" y="2537"/>
                    <a:pt x="1" y="3299"/>
                    <a:pt x="12" y="3311"/>
                  </a:cubicBezTo>
                  <a:cubicBezTo>
                    <a:pt x="12" y="3311"/>
                    <a:pt x="13" y="3311"/>
                    <a:pt x="14" y="3311"/>
                  </a:cubicBezTo>
                  <a:cubicBezTo>
                    <a:pt x="77" y="3311"/>
                    <a:pt x="2112" y="2582"/>
                    <a:pt x="4596" y="1692"/>
                  </a:cubicBezTo>
                  <a:cubicBezTo>
                    <a:pt x="7121" y="775"/>
                    <a:pt x="9156" y="25"/>
                    <a:pt x="9156" y="1"/>
                  </a:cubicBezTo>
                  <a:cubicBezTo>
                    <a:pt x="9156" y="1"/>
                    <a:pt x="9156" y="1"/>
                    <a:pt x="9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2117200" y="2561150"/>
              <a:ext cx="497425" cy="121175"/>
            </a:xfrm>
            <a:custGeom>
              <a:avLst/>
              <a:gdLst/>
              <a:ahLst/>
              <a:cxnLst/>
              <a:rect l="l" t="t" r="r" b="b"/>
              <a:pathLst>
                <a:path w="19897" h="4847" extrusionOk="0">
                  <a:moveTo>
                    <a:pt x="19896" y="1"/>
                  </a:moveTo>
                  <a:lnTo>
                    <a:pt x="19682" y="37"/>
                  </a:lnTo>
                  <a:lnTo>
                    <a:pt x="19110" y="179"/>
                  </a:lnTo>
                  <a:lnTo>
                    <a:pt x="16979" y="727"/>
                  </a:lnTo>
                  <a:lnTo>
                    <a:pt x="9966" y="2489"/>
                  </a:lnTo>
                  <a:cubicBezTo>
                    <a:pt x="7216" y="3168"/>
                    <a:pt x="4728" y="3763"/>
                    <a:pt x="2918" y="4180"/>
                  </a:cubicBezTo>
                  <a:lnTo>
                    <a:pt x="787" y="4656"/>
                  </a:lnTo>
                  <a:lnTo>
                    <a:pt x="203" y="4787"/>
                  </a:lnTo>
                  <a:lnTo>
                    <a:pt x="1" y="4847"/>
                  </a:lnTo>
                  <a:cubicBezTo>
                    <a:pt x="1" y="4847"/>
                    <a:pt x="72" y="4835"/>
                    <a:pt x="203" y="4799"/>
                  </a:cubicBezTo>
                  <a:lnTo>
                    <a:pt x="787" y="4692"/>
                  </a:lnTo>
                  <a:lnTo>
                    <a:pt x="2942" y="4228"/>
                  </a:lnTo>
                  <a:cubicBezTo>
                    <a:pt x="4739" y="3823"/>
                    <a:pt x="7240" y="3239"/>
                    <a:pt x="9978" y="2561"/>
                  </a:cubicBezTo>
                  <a:cubicBezTo>
                    <a:pt x="12729" y="1882"/>
                    <a:pt x="15205" y="1239"/>
                    <a:pt x="16991" y="763"/>
                  </a:cubicBezTo>
                  <a:lnTo>
                    <a:pt x="19110" y="203"/>
                  </a:lnTo>
                  <a:lnTo>
                    <a:pt x="19694" y="48"/>
                  </a:lnTo>
                  <a:lnTo>
                    <a:pt x="198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172575" y="2468275"/>
              <a:ext cx="341425" cy="84875"/>
            </a:xfrm>
            <a:custGeom>
              <a:avLst/>
              <a:gdLst/>
              <a:ahLst/>
              <a:cxnLst/>
              <a:rect l="l" t="t" r="r" b="b"/>
              <a:pathLst>
                <a:path w="13657" h="3395" extrusionOk="0">
                  <a:moveTo>
                    <a:pt x="13655" y="1"/>
                  </a:moveTo>
                  <a:cubicBezTo>
                    <a:pt x="13562" y="1"/>
                    <a:pt x="10539" y="742"/>
                    <a:pt x="6823" y="1668"/>
                  </a:cubicBezTo>
                  <a:cubicBezTo>
                    <a:pt x="3048" y="2597"/>
                    <a:pt x="0" y="3371"/>
                    <a:pt x="0" y="3394"/>
                  </a:cubicBezTo>
                  <a:cubicBezTo>
                    <a:pt x="0" y="3394"/>
                    <a:pt x="1" y="3395"/>
                    <a:pt x="1" y="3395"/>
                  </a:cubicBezTo>
                  <a:cubicBezTo>
                    <a:pt x="49" y="3395"/>
                    <a:pt x="3090" y="2661"/>
                    <a:pt x="6835" y="1728"/>
                  </a:cubicBezTo>
                  <a:cubicBezTo>
                    <a:pt x="10609" y="799"/>
                    <a:pt x="13657" y="25"/>
                    <a:pt x="13657" y="1"/>
                  </a:cubicBezTo>
                  <a:cubicBezTo>
                    <a:pt x="13657" y="1"/>
                    <a:pt x="13656" y="1"/>
                    <a:pt x="136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676200" y="2471575"/>
              <a:ext cx="12825" cy="148850"/>
            </a:xfrm>
            <a:custGeom>
              <a:avLst/>
              <a:gdLst/>
              <a:ahLst/>
              <a:cxnLst/>
              <a:rect l="l" t="t" r="r" b="b"/>
              <a:pathLst>
                <a:path w="513" h="5954" extrusionOk="0">
                  <a:moveTo>
                    <a:pt x="394" y="0"/>
                  </a:moveTo>
                  <a:cubicBezTo>
                    <a:pt x="394" y="18"/>
                    <a:pt x="394" y="36"/>
                    <a:pt x="394" y="60"/>
                  </a:cubicBezTo>
                  <a:cubicBezTo>
                    <a:pt x="406" y="36"/>
                    <a:pt x="406" y="24"/>
                    <a:pt x="394" y="0"/>
                  </a:cubicBezTo>
                  <a:close/>
                  <a:moveTo>
                    <a:pt x="394" y="60"/>
                  </a:moveTo>
                  <a:cubicBezTo>
                    <a:pt x="394" y="67"/>
                    <a:pt x="394" y="75"/>
                    <a:pt x="394" y="83"/>
                  </a:cubicBezTo>
                  <a:lnTo>
                    <a:pt x="394" y="250"/>
                  </a:lnTo>
                  <a:cubicBezTo>
                    <a:pt x="406" y="453"/>
                    <a:pt x="429" y="655"/>
                    <a:pt x="429" y="893"/>
                  </a:cubicBezTo>
                  <a:cubicBezTo>
                    <a:pt x="453" y="1596"/>
                    <a:pt x="441" y="2298"/>
                    <a:pt x="394" y="3000"/>
                  </a:cubicBezTo>
                  <a:cubicBezTo>
                    <a:pt x="346" y="3810"/>
                    <a:pt x="239" y="4560"/>
                    <a:pt x="156" y="5096"/>
                  </a:cubicBezTo>
                  <a:cubicBezTo>
                    <a:pt x="108" y="5322"/>
                    <a:pt x="72" y="5536"/>
                    <a:pt x="36" y="5715"/>
                  </a:cubicBezTo>
                  <a:lnTo>
                    <a:pt x="1" y="5894"/>
                  </a:lnTo>
                  <a:lnTo>
                    <a:pt x="1" y="5953"/>
                  </a:lnTo>
                  <a:cubicBezTo>
                    <a:pt x="1" y="5953"/>
                    <a:pt x="13" y="5953"/>
                    <a:pt x="25" y="5894"/>
                  </a:cubicBezTo>
                  <a:cubicBezTo>
                    <a:pt x="36" y="5846"/>
                    <a:pt x="72" y="5787"/>
                    <a:pt x="72" y="5727"/>
                  </a:cubicBezTo>
                  <a:cubicBezTo>
                    <a:pt x="108" y="5560"/>
                    <a:pt x="156" y="5346"/>
                    <a:pt x="203" y="5084"/>
                  </a:cubicBezTo>
                  <a:cubicBezTo>
                    <a:pt x="334" y="4393"/>
                    <a:pt x="429" y="3691"/>
                    <a:pt x="477" y="2989"/>
                  </a:cubicBezTo>
                  <a:cubicBezTo>
                    <a:pt x="513" y="2286"/>
                    <a:pt x="513" y="1584"/>
                    <a:pt x="477" y="881"/>
                  </a:cubicBezTo>
                  <a:cubicBezTo>
                    <a:pt x="453" y="595"/>
                    <a:pt x="441" y="381"/>
                    <a:pt x="417" y="238"/>
                  </a:cubicBezTo>
                  <a:lnTo>
                    <a:pt x="394" y="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2768175" y="2465900"/>
              <a:ext cx="42600" cy="144700"/>
            </a:xfrm>
            <a:custGeom>
              <a:avLst/>
              <a:gdLst/>
              <a:ahLst/>
              <a:cxnLst/>
              <a:rect l="l" t="t" r="r" b="b"/>
              <a:pathLst>
                <a:path w="1704" h="5788" extrusionOk="0">
                  <a:moveTo>
                    <a:pt x="1" y="1"/>
                  </a:moveTo>
                  <a:cubicBezTo>
                    <a:pt x="13" y="13"/>
                    <a:pt x="13" y="37"/>
                    <a:pt x="25" y="60"/>
                  </a:cubicBezTo>
                  <a:lnTo>
                    <a:pt x="96" y="215"/>
                  </a:lnTo>
                  <a:cubicBezTo>
                    <a:pt x="167" y="358"/>
                    <a:pt x="263" y="560"/>
                    <a:pt x="370" y="811"/>
                  </a:cubicBezTo>
                  <a:cubicBezTo>
                    <a:pt x="656" y="1465"/>
                    <a:pt x="906" y="2132"/>
                    <a:pt x="1108" y="2823"/>
                  </a:cubicBezTo>
                  <a:cubicBezTo>
                    <a:pt x="1310" y="3501"/>
                    <a:pt x="1465" y="4204"/>
                    <a:pt x="1572" y="4906"/>
                  </a:cubicBezTo>
                  <a:cubicBezTo>
                    <a:pt x="1620" y="5180"/>
                    <a:pt x="1656" y="5394"/>
                    <a:pt x="1668" y="5549"/>
                  </a:cubicBezTo>
                  <a:lnTo>
                    <a:pt x="1691" y="5728"/>
                  </a:lnTo>
                  <a:lnTo>
                    <a:pt x="1691" y="5787"/>
                  </a:lnTo>
                  <a:cubicBezTo>
                    <a:pt x="1703" y="5763"/>
                    <a:pt x="1703" y="5740"/>
                    <a:pt x="1691" y="5716"/>
                  </a:cubicBezTo>
                  <a:lnTo>
                    <a:pt x="1691" y="5549"/>
                  </a:lnTo>
                  <a:cubicBezTo>
                    <a:pt x="1680" y="5394"/>
                    <a:pt x="1668" y="5180"/>
                    <a:pt x="1620" y="4906"/>
                  </a:cubicBezTo>
                  <a:cubicBezTo>
                    <a:pt x="1525" y="4192"/>
                    <a:pt x="1370" y="3489"/>
                    <a:pt x="1179" y="2799"/>
                  </a:cubicBezTo>
                  <a:cubicBezTo>
                    <a:pt x="977" y="2108"/>
                    <a:pt x="715" y="1442"/>
                    <a:pt x="417" y="787"/>
                  </a:cubicBezTo>
                  <a:cubicBezTo>
                    <a:pt x="298" y="525"/>
                    <a:pt x="203" y="334"/>
                    <a:pt x="132" y="203"/>
                  </a:cubicBezTo>
                  <a:cubicBezTo>
                    <a:pt x="96" y="156"/>
                    <a:pt x="60" y="96"/>
                    <a:pt x="36" y="49"/>
                  </a:cubicBezTo>
                  <a:cubicBezTo>
                    <a:pt x="25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2850025" y="2420975"/>
              <a:ext cx="63725" cy="127700"/>
            </a:xfrm>
            <a:custGeom>
              <a:avLst/>
              <a:gdLst/>
              <a:ahLst/>
              <a:cxnLst/>
              <a:rect l="l" t="t" r="r" b="b"/>
              <a:pathLst>
                <a:path w="2549" h="5108" extrusionOk="0">
                  <a:moveTo>
                    <a:pt x="1" y="0"/>
                  </a:moveTo>
                  <a:lnTo>
                    <a:pt x="1" y="0"/>
                  </a:lnTo>
                  <a:cubicBezTo>
                    <a:pt x="37" y="60"/>
                    <a:pt x="84" y="131"/>
                    <a:pt x="120" y="191"/>
                  </a:cubicBezTo>
                  <a:cubicBezTo>
                    <a:pt x="215" y="345"/>
                    <a:pt x="322" y="512"/>
                    <a:pt x="442" y="703"/>
                  </a:cubicBezTo>
                  <a:cubicBezTo>
                    <a:pt x="715" y="1143"/>
                    <a:pt x="1084" y="1762"/>
                    <a:pt x="1442" y="2465"/>
                  </a:cubicBezTo>
                  <a:cubicBezTo>
                    <a:pt x="1787" y="3179"/>
                    <a:pt x="2061" y="3834"/>
                    <a:pt x="2251" y="4322"/>
                  </a:cubicBezTo>
                  <a:lnTo>
                    <a:pt x="2466" y="4893"/>
                  </a:lnTo>
                  <a:cubicBezTo>
                    <a:pt x="2489" y="4965"/>
                    <a:pt x="2513" y="5036"/>
                    <a:pt x="2549" y="5108"/>
                  </a:cubicBezTo>
                  <a:cubicBezTo>
                    <a:pt x="2537" y="5036"/>
                    <a:pt x="2525" y="4965"/>
                    <a:pt x="2501" y="4893"/>
                  </a:cubicBezTo>
                  <a:cubicBezTo>
                    <a:pt x="2454" y="4751"/>
                    <a:pt x="2394" y="4548"/>
                    <a:pt x="2299" y="4310"/>
                  </a:cubicBezTo>
                  <a:cubicBezTo>
                    <a:pt x="2073" y="3667"/>
                    <a:pt x="1811" y="3048"/>
                    <a:pt x="1513" y="2441"/>
                  </a:cubicBezTo>
                  <a:cubicBezTo>
                    <a:pt x="1204" y="1834"/>
                    <a:pt x="870" y="1250"/>
                    <a:pt x="489" y="679"/>
                  </a:cubicBezTo>
                  <a:cubicBezTo>
                    <a:pt x="346" y="464"/>
                    <a:pt x="227" y="286"/>
                    <a:pt x="144" y="179"/>
                  </a:cubicBezTo>
                  <a:cubicBezTo>
                    <a:pt x="96" y="107"/>
                    <a:pt x="61" y="48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2857175" y="2366500"/>
              <a:ext cx="125950" cy="17275"/>
            </a:xfrm>
            <a:custGeom>
              <a:avLst/>
              <a:gdLst/>
              <a:ahLst/>
              <a:cxnLst/>
              <a:rect l="l" t="t" r="r" b="b"/>
              <a:pathLst>
                <a:path w="5038" h="691" extrusionOk="0">
                  <a:moveTo>
                    <a:pt x="1" y="0"/>
                  </a:moveTo>
                  <a:cubicBezTo>
                    <a:pt x="60" y="24"/>
                    <a:pt x="132" y="24"/>
                    <a:pt x="203" y="36"/>
                  </a:cubicBezTo>
                  <a:lnTo>
                    <a:pt x="739" y="84"/>
                  </a:lnTo>
                  <a:cubicBezTo>
                    <a:pt x="1203" y="131"/>
                    <a:pt x="1834" y="191"/>
                    <a:pt x="2525" y="286"/>
                  </a:cubicBezTo>
                  <a:cubicBezTo>
                    <a:pt x="3215" y="381"/>
                    <a:pt x="3846" y="488"/>
                    <a:pt x="4299" y="572"/>
                  </a:cubicBezTo>
                  <a:lnTo>
                    <a:pt x="4835" y="667"/>
                  </a:lnTo>
                  <a:cubicBezTo>
                    <a:pt x="4906" y="679"/>
                    <a:pt x="4966" y="691"/>
                    <a:pt x="5037" y="691"/>
                  </a:cubicBezTo>
                  <a:cubicBezTo>
                    <a:pt x="4978" y="667"/>
                    <a:pt x="4906" y="655"/>
                    <a:pt x="4847" y="643"/>
                  </a:cubicBezTo>
                  <a:cubicBezTo>
                    <a:pt x="4716" y="607"/>
                    <a:pt x="4537" y="572"/>
                    <a:pt x="4311" y="524"/>
                  </a:cubicBezTo>
                  <a:cubicBezTo>
                    <a:pt x="3858" y="429"/>
                    <a:pt x="3239" y="322"/>
                    <a:pt x="2537" y="226"/>
                  </a:cubicBezTo>
                  <a:cubicBezTo>
                    <a:pt x="1834" y="131"/>
                    <a:pt x="1203" y="72"/>
                    <a:pt x="751" y="36"/>
                  </a:cubicBezTo>
                  <a:cubicBezTo>
                    <a:pt x="525" y="0"/>
                    <a:pt x="322" y="0"/>
                    <a:pt x="2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64625" y="2272975"/>
              <a:ext cx="99150" cy="17650"/>
            </a:xfrm>
            <a:custGeom>
              <a:avLst/>
              <a:gdLst/>
              <a:ahLst/>
              <a:cxnLst/>
              <a:rect l="l" t="t" r="r" b="b"/>
              <a:pathLst>
                <a:path w="3966" h="706" extrusionOk="0">
                  <a:moveTo>
                    <a:pt x="3196" y="0"/>
                  </a:moveTo>
                  <a:cubicBezTo>
                    <a:pt x="2773" y="0"/>
                    <a:pt x="2357" y="36"/>
                    <a:pt x="1941" y="98"/>
                  </a:cubicBezTo>
                  <a:cubicBezTo>
                    <a:pt x="1465" y="181"/>
                    <a:pt x="1001" y="300"/>
                    <a:pt x="548" y="467"/>
                  </a:cubicBezTo>
                  <a:cubicBezTo>
                    <a:pt x="369" y="538"/>
                    <a:pt x="239" y="586"/>
                    <a:pt x="143" y="634"/>
                  </a:cubicBezTo>
                  <a:cubicBezTo>
                    <a:pt x="96" y="657"/>
                    <a:pt x="48" y="681"/>
                    <a:pt x="0" y="705"/>
                  </a:cubicBezTo>
                  <a:cubicBezTo>
                    <a:pt x="48" y="693"/>
                    <a:pt x="108" y="681"/>
                    <a:pt x="155" y="657"/>
                  </a:cubicBezTo>
                  <a:lnTo>
                    <a:pt x="560" y="515"/>
                  </a:lnTo>
                  <a:cubicBezTo>
                    <a:pt x="1012" y="360"/>
                    <a:pt x="1477" y="253"/>
                    <a:pt x="1941" y="169"/>
                  </a:cubicBezTo>
                  <a:cubicBezTo>
                    <a:pt x="2417" y="86"/>
                    <a:pt x="2894" y="50"/>
                    <a:pt x="3370" y="50"/>
                  </a:cubicBezTo>
                  <a:lnTo>
                    <a:pt x="3965" y="50"/>
                  </a:lnTo>
                  <a:cubicBezTo>
                    <a:pt x="3918" y="26"/>
                    <a:pt x="3870" y="26"/>
                    <a:pt x="3810" y="26"/>
                  </a:cubicBezTo>
                  <a:cubicBezTo>
                    <a:pt x="3668" y="3"/>
                    <a:pt x="3525" y="3"/>
                    <a:pt x="3382" y="3"/>
                  </a:cubicBezTo>
                  <a:cubicBezTo>
                    <a:pt x="3320" y="1"/>
                    <a:pt x="3258" y="0"/>
                    <a:pt x="31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150850" y="2846025"/>
              <a:ext cx="177725" cy="40200"/>
            </a:xfrm>
            <a:custGeom>
              <a:avLst/>
              <a:gdLst/>
              <a:ahLst/>
              <a:cxnLst/>
              <a:rect l="l" t="t" r="r" b="b"/>
              <a:pathLst>
                <a:path w="7109" h="1608" extrusionOk="0">
                  <a:moveTo>
                    <a:pt x="7108" y="0"/>
                  </a:moveTo>
                  <a:cubicBezTo>
                    <a:pt x="7108" y="0"/>
                    <a:pt x="5489" y="334"/>
                    <a:pt x="3536" y="774"/>
                  </a:cubicBezTo>
                  <a:cubicBezTo>
                    <a:pt x="1596" y="1215"/>
                    <a:pt x="0" y="1607"/>
                    <a:pt x="0" y="1607"/>
                  </a:cubicBezTo>
                  <a:cubicBezTo>
                    <a:pt x="12" y="1607"/>
                    <a:pt x="1631" y="1274"/>
                    <a:pt x="3572" y="834"/>
                  </a:cubicBezTo>
                  <a:cubicBezTo>
                    <a:pt x="5525" y="393"/>
                    <a:pt x="7108" y="24"/>
                    <a:pt x="71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2328850" y="2862575"/>
              <a:ext cx="55975" cy="3825"/>
            </a:xfrm>
            <a:custGeom>
              <a:avLst/>
              <a:gdLst/>
              <a:ahLst/>
              <a:cxnLst/>
              <a:rect l="l" t="t" r="r" b="b"/>
              <a:pathLst>
                <a:path w="2239" h="153" extrusionOk="0">
                  <a:moveTo>
                    <a:pt x="279" y="0"/>
                  </a:moveTo>
                  <a:cubicBezTo>
                    <a:pt x="185" y="0"/>
                    <a:pt x="92" y="2"/>
                    <a:pt x="0" y="5"/>
                  </a:cubicBezTo>
                  <a:cubicBezTo>
                    <a:pt x="369" y="64"/>
                    <a:pt x="738" y="100"/>
                    <a:pt x="1119" y="112"/>
                  </a:cubicBezTo>
                  <a:cubicBezTo>
                    <a:pt x="1396" y="139"/>
                    <a:pt x="1680" y="152"/>
                    <a:pt x="1960" y="152"/>
                  </a:cubicBezTo>
                  <a:cubicBezTo>
                    <a:pt x="2053" y="152"/>
                    <a:pt x="2146" y="151"/>
                    <a:pt x="2239" y="148"/>
                  </a:cubicBezTo>
                  <a:cubicBezTo>
                    <a:pt x="1869" y="88"/>
                    <a:pt x="1500" y="52"/>
                    <a:pt x="1119" y="41"/>
                  </a:cubicBezTo>
                  <a:cubicBezTo>
                    <a:pt x="842" y="14"/>
                    <a:pt x="559" y="0"/>
                    <a:pt x="2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2438075" y="2767425"/>
              <a:ext cx="206000" cy="53050"/>
            </a:xfrm>
            <a:custGeom>
              <a:avLst/>
              <a:gdLst/>
              <a:ahLst/>
              <a:cxnLst/>
              <a:rect l="l" t="t" r="r" b="b"/>
              <a:pathLst>
                <a:path w="8240" h="2122" extrusionOk="0">
                  <a:moveTo>
                    <a:pt x="8236" y="0"/>
                  </a:moveTo>
                  <a:cubicBezTo>
                    <a:pt x="8137" y="0"/>
                    <a:pt x="6326" y="456"/>
                    <a:pt x="4108" y="1025"/>
                  </a:cubicBezTo>
                  <a:cubicBezTo>
                    <a:pt x="1834" y="1620"/>
                    <a:pt x="1" y="2108"/>
                    <a:pt x="1" y="2120"/>
                  </a:cubicBezTo>
                  <a:cubicBezTo>
                    <a:pt x="1" y="2121"/>
                    <a:pt x="2" y="2121"/>
                    <a:pt x="4" y="2121"/>
                  </a:cubicBezTo>
                  <a:cubicBezTo>
                    <a:pt x="92" y="2121"/>
                    <a:pt x="1914" y="1665"/>
                    <a:pt x="4132" y="1096"/>
                  </a:cubicBezTo>
                  <a:cubicBezTo>
                    <a:pt x="6394" y="501"/>
                    <a:pt x="8240" y="1"/>
                    <a:pt x="8240" y="1"/>
                  </a:cubicBezTo>
                  <a:cubicBezTo>
                    <a:pt x="8240" y="0"/>
                    <a:pt x="8238" y="0"/>
                    <a:pt x="82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2155300" y="2979950"/>
              <a:ext cx="103625" cy="18800"/>
            </a:xfrm>
            <a:custGeom>
              <a:avLst/>
              <a:gdLst/>
              <a:ahLst/>
              <a:cxnLst/>
              <a:rect l="l" t="t" r="r" b="b"/>
              <a:pathLst>
                <a:path w="4145" h="752" extrusionOk="0">
                  <a:moveTo>
                    <a:pt x="4141" y="0"/>
                  </a:moveTo>
                  <a:cubicBezTo>
                    <a:pt x="4081" y="0"/>
                    <a:pt x="3177" y="163"/>
                    <a:pt x="2072" y="358"/>
                  </a:cubicBezTo>
                  <a:cubicBezTo>
                    <a:pt x="918" y="561"/>
                    <a:pt x="1" y="751"/>
                    <a:pt x="1" y="751"/>
                  </a:cubicBezTo>
                  <a:cubicBezTo>
                    <a:pt x="1" y="751"/>
                    <a:pt x="941" y="608"/>
                    <a:pt x="2084" y="406"/>
                  </a:cubicBezTo>
                  <a:cubicBezTo>
                    <a:pt x="3227" y="203"/>
                    <a:pt x="4144" y="25"/>
                    <a:pt x="4144" y="1"/>
                  </a:cubicBezTo>
                  <a:cubicBezTo>
                    <a:pt x="4144" y="1"/>
                    <a:pt x="4143" y="0"/>
                    <a:pt x="414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6"/>
            <p:cNvSpPr/>
            <p:nvPr/>
          </p:nvSpPr>
          <p:spPr>
            <a:xfrm>
              <a:off x="2298775" y="2918350"/>
              <a:ext cx="234275" cy="37250"/>
            </a:xfrm>
            <a:custGeom>
              <a:avLst/>
              <a:gdLst/>
              <a:ahLst/>
              <a:cxnLst/>
              <a:rect l="l" t="t" r="r" b="b"/>
              <a:pathLst>
                <a:path w="9371" h="1490" extrusionOk="0">
                  <a:moveTo>
                    <a:pt x="9371" y="0"/>
                  </a:moveTo>
                  <a:cubicBezTo>
                    <a:pt x="9371" y="0"/>
                    <a:pt x="7263" y="298"/>
                    <a:pt x="4680" y="715"/>
                  </a:cubicBezTo>
                  <a:cubicBezTo>
                    <a:pt x="2096" y="1131"/>
                    <a:pt x="1" y="1477"/>
                    <a:pt x="1" y="1489"/>
                  </a:cubicBezTo>
                  <a:cubicBezTo>
                    <a:pt x="1" y="1489"/>
                    <a:pt x="3" y="1490"/>
                    <a:pt x="8" y="1490"/>
                  </a:cubicBezTo>
                  <a:cubicBezTo>
                    <a:pt x="148" y="1490"/>
                    <a:pt x="2198" y="1176"/>
                    <a:pt x="4692" y="774"/>
                  </a:cubicBezTo>
                  <a:cubicBezTo>
                    <a:pt x="7275" y="369"/>
                    <a:pt x="9371" y="12"/>
                    <a:pt x="937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6"/>
            <p:cNvSpPr/>
            <p:nvPr/>
          </p:nvSpPr>
          <p:spPr>
            <a:xfrm>
              <a:off x="2532450" y="2926150"/>
              <a:ext cx="90800" cy="11500"/>
            </a:xfrm>
            <a:custGeom>
              <a:avLst/>
              <a:gdLst/>
              <a:ahLst/>
              <a:cxnLst/>
              <a:rect l="l" t="t" r="r" b="b"/>
              <a:pathLst>
                <a:path w="3632" h="460" extrusionOk="0">
                  <a:moveTo>
                    <a:pt x="3560" y="1"/>
                  </a:moveTo>
                  <a:cubicBezTo>
                    <a:pt x="3536" y="1"/>
                    <a:pt x="3512" y="4"/>
                    <a:pt x="3489" y="10"/>
                  </a:cubicBezTo>
                  <a:lnTo>
                    <a:pt x="3096" y="10"/>
                  </a:lnTo>
                  <a:cubicBezTo>
                    <a:pt x="2774" y="22"/>
                    <a:pt x="2322" y="57"/>
                    <a:pt x="1810" y="117"/>
                  </a:cubicBezTo>
                  <a:cubicBezTo>
                    <a:pt x="1298" y="188"/>
                    <a:pt x="845" y="260"/>
                    <a:pt x="524" y="331"/>
                  </a:cubicBezTo>
                  <a:cubicBezTo>
                    <a:pt x="357" y="355"/>
                    <a:pt x="226" y="391"/>
                    <a:pt x="143" y="415"/>
                  </a:cubicBezTo>
                  <a:lnTo>
                    <a:pt x="0" y="450"/>
                  </a:lnTo>
                  <a:cubicBezTo>
                    <a:pt x="24" y="456"/>
                    <a:pt x="48" y="459"/>
                    <a:pt x="71" y="459"/>
                  </a:cubicBezTo>
                  <a:cubicBezTo>
                    <a:pt x="95" y="459"/>
                    <a:pt x="119" y="456"/>
                    <a:pt x="143" y="450"/>
                  </a:cubicBezTo>
                  <a:lnTo>
                    <a:pt x="524" y="391"/>
                  </a:lnTo>
                  <a:cubicBezTo>
                    <a:pt x="845" y="331"/>
                    <a:pt x="1310" y="272"/>
                    <a:pt x="1810" y="200"/>
                  </a:cubicBezTo>
                  <a:cubicBezTo>
                    <a:pt x="2322" y="141"/>
                    <a:pt x="2774" y="93"/>
                    <a:pt x="3096" y="69"/>
                  </a:cubicBezTo>
                  <a:lnTo>
                    <a:pt x="3489" y="34"/>
                  </a:lnTo>
                  <a:cubicBezTo>
                    <a:pt x="3536" y="34"/>
                    <a:pt x="3584" y="22"/>
                    <a:pt x="3631" y="10"/>
                  </a:cubicBezTo>
                  <a:cubicBezTo>
                    <a:pt x="3608" y="4"/>
                    <a:pt x="3584" y="1"/>
                    <a:pt x="35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6"/>
            <p:cNvSpPr/>
            <p:nvPr/>
          </p:nvSpPr>
          <p:spPr>
            <a:xfrm>
              <a:off x="2152025" y="3080275"/>
              <a:ext cx="196200" cy="42300"/>
            </a:xfrm>
            <a:custGeom>
              <a:avLst/>
              <a:gdLst/>
              <a:ahLst/>
              <a:cxnLst/>
              <a:rect l="l" t="t" r="r" b="b"/>
              <a:pathLst>
                <a:path w="7848" h="1692" extrusionOk="0">
                  <a:moveTo>
                    <a:pt x="7847" y="0"/>
                  </a:moveTo>
                  <a:lnTo>
                    <a:pt x="7847" y="0"/>
                  </a:lnTo>
                  <a:cubicBezTo>
                    <a:pt x="7823" y="12"/>
                    <a:pt x="7799" y="24"/>
                    <a:pt x="7776" y="36"/>
                  </a:cubicBezTo>
                  <a:lnTo>
                    <a:pt x="7549" y="131"/>
                  </a:lnTo>
                  <a:cubicBezTo>
                    <a:pt x="7505" y="150"/>
                    <a:pt x="7457" y="169"/>
                    <a:pt x="7405" y="189"/>
                  </a:cubicBezTo>
                  <a:lnTo>
                    <a:pt x="7405" y="189"/>
                  </a:lnTo>
                  <a:cubicBezTo>
                    <a:pt x="7452" y="173"/>
                    <a:pt x="7497" y="158"/>
                    <a:pt x="7537" y="143"/>
                  </a:cubicBezTo>
                  <a:lnTo>
                    <a:pt x="7776" y="60"/>
                  </a:lnTo>
                  <a:lnTo>
                    <a:pt x="7847" y="0"/>
                  </a:lnTo>
                  <a:close/>
                  <a:moveTo>
                    <a:pt x="7405" y="189"/>
                  </a:moveTo>
                  <a:cubicBezTo>
                    <a:pt x="7217" y="254"/>
                    <a:pt x="6977" y="334"/>
                    <a:pt x="6692" y="429"/>
                  </a:cubicBezTo>
                  <a:cubicBezTo>
                    <a:pt x="5752" y="750"/>
                    <a:pt x="4799" y="1000"/>
                    <a:pt x="3835" y="1203"/>
                  </a:cubicBezTo>
                  <a:cubicBezTo>
                    <a:pt x="2858" y="1393"/>
                    <a:pt x="1882" y="1536"/>
                    <a:pt x="906" y="1620"/>
                  </a:cubicBezTo>
                  <a:cubicBezTo>
                    <a:pt x="683" y="1640"/>
                    <a:pt x="484" y="1661"/>
                    <a:pt x="315" y="1675"/>
                  </a:cubicBezTo>
                  <a:lnTo>
                    <a:pt x="315" y="1675"/>
                  </a:lnTo>
                  <a:cubicBezTo>
                    <a:pt x="480" y="1667"/>
                    <a:pt x="673" y="1657"/>
                    <a:pt x="894" y="1643"/>
                  </a:cubicBezTo>
                  <a:cubicBezTo>
                    <a:pt x="2882" y="1501"/>
                    <a:pt x="4823" y="1108"/>
                    <a:pt x="6704" y="453"/>
                  </a:cubicBezTo>
                  <a:cubicBezTo>
                    <a:pt x="6983" y="350"/>
                    <a:pt x="7219" y="263"/>
                    <a:pt x="7405" y="189"/>
                  </a:cubicBezTo>
                  <a:close/>
                  <a:moveTo>
                    <a:pt x="315" y="1675"/>
                  </a:moveTo>
                  <a:cubicBezTo>
                    <a:pt x="195" y="1681"/>
                    <a:pt x="91" y="1686"/>
                    <a:pt x="1" y="1691"/>
                  </a:cubicBezTo>
                  <a:cubicBezTo>
                    <a:pt x="90" y="1691"/>
                    <a:pt x="195" y="1685"/>
                    <a:pt x="315" y="167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6"/>
            <p:cNvSpPr/>
            <p:nvPr/>
          </p:nvSpPr>
          <p:spPr>
            <a:xfrm>
              <a:off x="2324675" y="3034725"/>
              <a:ext cx="298275" cy="69075"/>
            </a:xfrm>
            <a:custGeom>
              <a:avLst/>
              <a:gdLst/>
              <a:ahLst/>
              <a:cxnLst/>
              <a:rect l="l" t="t" r="r" b="b"/>
              <a:pathLst>
                <a:path w="11931" h="2763" extrusionOk="0">
                  <a:moveTo>
                    <a:pt x="11931" y="1"/>
                  </a:moveTo>
                  <a:lnTo>
                    <a:pt x="11811" y="24"/>
                  </a:lnTo>
                  <a:lnTo>
                    <a:pt x="11478" y="132"/>
                  </a:lnTo>
                  <a:lnTo>
                    <a:pt x="10216" y="513"/>
                  </a:lnTo>
                  <a:cubicBezTo>
                    <a:pt x="9144" y="822"/>
                    <a:pt x="7668" y="1227"/>
                    <a:pt x="6013" y="1620"/>
                  </a:cubicBezTo>
                  <a:cubicBezTo>
                    <a:pt x="4370" y="2001"/>
                    <a:pt x="2858" y="2287"/>
                    <a:pt x="1763" y="2477"/>
                  </a:cubicBezTo>
                  <a:lnTo>
                    <a:pt x="477" y="2680"/>
                  </a:lnTo>
                  <a:lnTo>
                    <a:pt x="120" y="2739"/>
                  </a:lnTo>
                  <a:lnTo>
                    <a:pt x="0" y="2763"/>
                  </a:lnTo>
                  <a:lnTo>
                    <a:pt x="120" y="2763"/>
                  </a:lnTo>
                  <a:lnTo>
                    <a:pt x="477" y="2715"/>
                  </a:lnTo>
                  <a:cubicBezTo>
                    <a:pt x="786" y="2680"/>
                    <a:pt x="1239" y="2620"/>
                    <a:pt x="1786" y="2525"/>
                  </a:cubicBezTo>
                  <a:cubicBezTo>
                    <a:pt x="2882" y="2358"/>
                    <a:pt x="4406" y="2084"/>
                    <a:pt x="6049" y="1691"/>
                  </a:cubicBezTo>
                  <a:cubicBezTo>
                    <a:pt x="7680" y="1310"/>
                    <a:pt x="9156" y="882"/>
                    <a:pt x="10228" y="560"/>
                  </a:cubicBezTo>
                  <a:cubicBezTo>
                    <a:pt x="10752" y="405"/>
                    <a:pt x="11180" y="263"/>
                    <a:pt x="11478" y="155"/>
                  </a:cubicBezTo>
                  <a:lnTo>
                    <a:pt x="11811" y="48"/>
                  </a:lnTo>
                  <a:cubicBezTo>
                    <a:pt x="11859" y="36"/>
                    <a:pt x="11895" y="13"/>
                    <a:pt x="119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6"/>
            <p:cNvSpPr/>
            <p:nvPr/>
          </p:nvSpPr>
          <p:spPr>
            <a:xfrm>
              <a:off x="2146975" y="3170750"/>
              <a:ext cx="352150" cy="22300"/>
            </a:xfrm>
            <a:custGeom>
              <a:avLst/>
              <a:gdLst/>
              <a:ahLst/>
              <a:cxnLst/>
              <a:rect l="l" t="t" r="r" b="b"/>
              <a:pathLst>
                <a:path w="14086" h="892" extrusionOk="0">
                  <a:moveTo>
                    <a:pt x="14086" y="1"/>
                  </a:moveTo>
                  <a:lnTo>
                    <a:pt x="13943" y="25"/>
                  </a:lnTo>
                  <a:lnTo>
                    <a:pt x="13526" y="84"/>
                  </a:lnTo>
                  <a:cubicBezTo>
                    <a:pt x="13169" y="132"/>
                    <a:pt x="12657" y="203"/>
                    <a:pt x="12014" y="287"/>
                  </a:cubicBezTo>
                  <a:cubicBezTo>
                    <a:pt x="10728" y="441"/>
                    <a:pt x="8966" y="644"/>
                    <a:pt x="6989" y="739"/>
                  </a:cubicBezTo>
                  <a:cubicBezTo>
                    <a:pt x="5502" y="802"/>
                    <a:pt x="4116" y="831"/>
                    <a:pt x="2973" y="831"/>
                  </a:cubicBezTo>
                  <a:cubicBezTo>
                    <a:pt x="2606" y="831"/>
                    <a:pt x="2265" y="828"/>
                    <a:pt x="1953" y="822"/>
                  </a:cubicBezTo>
                  <a:cubicBezTo>
                    <a:pt x="1310" y="822"/>
                    <a:pt x="786" y="787"/>
                    <a:pt x="429" y="787"/>
                  </a:cubicBezTo>
                  <a:lnTo>
                    <a:pt x="0" y="787"/>
                  </a:lnTo>
                  <a:lnTo>
                    <a:pt x="429" y="810"/>
                  </a:lnTo>
                  <a:cubicBezTo>
                    <a:pt x="786" y="834"/>
                    <a:pt x="1310" y="858"/>
                    <a:pt x="1953" y="870"/>
                  </a:cubicBezTo>
                  <a:cubicBezTo>
                    <a:pt x="2424" y="883"/>
                    <a:pt x="2961" y="891"/>
                    <a:pt x="3550" y="891"/>
                  </a:cubicBezTo>
                  <a:cubicBezTo>
                    <a:pt x="4570" y="891"/>
                    <a:pt x="5744" y="866"/>
                    <a:pt x="6989" y="799"/>
                  </a:cubicBezTo>
                  <a:cubicBezTo>
                    <a:pt x="8966" y="691"/>
                    <a:pt x="10728" y="501"/>
                    <a:pt x="12014" y="322"/>
                  </a:cubicBezTo>
                  <a:cubicBezTo>
                    <a:pt x="12657" y="239"/>
                    <a:pt x="13169" y="168"/>
                    <a:pt x="13526" y="108"/>
                  </a:cubicBezTo>
                  <a:lnTo>
                    <a:pt x="13943" y="37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6"/>
            <p:cNvSpPr/>
            <p:nvPr/>
          </p:nvSpPr>
          <p:spPr>
            <a:xfrm>
              <a:off x="2515175" y="3150400"/>
              <a:ext cx="112525" cy="3725"/>
            </a:xfrm>
            <a:custGeom>
              <a:avLst/>
              <a:gdLst/>
              <a:ahLst/>
              <a:cxnLst/>
              <a:rect l="l" t="t" r="r" b="b"/>
              <a:pathLst>
                <a:path w="4501" h="149" extrusionOk="0">
                  <a:moveTo>
                    <a:pt x="2802" y="0"/>
                  </a:moveTo>
                  <a:cubicBezTo>
                    <a:pt x="2631" y="0"/>
                    <a:pt x="2451" y="2"/>
                    <a:pt x="2263" y="5"/>
                  </a:cubicBezTo>
                  <a:cubicBezTo>
                    <a:pt x="1620" y="17"/>
                    <a:pt x="1060" y="41"/>
                    <a:pt x="655" y="77"/>
                  </a:cubicBezTo>
                  <a:lnTo>
                    <a:pt x="179" y="124"/>
                  </a:lnTo>
                  <a:cubicBezTo>
                    <a:pt x="120" y="124"/>
                    <a:pt x="60" y="136"/>
                    <a:pt x="0" y="148"/>
                  </a:cubicBezTo>
                  <a:lnTo>
                    <a:pt x="179" y="148"/>
                  </a:lnTo>
                  <a:lnTo>
                    <a:pt x="655" y="124"/>
                  </a:lnTo>
                  <a:cubicBezTo>
                    <a:pt x="1072" y="100"/>
                    <a:pt x="1620" y="65"/>
                    <a:pt x="2251" y="65"/>
                  </a:cubicBezTo>
                  <a:lnTo>
                    <a:pt x="4322" y="65"/>
                  </a:lnTo>
                  <a:cubicBezTo>
                    <a:pt x="4352" y="71"/>
                    <a:pt x="4382" y="74"/>
                    <a:pt x="4412" y="74"/>
                  </a:cubicBezTo>
                  <a:cubicBezTo>
                    <a:pt x="4441" y="74"/>
                    <a:pt x="4471" y="71"/>
                    <a:pt x="4501" y="65"/>
                  </a:cubicBezTo>
                  <a:lnTo>
                    <a:pt x="4358" y="53"/>
                  </a:lnTo>
                  <a:lnTo>
                    <a:pt x="3870" y="17"/>
                  </a:lnTo>
                  <a:cubicBezTo>
                    <a:pt x="3575" y="9"/>
                    <a:pt x="3215" y="0"/>
                    <a:pt x="28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6"/>
            <p:cNvSpPr/>
            <p:nvPr/>
          </p:nvSpPr>
          <p:spPr>
            <a:xfrm>
              <a:off x="2019575" y="2831125"/>
              <a:ext cx="128625" cy="23275"/>
            </a:xfrm>
            <a:custGeom>
              <a:avLst/>
              <a:gdLst/>
              <a:ahLst/>
              <a:cxnLst/>
              <a:rect l="l" t="t" r="r" b="b"/>
              <a:pathLst>
                <a:path w="5145" h="931" extrusionOk="0">
                  <a:moveTo>
                    <a:pt x="5140" y="0"/>
                  </a:moveTo>
                  <a:cubicBezTo>
                    <a:pt x="5064" y="0"/>
                    <a:pt x="3947" y="187"/>
                    <a:pt x="2572" y="429"/>
                  </a:cubicBezTo>
                  <a:cubicBezTo>
                    <a:pt x="1144" y="691"/>
                    <a:pt x="1" y="906"/>
                    <a:pt x="1" y="930"/>
                  </a:cubicBezTo>
                  <a:cubicBezTo>
                    <a:pt x="1" y="930"/>
                    <a:pt x="2" y="930"/>
                    <a:pt x="4" y="930"/>
                  </a:cubicBezTo>
                  <a:cubicBezTo>
                    <a:pt x="69" y="930"/>
                    <a:pt x="1186" y="743"/>
                    <a:pt x="2572" y="501"/>
                  </a:cubicBezTo>
                  <a:cubicBezTo>
                    <a:pt x="3989" y="239"/>
                    <a:pt x="5144" y="25"/>
                    <a:pt x="5144" y="1"/>
                  </a:cubicBezTo>
                  <a:cubicBezTo>
                    <a:pt x="5144" y="0"/>
                    <a:pt x="5142" y="0"/>
                    <a:pt x="51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6"/>
            <p:cNvSpPr/>
            <p:nvPr/>
          </p:nvSpPr>
          <p:spPr>
            <a:xfrm>
              <a:off x="2023750" y="2957250"/>
              <a:ext cx="119975" cy="11825"/>
            </a:xfrm>
            <a:custGeom>
              <a:avLst/>
              <a:gdLst/>
              <a:ahLst/>
              <a:cxnLst/>
              <a:rect l="l" t="t" r="r" b="b"/>
              <a:pathLst>
                <a:path w="4799" h="473" extrusionOk="0">
                  <a:moveTo>
                    <a:pt x="4765" y="0"/>
                  </a:moveTo>
                  <a:cubicBezTo>
                    <a:pt x="4573" y="0"/>
                    <a:pt x="3589" y="89"/>
                    <a:pt x="2393" y="206"/>
                  </a:cubicBezTo>
                  <a:cubicBezTo>
                    <a:pt x="1072" y="326"/>
                    <a:pt x="0" y="445"/>
                    <a:pt x="0" y="468"/>
                  </a:cubicBezTo>
                  <a:cubicBezTo>
                    <a:pt x="0" y="471"/>
                    <a:pt x="12" y="472"/>
                    <a:pt x="34" y="472"/>
                  </a:cubicBezTo>
                  <a:cubicBezTo>
                    <a:pt x="228" y="472"/>
                    <a:pt x="1221" y="383"/>
                    <a:pt x="2405" y="266"/>
                  </a:cubicBezTo>
                  <a:cubicBezTo>
                    <a:pt x="3727" y="147"/>
                    <a:pt x="4798" y="16"/>
                    <a:pt x="4798" y="4"/>
                  </a:cubicBezTo>
                  <a:cubicBezTo>
                    <a:pt x="4798" y="2"/>
                    <a:pt x="4787" y="0"/>
                    <a:pt x="4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6"/>
            <p:cNvSpPr/>
            <p:nvPr/>
          </p:nvSpPr>
          <p:spPr>
            <a:xfrm>
              <a:off x="2030300" y="3058425"/>
              <a:ext cx="124425" cy="4250"/>
            </a:xfrm>
            <a:custGeom>
              <a:avLst/>
              <a:gdLst/>
              <a:ahLst/>
              <a:cxnLst/>
              <a:rect l="l" t="t" r="r" b="b"/>
              <a:pathLst>
                <a:path w="4977" h="170" extrusionOk="0">
                  <a:moveTo>
                    <a:pt x="4801" y="1"/>
                  </a:moveTo>
                  <a:cubicBezTo>
                    <a:pt x="4435" y="1"/>
                    <a:pt x="3535" y="16"/>
                    <a:pt x="2489" y="53"/>
                  </a:cubicBezTo>
                  <a:cubicBezTo>
                    <a:pt x="1107" y="89"/>
                    <a:pt x="0" y="136"/>
                    <a:pt x="0" y="160"/>
                  </a:cubicBezTo>
                  <a:cubicBezTo>
                    <a:pt x="0" y="167"/>
                    <a:pt x="87" y="170"/>
                    <a:pt x="241" y="170"/>
                  </a:cubicBezTo>
                  <a:cubicBezTo>
                    <a:pt x="640" y="170"/>
                    <a:pt x="1493" y="150"/>
                    <a:pt x="2489" y="124"/>
                  </a:cubicBezTo>
                  <a:cubicBezTo>
                    <a:pt x="3858" y="77"/>
                    <a:pt x="4977" y="29"/>
                    <a:pt x="4977" y="5"/>
                  </a:cubicBezTo>
                  <a:cubicBezTo>
                    <a:pt x="4977" y="2"/>
                    <a:pt x="4915" y="1"/>
                    <a:pt x="48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6"/>
            <p:cNvSpPr/>
            <p:nvPr/>
          </p:nvSpPr>
          <p:spPr>
            <a:xfrm>
              <a:off x="2019575" y="3155275"/>
              <a:ext cx="111650" cy="28300"/>
            </a:xfrm>
            <a:custGeom>
              <a:avLst/>
              <a:gdLst/>
              <a:ahLst/>
              <a:cxnLst/>
              <a:rect l="l" t="t" r="r" b="b"/>
              <a:pathLst>
                <a:path w="4466" h="1132" extrusionOk="0">
                  <a:moveTo>
                    <a:pt x="1" y="1"/>
                  </a:moveTo>
                  <a:lnTo>
                    <a:pt x="1" y="1"/>
                  </a:lnTo>
                  <a:cubicBezTo>
                    <a:pt x="48" y="36"/>
                    <a:pt x="96" y="60"/>
                    <a:pt x="155" y="84"/>
                  </a:cubicBezTo>
                  <a:cubicBezTo>
                    <a:pt x="262" y="144"/>
                    <a:pt x="417" y="215"/>
                    <a:pt x="608" y="298"/>
                  </a:cubicBezTo>
                  <a:cubicBezTo>
                    <a:pt x="1620" y="727"/>
                    <a:pt x="2691" y="1001"/>
                    <a:pt x="3787" y="1096"/>
                  </a:cubicBezTo>
                  <a:cubicBezTo>
                    <a:pt x="4001" y="1132"/>
                    <a:pt x="4168" y="1132"/>
                    <a:pt x="4287" y="1132"/>
                  </a:cubicBezTo>
                  <a:lnTo>
                    <a:pt x="4465" y="1132"/>
                  </a:lnTo>
                  <a:cubicBezTo>
                    <a:pt x="4406" y="1120"/>
                    <a:pt x="4334" y="1108"/>
                    <a:pt x="4275" y="1108"/>
                  </a:cubicBezTo>
                  <a:lnTo>
                    <a:pt x="3787" y="1060"/>
                  </a:lnTo>
                  <a:cubicBezTo>
                    <a:pt x="3239" y="989"/>
                    <a:pt x="2703" y="894"/>
                    <a:pt x="2179" y="763"/>
                  </a:cubicBezTo>
                  <a:cubicBezTo>
                    <a:pt x="1656" y="620"/>
                    <a:pt x="1132" y="453"/>
                    <a:pt x="632" y="251"/>
                  </a:cubicBezTo>
                  <a:cubicBezTo>
                    <a:pt x="429" y="179"/>
                    <a:pt x="274" y="108"/>
                    <a:pt x="167" y="60"/>
                  </a:cubicBezTo>
                  <a:cubicBezTo>
                    <a:pt x="120" y="36"/>
                    <a:pt x="60" y="13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6"/>
            <p:cNvSpPr/>
            <p:nvPr/>
          </p:nvSpPr>
          <p:spPr>
            <a:xfrm>
              <a:off x="2017200" y="3218375"/>
              <a:ext cx="120575" cy="56575"/>
            </a:xfrm>
            <a:custGeom>
              <a:avLst/>
              <a:gdLst/>
              <a:ahLst/>
              <a:cxnLst/>
              <a:rect l="l" t="t" r="r" b="b"/>
              <a:pathLst>
                <a:path w="4823" h="2263" extrusionOk="0">
                  <a:moveTo>
                    <a:pt x="4822" y="1"/>
                  </a:moveTo>
                  <a:lnTo>
                    <a:pt x="4822" y="1"/>
                  </a:lnTo>
                  <a:cubicBezTo>
                    <a:pt x="4763" y="25"/>
                    <a:pt x="4703" y="60"/>
                    <a:pt x="4644" y="96"/>
                  </a:cubicBezTo>
                  <a:cubicBezTo>
                    <a:pt x="4525" y="179"/>
                    <a:pt x="4370" y="287"/>
                    <a:pt x="4156" y="418"/>
                  </a:cubicBezTo>
                  <a:cubicBezTo>
                    <a:pt x="3096" y="1084"/>
                    <a:pt x="1941" y="1632"/>
                    <a:pt x="750" y="2025"/>
                  </a:cubicBezTo>
                  <a:cubicBezTo>
                    <a:pt x="524" y="2096"/>
                    <a:pt x="334" y="2156"/>
                    <a:pt x="203" y="2192"/>
                  </a:cubicBezTo>
                  <a:cubicBezTo>
                    <a:pt x="131" y="2215"/>
                    <a:pt x="60" y="2239"/>
                    <a:pt x="0" y="2263"/>
                  </a:cubicBezTo>
                  <a:cubicBezTo>
                    <a:pt x="72" y="2251"/>
                    <a:pt x="131" y="2239"/>
                    <a:pt x="203" y="2215"/>
                  </a:cubicBezTo>
                  <a:cubicBezTo>
                    <a:pt x="334" y="2192"/>
                    <a:pt x="524" y="2132"/>
                    <a:pt x="762" y="2072"/>
                  </a:cubicBezTo>
                  <a:cubicBezTo>
                    <a:pt x="1370" y="1882"/>
                    <a:pt x="1953" y="1656"/>
                    <a:pt x="2536" y="1382"/>
                  </a:cubicBezTo>
                  <a:cubicBezTo>
                    <a:pt x="3108" y="1108"/>
                    <a:pt x="3656" y="799"/>
                    <a:pt x="4179" y="453"/>
                  </a:cubicBezTo>
                  <a:cubicBezTo>
                    <a:pt x="4382" y="322"/>
                    <a:pt x="4548" y="215"/>
                    <a:pt x="4656" y="132"/>
                  </a:cubicBezTo>
                  <a:cubicBezTo>
                    <a:pt x="4715" y="84"/>
                    <a:pt x="4775" y="48"/>
                    <a:pt x="48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6"/>
            <p:cNvSpPr/>
            <p:nvPr/>
          </p:nvSpPr>
          <p:spPr>
            <a:xfrm>
              <a:off x="2218125" y="2612050"/>
              <a:ext cx="11925" cy="630775"/>
            </a:xfrm>
            <a:custGeom>
              <a:avLst/>
              <a:gdLst/>
              <a:ahLst/>
              <a:cxnLst/>
              <a:rect l="l" t="t" r="r" b="b"/>
              <a:pathLst>
                <a:path w="477" h="25231" extrusionOk="0">
                  <a:moveTo>
                    <a:pt x="0" y="1"/>
                  </a:moveTo>
                  <a:cubicBezTo>
                    <a:pt x="0" y="1"/>
                    <a:pt x="0" y="72"/>
                    <a:pt x="0" y="251"/>
                  </a:cubicBezTo>
                  <a:cubicBezTo>
                    <a:pt x="12" y="441"/>
                    <a:pt x="36" y="691"/>
                    <a:pt x="36" y="989"/>
                  </a:cubicBezTo>
                  <a:cubicBezTo>
                    <a:pt x="71" y="1644"/>
                    <a:pt x="119" y="2561"/>
                    <a:pt x="167" y="3692"/>
                  </a:cubicBezTo>
                  <a:cubicBezTo>
                    <a:pt x="262" y="5978"/>
                    <a:pt x="357" y="9133"/>
                    <a:pt x="381" y="12610"/>
                  </a:cubicBezTo>
                  <a:cubicBezTo>
                    <a:pt x="405" y="16098"/>
                    <a:pt x="357" y="19253"/>
                    <a:pt x="286" y="21527"/>
                  </a:cubicBezTo>
                  <a:cubicBezTo>
                    <a:pt x="250" y="22658"/>
                    <a:pt x="226" y="23599"/>
                    <a:pt x="202" y="24242"/>
                  </a:cubicBezTo>
                  <a:cubicBezTo>
                    <a:pt x="191" y="24540"/>
                    <a:pt x="179" y="24801"/>
                    <a:pt x="179" y="24968"/>
                  </a:cubicBezTo>
                  <a:lnTo>
                    <a:pt x="179" y="25230"/>
                  </a:lnTo>
                  <a:cubicBezTo>
                    <a:pt x="179" y="25230"/>
                    <a:pt x="191" y="25135"/>
                    <a:pt x="191" y="24980"/>
                  </a:cubicBezTo>
                  <a:lnTo>
                    <a:pt x="226" y="24254"/>
                  </a:lnTo>
                  <a:cubicBezTo>
                    <a:pt x="250" y="23611"/>
                    <a:pt x="298" y="22694"/>
                    <a:pt x="333" y="21551"/>
                  </a:cubicBezTo>
                  <a:cubicBezTo>
                    <a:pt x="405" y="19265"/>
                    <a:pt x="476" y="16110"/>
                    <a:pt x="441" y="12621"/>
                  </a:cubicBezTo>
                  <a:cubicBezTo>
                    <a:pt x="417" y="9145"/>
                    <a:pt x="310" y="5990"/>
                    <a:pt x="202" y="3704"/>
                  </a:cubicBezTo>
                  <a:cubicBezTo>
                    <a:pt x="155" y="2561"/>
                    <a:pt x="107" y="1644"/>
                    <a:pt x="60" y="1001"/>
                  </a:cubicBezTo>
                  <a:cubicBezTo>
                    <a:pt x="60" y="679"/>
                    <a:pt x="48" y="418"/>
                    <a:pt x="24" y="251"/>
                  </a:cubicBezTo>
                  <a:cubicBezTo>
                    <a:pt x="0" y="8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2338075" y="2583175"/>
              <a:ext cx="27100" cy="210175"/>
            </a:xfrm>
            <a:custGeom>
              <a:avLst/>
              <a:gdLst/>
              <a:ahLst/>
              <a:cxnLst/>
              <a:rect l="l" t="t" r="r" b="b"/>
              <a:pathLst>
                <a:path w="1084" h="8407" extrusionOk="0">
                  <a:moveTo>
                    <a:pt x="24" y="1"/>
                  </a:moveTo>
                  <a:cubicBezTo>
                    <a:pt x="0" y="1"/>
                    <a:pt x="215" y="1894"/>
                    <a:pt x="512" y="4216"/>
                  </a:cubicBezTo>
                  <a:cubicBezTo>
                    <a:pt x="798" y="6526"/>
                    <a:pt x="1048" y="8407"/>
                    <a:pt x="1072" y="8407"/>
                  </a:cubicBezTo>
                  <a:cubicBezTo>
                    <a:pt x="1084" y="8407"/>
                    <a:pt x="869" y="6526"/>
                    <a:pt x="572" y="4204"/>
                  </a:cubicBezTo>
                  <a:cubicBezTo>
                    <a:pt x="286" y="1882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2342225" y="2825475"/>
              <a:ext cx="9550" cy="63125"/>
            </a:xfrm>
            <a:custGeom>
              <a:avLst/>
              <a:gdLst/>
              <a:ahLst/>
              <a:cxnLst/>
              <a:rect l="l" t="t" r="r" b="b"/>
              <a:pathLst>
                <a:path w="382" h="2525" extrusionOk="0">
                  <a:moveTo>
                    <a:pt x="13" y="1"/>
                  </a:moveTo>
                  <a:cubicBezTo>
                    <a:pt x="1" y="1"/>
                    <a:pt x="60" y="572"/>
                    <a:pt x="168" y="1263"/>
                  </a:cubicBezTo>
                  <a:cubicBezTo>
                    <a:pt x="215" y="1691"/>
                    <a:pt x="287" y="2108"/>
                    <a:pt x="382" y="2525"/>
                  </a:cubicBezTo>
                  <a:cubicBezTo>
                    <a:pt x="358" y="2096"/>
                    <a:pt x="310" y="1679"/>
                    <a:pt x="227" y="1251"/>
                  </a:cubicBezTo>
                  <a:cubicBezTo>
                    <a:pt x="180" y="834"/>
                    <a:pt x="108" y="417"/>
                    <a:pt x="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2382725" y="2879950"/>
              <a:ext cx="2400" cy="181600"/>
            </a:xfrm>
            <a:custGeom>
              <a:avLst/>
              <a:gdLst/>
              <a:ahLst/>
              <a:cxnLst/>
              <a:rect l="l" t="t" r="r" b="b"/>
              <a:pathLst>
                <a:path w="96" h="7264" extrusionOk="0">
                  <a:moveTo>
                    <a:pt x="12" y="0"/>
                  </a:moveTo>
                  <a:cubicBezTo>
                    <a:pt x="0" y="0"/>
                    <a:pt x="0" y="1632"/>
                    <a:pt x="12" y="3632"/>
                  </a:cubicBezTo>
                  <a:cubicBezTo>
                    <a:pt x="36" y="5632"/>
                    <a:pt x="60" y="7263"/>
                    <a:pt x="84" y="7263"/>
                  </a:cubicBezTo>
                  <a:cubicBezTo>
                    <a:pt x="95" y="7263"/>
                    <a:pt x="95" y="5644"/>
                    <a:pt x="84" y="3632"/>
                  </a:cubicBezTo>
                  <a:cubicBezTo>
                    <a:pt x="60" y="1632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2359200" y="3075800"/>
              <a:ext cx="23550" cy="164325"/>
            </a:xfrm>
            <a:custGeom>
              <a:avLst/>
              <a:gdLst/>
              <a:ahLst/>
              <a:cxnLst/>
              <a:rect l="l" t="t" r="r" b="b"/>
              <a:pathLst>
                <a:path w="942" h="6573" extrusionOk="0">
                  <a:moveTo>
                    <a:pt x="24" y="1"/>
                  </a:moveTo>
                  <a:cubicBezTo>
                    <a:pt x="1" y="13"/>
                    <a:pt x="191" y="1477"/>
                    <a:pt x="441" y="3299"/>
                  </a:cubicBezTo>
                  <a:cubicBezTo>
                    <a:pt x="691" y="5109"/>
                    <a:pt x="905" y="6573"/>
                    <a:pt x="917" y="6573"/>
                  </a:cubicBezTo>
                  <a:cubicBezTo>
                    <a:pt x="941" y="6561"/>
                    <a:pt x="751" y="5097"/>
                    <a:pt x="501" y="3287"/>
                  </a:cubicBezTo>
                  <a:cubicBezTo>
                    <a:pt x="263" y="1477"/>
                    <a:pt x="48" y="1"/>
                    <a:pt x="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2487200" y="2557300"/>
              <a:ext cx="53900" cy="336950"/>
            </a:xfrm>
            <a:custGeom>
              <a:avLst/>
              <a:gdLst/>
              <a:ahLst/>
              <a:cxnLst/>
              <a:rect l="l" t="t" r="r" b="b"/>
              <a:pathLst>
                <a:path w="2156" h="13478" extrusionOk="0">
                  <a:moveTo>
                    <a:pt x="12" y="0"/>
                  </a:moveTo>
                  <a:cubicBezTo>
                    <a:pt x="0" y="0"/>
                    <a:pt x="465" y="3036"/>
                    <a:pt x="1048" y="6751"/>
                  </a:cubicBezTo>
                  <a:cubicBezTo>
                    <a:pt x="1643" y="10466"/>
                    <a:pt x="2131" y="13478"/>
                    <a:pt x="2155" y="13478"/>
                  </a:cubicBezTo>
                  <a:cubicBezTo>
                    <a:pt x="2155" y="13478"/>
                    <a:pt x="1703" y="10442"/>
                    <a:pt x="1119" y="6727"/>
                  </a:cubicBezTo>
                  <a:cubicBezTo>
                    <a:pt x="524" y="3012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2503575" y="2963600"/>
              <a:ext cx="17875" cy="149725"/>
            </a:xfrm>
            <a:custGeom>
              <a:avLst/>
              <a:gdLst/>
              <a:ahLst/>
              <a:cxnLst/>
              <a:rect l="l" t="t" r="r" b="b"/>
              <a:pathLst>
                <a:path w="715" h="5989" extrusionOk="0">
                  <a:moveTo>
                    <a:pt x="0" y="0"/>
                  </a:moveTo>
                  <a:cubicBezTo>
                    <a:pt x="0" y="1"/>
                    <a:pt x="131" y="1346"/>
                    <a:pt x="322" y="3000"/>
                  </a:cubicBezTo>
                  <a:cubicBezTo>
                    <a:pt x="512" y="4655"/>
                    <a:pt x="679" y="5989"/>
                    <a:pt x="703" y="5989"/>
                  </a:cubicBezTo>
                  <a:cubicBezTo>
                    <a:pt x="714" y="5989"/>
                    <a:pt x="572" y="4644"/>
                    <a:pt x="381" y="2989"/>
                  </a:cubicBezTo>
                  <a:cubicBezTo>
                    <a:pt x="191" y="133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2616975" y="2459650"/>
              <a:ext cx="259275" cy="93775"/>
            </a:xfrm>
            <a:custGeom>
              <a:avLst/>
              <a:gdLst/>
              <a:ahLst/>
              <a:cxnLst/>
              <a:rect l="l" t="t" r="r" b="b"/>
              <a:pathLst>
                <a:path w="10371" h="3751" extrusionOk="0">
                  <a:moveTo>
                    <a:pt x="10371" y="1"/>
                  </a:moveTo>
                  <a:lnTo>
                    <a:pt x="10264" y="84"/>
                  </a:lnTo>
                  <a:lnTo>
                    <a:pt x="10002" y="287"/>
                  </a:lnTo>
                  <a:cubicBezTo>
                    <a:pt x="9787" y="465"/>
                    <a:pt x="9454" y="715"/>
                    <a:pt x="9037" y="1001"/>
                  </a:cubicBezTo>
                  <a:cubicBezTo>
                    <a:pt x="8549" y="1334"/>
                    <a:pt x="8037" y="1632"/>
                    <a:pt x="7501" y="1918"/>
                  </a:cubicBezTo>
                  <a:cubicBezTo>
                    <a:pt x="6858" y="2251"/>
                    <a:pt x="6192" y="2549"/>
                    <a:pt x="5501" y="2799"/>
                  </a:cubicBezTo>
                  <a:cubicBezTo>
                    <a:pt x="4822" y="3037"/>
                    <a:pt x="4120" y="3239"/>
                    <a:pt x="3406" y="3394"/>
                  </a:cubicBezTo>
                  <a:cubicBezTo>
                    <a:pt x="2822" y="3525"/>
                    <a:pt x="2227" y="3608"/>
                    <a:pt x="1632" y="3668"/>
                  </a:cubicBezTo>
                  <a:cubicBezTo>
                    <a:pt x="1131" y="3716"/>
                    <a:pt x="715" y="3739"/>
                    <a:pt x="429" y="3739"/>
                  </a:cubicBezTo>
                  <a:lnTo>
                    <a:pt x="0" y="3739"/>
                  </a:lnTo>
                  <a:cubicBezTo>
                    <a:pt x="174" y="3747"/>
                    <a:pt x="347" y="3751"/>
                    <a:pt x="521" y="3751"/>
                  </a:cubicBezTo>
                  <a:cubicBezTo>
                    <a:pt x="895" y="3751"/>
                    <a:pt x="1269" y="3732"/>
                    <a:pt x="1643" y="3692"/>
                  </a:cubicBezTo>
                  <a:cubicBezTo>
                    <a:pt x="2239" y="3644"/>
                    <a:pt x="2834" y="3561"/>
                    <a:pt x="3417" y="3442"/>
                  </a:cubicBezTo>
                  <a:cubicBezTo>
                    <a:pt x="4144" y="3287"/>
                    <a:pt x="4846" y="3085"/>
                    <a:pt x="5537" y="2846"/>
                  </a:cubicBezTo>
                  <a:cubicBezTo>
                    <a:pt x="6227" y="2596"/>
                    <a:pt x="6894" y="2299"/>
                    <a:pt x="7537" y="1953"/>
                  </a:cubicBezTo>
                  <a:cubicBezTo>
                    <a:pt x="8073" y="1680"/>
                    <a:pt x="8585" y="1358"/>
                    <a:pt x="9085" y="1025"/>
                  </a:cubicBezTo>
                  <a:cubicBezTo>
                    <a:pt x="9537" y="715"/>
                    <a:pt x="9966" y="370"/>
                    <a:pt x="103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2876825" y="2253675"/>
              <a:ext cx="10750" cy="206000"/>
            </a:xfrm>
            <a:custGeom>
              <a:avLst/>
              <a:gdLst/>
              <a:ahLst/>
              <a:cxnLst/>
              <a:rect l="l" t="t" r="r" b="b"/>
              <a:pathLst>
                <a:path w="430" h="8240" extrusionOk="0">
                  <a:moveTo>
                    <a:pt x="382" y="1"/>
                  </a:moveTo>
                  <a:lnTo>
                    <a:pt x="382" y="251"/>
                  </a:lnTo>
                  <a:lnTo>
                    <a:pt x="382" y="1144"/>
                  </a:lnTo>
                  <a:cubicBezTo>
                    <a:pt x="382" y="1894"/>
                    <a:pt x="382" y="2942"/>
                    <a:pt x="322" y="4085"/>
                  </a:cubicBezTo>
                  <a:cubicBezTo>
                    <a:pt x="274" y="5239"/>
                    <a:pt x="191" y="6275"/>
                    <a:pt x="120" y="7025"/>
                  </a:cubicBezTo>
                  <a:cubicBezTo>
                    <a:pt x="84" y="7371"/>
                    <a:pt x="48" y="7668"/>
                    <a:pt x="24" y="7918"/>
                  </a:cubicBezTo>
                  <a:cubicBezTo>
                    <a:pt x="12" y="8002"/>
                    <a:pt x="1" y="8085"/>
                    <a:pt x="1" y="8157"/>
                  </a:cubicBezTo>
                  <a:cubicBezTo>
                    <a:pt x="1" y="8192"/>
                    <a:pt x="1" y="8216"/>
                    <a:pt x="1" y="8240"/>
                  </a:cubicBezTo>
                  <a:cubicBezTo>
                    <a:pt x="1" y="8240"/>
                    <a:pt x="1" y="8240"/>
                    <a:pt x="12" y="8157"/>
                  </a:cubicBezTo>
                  <a:cubicBezTo>
                    <a:pt x="24" y="8085"/>
                    <a:pt x="48" y="8014"/>
                    <a:pt x="48" y="7918"/>
                  </a:cubicBezTo>
                  <a:cubicBezTo>
                    <a:pt x="84" y="7716"/>
                    <a:pt x="120" y="7406"/>
                    <a:pt x="167" y="7037"/>
                  </a:cubicBezTo>
                  <a:cubicBezTo>
                    <a:pt x="251" y="6287"/>
                    <a:pt x="358" y="5239"/>
                    <a:pt x="393" y="4096"/>
                  </a:cubicBezTo>
                  <a:cubicBezTo>
                    <a:pt x="429" y="2942"/>
                    <a:pt x="429" y="1894"/>
                    <a:pt x="429" y="1144"/>
                  </a:cubicBezTo>
                  <a:cubicBezTo>
                    <a:pt x="417" y="763"/>
                    <a:pt x="393" y="453"/>
                    <a:pt x="393" y="251"/>
                  </a:cubicBezTo>
                  <a:cubicBezTo>
                    <a:pt x="382" y="156"/>
                    <a:pt x="382" y="84"/>
                    <a:pt x="38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2677400" y="2245950"/>
              <a:ext cx="299750" cy="403925"/>
            </a:xfrm>
            <a:custGeom>
              <a:avLst/>
              <a:gdLst/>
              <a:ahLst/>
              <a:cxnLst/>
              <a:rect l="l" t="t" r="r" b="b"/>
              <a:pathLst>
                <a:path w="11990" h="16157" extrusionOk="0">
                  <a:moveTo>
                    <a:pt x="10680" y="0"/>
                  </a:moveTo>
                  <a:cubicBezTo>
                    <a:pt x="10680" y="0"/>
                    <a:pt x="10704" y="298"/>
                    <a:pt x="10823" y="857"/>
                  </a:cubicBezTo>
                  <a:cubicBezTo>
                    <a:pt x="10954" y="1417"/>
                    <a:pt x="11180" y="2215"/>
                    <a:pt x="11430" y="3215"/>
                  </a:cubicBezTo>
                  <a:cubicBezTo>
                    <a:pt x="11764" y="4370"/>
                    <a:pt x="11907" y="5572"/>
                    <a:pt x="11847" y="6775"/>
                  </a:cubicBezTo>
                  <a:cubicBezTo>
                    <a:pt x="11776" y="8251"/>
                    <a:pt x="11026" y="9632"/>
                    <a:pt x="9823" y="10501"/>
                  </a:cubicBezTo>
                  <a:cubicBezTo>
                    <a:pt x="9216" y="10954"/>
                    <a:pt x="8573" y="11371"/>
                    <a:pt x="7918" y="11752"/>
                  </a:cubicBezTo>
                  <a:cubicBezTo>
                    <a:pt x="7275" y="12133"/>
                    <a:pt x="6668" y="12490"/>
                    <a:pt x="6073" y="12835"/>
                  </a:cubicBezTo>
                  <a:cubicBezTo>
                    <a:pt x="4906" y="13514"/>
                    <a:pt x="3834" y="14097"/>
                    <a:pt x="2929" y="14597"/>
                  </a:cubicBezTo>
                  <a:cubicBezTo>
                    <a:pt x="2036" y="15085"/>
                    <a:pt x="1298" y="15466"/>
                    <a:pt x="786" y="15728"/>
                  </a:cubicBezTo>
                  <a:lnTo>
                    <a:pt x="203" y="16050"/>
                  </a:lnTo>
                  <a:lnTo>
                    <a:pt x="0" y="16157"/>
                  </a:lnTo>
                  <a:lnTo>
                    <a:pt x="203" y="16062"/>
                  </a:lnTo>
                  <a:lnTo>
                    <a:pt x="798" y="15764"/>
                  </a:lnTo>
                  <a:cubicBezTo>
                    <a:pt x="1310" y="15514"/>
                    <a:pt x="2048" y="15133"/>
                    <a:pt x="2953" y="14657"/>
                  </a:cubicBezTo>
                  <a:cubicBezTo>
                    <a:pt x="3858" y="14169"/>
                    <a:pt x="4930" y="13585"/>
                    <a:pt x="6108" y="12907"/>
                  </a:cubicBezTo>
                  <a:cubicBezTo>
                    <a:pt x="6704" y="12561"/>
                    <a:pt x="7299" y="12204"/>
                    <a:pt x="7942" y="11823"/>
                  </a:cubicBezTo>
                  <a:cubicBezTo>
                    <a:pt x="8620" y="11454"/>
                    <a:pt x="9263" y="11025"/>
                    <a:pt x="9871" y="10573"/>
                  </a:cubicBezTo>
                  <a:cubicBezTo>
                    <a:pt x="11097" y="9692"/>
                    <a:pt x="11859" y="8299"/>
                    <a:pt x="11930" y="6787"/>
                  </a:cubicBezTo>
                  <a:cubicBezTo>
                    <a:pt x="11990" y="5584"/>
                    <a:pt x="11835" y="4370"/>
                    <a:pt x="11490" y="3215"/>
                  </a:cubicBezTo>
                  <a:cubicBezTo>
                    <a:pt x="11228" y="2227"/>
                    <a:pt x="11002" y="1429"/>
                    <a:pt x="10871" y="869"/>
                  </a:cubicBezTo>
                  <a:cubicBezTo>
                    <a:pt x="10799" y="595"/>
                    <a:pt x="10752" y="381"/>
                    <a:pt x="10728" y="226"/>
                  </a:cubicBezTo>
                  <a:cubicBezTo>
                    <a:pt x="10692" y="84"/>
                    <a:pt x="10680" y="0"/>
                    <a:pt x="106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2054400" y="2614450"/>
              <a:ext cx="27400" cy="483400"/>
            </a:xfrm>
            <a:custGeom>
              <a:avLst/>
              <a:gdLst/>
              <a:ahLst/>
              <a:cxnLst/>
              <a:rect l="l" t="t" r="r" b="b"/>
              <a:pathLst>
                <a:path w="1096" h="19336" extrusionOk="0">
                  <a:moveTo>
                    <a:pt x="1096" y="0"/>
                  </a:moveTo>
                  <a:cubicBezTo>
                    <a:pt x="1084" y="143"/>
                    <a:pt x="1072" y="333"/>
                    <a:pt x="1072" y="560"/>
                  </a:cubicBezTo>
                  <a:cubicBezTo>
                    <a:pt x="1060" y="1084"/>
                    <a:pt x="1036" y="1798"/>
                    <a:pt x="1001" y="2655"/>
                  </a:cubicBezTo>
                  <a:cubicBezTo>
                    <a:pt x="929" y="4429"/>
                    <a:pt x="834" y="6882"/>
                    <a:pt x="679" y="9573"/>
                  </a:cubicBezTo>
                  <a:cubicBezTo>
                    <a:pt x="536" y="12275"/>
                    <a:pt x="358" y="14716"/>
                    <a:pt x="215" y="16478"/>
                  </a:cubicBezTo>
                  <a:lnTo>
                    <a:pt x="48" y="18562"/>
                  </a:lnTo>
                  <a:cubicBezTo>
                    <a:pt x="24" y="18812"/>
                    <a:pt x="1" y="19002"/>
                    <a:pt x="1" y="19133"/>
                  </a:cubicBezTo>
                  <a:lnTo>
                    <a:pt x="1" y="19336"/>
                  </a:lnTo>
                  <a:cubicBezTo>
                    <a:pt x="1" y="19336"/>
                    <a:pt x="12" y="19276"/>
                    <a:pt x="24" y="19133"/>
                  </a:cubicBezTo>
                  <a:cubicBezTo>
                    <a:pt x="36" y="18991"/>
                    <a:pt x="48" y="18800"/>
                    <a:pt x="84" y="18574"/>
                  </a:cubicBezTo>
                  <a:cubicBezTo>
                    <a:pt x="120" y="18050"/>
                    <a:pt x="191" y="17347"/>
                    <a:pt x="274" y="16478"/>
                  </a:cubicBezTo>
                  <a:cubicBezTo>
                    <a:pt x="441" y="14716"/>
                    <a:pt x="608" y="12275"/>
                    <a:pt x="763" y="9573"/>
                  </a:cubicBezTo>
                  <a:cubicBezTo>
                    <a:pt x="905" y="6882"/>
                    <a:pt x="1001" y="4429"/>
                    <a:pt x="1048" y="2667"/>
                  </a:cubicBezTo>
                  <a:cubicBezTo>
                    <a:pt x="1072" y="1798"/>
                    <a:pt x="1096" y="1084"/>
                    <a:pt x="1096" y="560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2049650" y="3133550"/>
              <a:ext cx="25900" cy="194700"/>
            </a:xfrm>
            <a:custGeom>
              <a:avLst/>
              <a:gdLst/>
              <a:ahLst/>
              <a:cxnLst/>
              <a:rect l="l" t="t" r="r" b="b"/>
              <a:pathLst>
                <a:path w="1036" h="7788" extrusionOk="0">
                  <a:moveTo>
                    <a:pt x="36" y="1"/>
                  </a:moveTo>
                  <a:cubicBezTo>
                    <a:pt x="0" y="203"/>
                    <a:pt x="0" y="501"/>
                    <a:pt x="0" y="882"/>
                  </a:cubicBezTo>
                  <a:cubicBezTo>
                    <a:pt x="0" y="1846"/>
                    <a:pt x="48" y="2810"/>
                    <a:pt x="167" y="3775"/>
                  </a:cubicBezTo>
                  <a:cubicBezTo>
                    <a:pt x="286" y="4739"/>
                    <a:pt x="464" y="5692"/>
                    <a:pt x="703" y="6632"/>
                  </a:cubicBezTo>
                  <a:cubicBezTo>
                    <a:pt x="786" y="6989"/>
                    <a:pt x="869" y="7287"/>
                    <a:pt x="929" y="7478"/>
                  </a:cubicBezTo>
                  <a:cubicBezTo>
                    <a:pt x="953" y="7561"/>
                    <a:pt x="964" y="7656"/>
                    <a:pt x="1000" y="7716"/>
                  </a:cubicBezTo>
                  <a:cubicBezTo>
                    <a:pt x="976" y="7644"/>
                    <a:pt x="964" y="7561"/>
                    <a:pt x="941" y="7478"/>
                  </a:cubicBezTo>
                  <a:cubicBezTo>
                    <a:pt x="881" y="7275"/>
                    <a:pt x="810" y="6989"/>
                    <a:pt x="726" y="6632"/>
                  </a:cubicBezTo>
                  <a:cubicBezTo>
                    <a:pt x="500" y="5680"/>
                    <a:pt x="333" y="4727"/>
                    <a:pt x="214" y="3775"/>
                  </a:cubicBezTo>
                  <a:cubicBezTo>
                    <a:pt x="107" y="2810"/>
                    <a:pt x="36" y="1846"/>
                    <a:pt x="36" y="882"/>
                  </a:cubicBezTo>
                  <a:lnTo>
                    <a:pt x="36" y="1"/>
                  </a:lnTo>
                  <a:close/>
                  <a:moveTo>
                    <a:pt x="1000" y="7716"/>
                  </a:moveTo>
                  <a:lnTo>
                    <a:pt x="1036" y="7787"/>
                  </a:lnTo>
                  <a:cubicBezTo>
                    <a:pt x="1036" y="7787"/>
                    <a:pt x="1036" y="7763"/>
                    <a:pt x="1000" y="771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2123150" y="2755225"/>
              <a:ext cx="6575" cy="548900"/>
            </a:xfrm>
            <a:custGeom>
              <a:avLst/>
              <a:gdLst/>
              <a:ahLst/>
              <a:cxnLst/>
              <a:rect l="l" t="t" r="r" b="b"/>
              <a:pathLst>
                <a:path w="263" h="21956" extrusionOk="0">
                  <a:moveTo>
                    <a:pt x="1" y="1"/>
                  </a:moveTo>
                  <a:lnTo>
                    <a:pt x="1" y="644"/>
                  </a:lnTo>
                  <a:cubicBezTo>
                    <a:pt x="13" y="1227"/>
                    <a:pt x="25" y="2025"/>
                    <a:pt x="60" y="3013"/>
                  </a:cubicBezTo>
                  <a:cubicBezTo>
                    <a:pt x="96" y="5025"/>
                    <a:pt x="144" y="7799"/>
                    <a:pt x="168" y="10871"/>
                  </a:cubicBezTo>
                  <a:cubicBezTo>
                    <a:pt x="191" y="13931"/>
                    <a:pt x="168" y="16705"/>
                    <a:pt x="168" y="18705"/>
                  </a:cubicBezTo>
                  <a:cubicBezTo>
                    <a:pt x="144" y="19694"/>
                    <a:pt x="144" y="20503"/>
                    <a:pt x="144" y="21087"/>
                  </a:cubicBezTo>
                  <a:lnTo>
                    <a:pt x="144" y="21730"/>
                  </a:lnTo>
                  <a:lnTo>
                    <a:pt x="144" y="21956"/>
                  </a:lnTo>
                  <a:cubicBezTo>
                    <a:pt x="144" y="21956"/>
                    <a:pt x="144" y="21896"/>
                    <a:pt x="156" y="21730"/>
                  </a:cubicBezTo>
                  <a:cubicBezTo>
                    <a:pt x="168" y="21575"/>
                    <a:pt x="168" y="21360"/>
                    <a:pt x="168" y="21087"/>
                  </a:cubicBezTo>
                  <a:cubicBezTo>
                    <a:pt x="180" y="20515"/>
                    <a:pt x="215" y="19694"/>
                    <a:pt x="215" y="18717"/>
                  </a:cubicBezTo>
                  <a:cubicBezTo>
                    <a:pt x="239" y="16705"/>
                    <a:pt x="263" y="13931"/>
                    <a:pt x="239" y="10871"/>
                  </a:cubicBezTo>
                  <a:cubicBezTo>
                    <a:pt x="215" y="7799"/>
                    <a:pt x="156" y="5025"/>
                    <a:pt x="96" y="3013"/>
                  </a:cubicBezTo>
                  <a:cubicBezTo>
                    <a:pt x="72" y="2025"/>
                    <a:pt x="25" y="1227"/>
                    <a:pt x="25" y="644"/>
                  </a:cubicBezTo>
                  <a:cubicBezTo>
                    <a:pt x="1" y="382"/>
                    <a:pt x="1" y="14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2220800" y="2505800"/>
              <a:ext cx="5975" cy="101225"/>
            </a:xfrm>
            <a:custGeom>
              <a:avLst/>
              <a:gdLst/>
              <a:ahLst/>
              <a:cxnLst/>
              <a:rect l="l" t="t" r="r" b="b"/>
              <a:pathLst>
                <a:path w="239" h="4049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0"/>
                    <a:pt x="24" y="905"/>
                    <a:pt x="84" y="2024"/>
                  </a:cubicBezTo>
                  <a:cubicBezTo>
                    <a:pt x="143" y="3144"/>
                    <a:pt x="203" y="4048"/>
                    <a:pt x="214" y="4048"/>
                  </a:cubicBezTo>
                  <a:cubicBezTo>
                    <a:pt x="238" y="4048"/>
                    <a:pt x="203" y="3144"/>
                    <a:pt x="143" y="2024"/>
                  </a:cubicBezTo>
                  <a:cubicBezTo>
                    <a:pt x="95" y="905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2336575" y="2470375"/>
              <a:ext cx="9250" cy="103300"/>
            </a:xfrm>
            <a:custGeom>
              <a:avLst/>
              <a:gdLst/>
              <a:ahLst/>
              <a:cxnLst/>
              <a:rect l="l" t="t" r="r" b="b"/>
              <a:pathLst>
                <a:path w="370" h="4132" extrusionOk="0">
                  <a:moveTo>
                    <a:pt x="13" y="0"/>
                  </a:moveTo>
                  <a:cubicBezTo>
                    <a:pt x="1" y="0"/>
                    <a:pt x="48" y="929"/>
                    <a:pt x="144" y="2072"/>
                  </a:cubicBezTo>
                  <a:cubicBezTo>
                    <a:pt x="239" y="3203"/>
                    <a:pt x="334" y="4132"/>
                    <a:pt x="346" y="4132"/>
                  </a:cubicBezTo>
                  <a:cubicBezTo>
                    <a:pt x="370" y="4132"/>
                    <a:pt x="310" y="3203"/>
                    <a:pt x="215" y="2060"/>
                  </a:cubicBezTo>
                  <a:cubicBezTo>
                    <a:pt x="120" y="917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2447000" y="2449525"/>
              <a:ext cx="28300" cy="94700"/>
            </a:xfrm>
            <a:custGeom>
              <a:avLst/>
              <a:gdLst/>
              <a:ahLst/>
              <a:cxnLst/>
              <a:rect l="l" t="t" r="r" b="b"/>
              <a:pathLst>
                <a:path w="1132" h="3788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227" y="858"/>
                    <a:pt x="525" y="1906"/>
                  </a:cubicBezTo>
                  <a:cubicBezTo>
                    <a:pt x="834" y="2942"/>
                    <a:pt x="1096" y="3787"/>
                    <a:pt x="1108" y="3787"/>
                  </a:cubicBezTo>
                  <a:cubicBezTo>
                    <a:pt x="1132" y="3775"/>
                    <a:pt x="894" y="2930"/>
                    <a:pt x="596" y="1882"/>
                  </a:cubicBezTo>
                  <a:cubicBezTo>
                    <a:pt x="289" y="842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2240150" y="2426325"/>
              <a:ext cx="191700" cy="40200"/>
            </a:xfrm>
            <a:custGeom>
              <a:avLst/>
              <a:gdLst/>
              <a:ahLst/>
              <a:cxnLst/>
              <a:rect l="l" t="t" r="r" b="b"/>
              <a:pathLst>
                <a:path w="7668" h="1608" extrusionOk="0">
                  <a:moveTo>
                    <a:pt x="7596" y="0"/>
                  </a:moveTo>
                  <a:lnTo>
                    <a:pt x="7358" y="24"/>
                  </a:lnTo>
                  <a:lnTo>
                    <a:pt x="6537" y="155"/>
                  </a:lnTo>
                  <a:cubicBezTo>
                    <a:pt x="5834" y="262"/>
                    <a:pt x="4870" y="429"/>
                    <a:pt x="3810" y="655"/>
                  </a:cubicBezTo>
                  <a:cubicBezTo>
                    <a:pt x="2750" y="893"/>
                    <a:pt x="1798" y="1120"/>
                    <a:pt x="1107" y="1298"/>
                  </a:cubicBezTo>
                  <a:lnTo>
                    <a:pt x="298" y="1512"/>
                  </a:lnTo>
                  <a:lnTo>
                    <a:pt x="72" y="1584"/>
                  </a:lnTo>
                  <a:lnTo>
                    <a:pt x="0" y="1608"/>
                  </a:lnTo>
                  <a:lnTo>
                    <a:pt x="83" y="1608"/>
                  </a:lnTo>
                  <a:lnTo>
                    <a:pt x="298" y="1560"/>
                  </a:lnTo>
                  <a:lnTo>
                    <a:pt x="1119" y="1358"/>
                  </a:lnTo>
                  <a:cubicBezTo>
                    <a:pt x="1810" y="1191"/>
                    <a:pt x="2762" y="965"/>
                    <a:pt x="3822" y="750"/>
                  </a:cubicBezTo>
                  <a:cubicBezTo>
                    <a:pt x="4882" y="524"/>
                    <a:pt x="5846" y="346"/>
                    <a:pt x="6537" y="227"/>
                  </a:cubicBezTo>
                  <a:lnTo>
                    <a:pt x="7370" y="84"/>
                  </a:lnTo>
                  <a:lnTo>
                    <a:pt x="7596" y="36"/>
                  </a:lnTo>
                  <a:cubicBezTo>
                    <a:pt x="7620" y="36"/>
                    <a:pt x="7644" y="24"/>
                    <a:pt x="7668" y="12"/>
                  </a:cubicBezTo>
                  <a:cubicBezTo>
                    <a:pt x="7644" y="12"/>
                    <a:pt x="7620" y="0"/>
                    <a:pt x="75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2273175" y="2438825"/>
              <a:ext cx="2700" cy="46150"/>
            </a:xfrm>
            <a:custGeom>
              <a:avLst/>
              <a:gdLst/>
              <a:ahLst/>
              <a:cxnLst/>
              <a:rect l="l" t="t" r="r" b="b"/>
              <a:pathLst>
                <a:path w="108" h="1846" extrusionOk="0">
                  <a:moveTo>
                    <a:pt x="60" y="0"/>
                  </a:moveTo>
                  <a:cubicBezTo>
                    <a:pt x="24" y="310"/>
                    <a:pt x="13" y="620"/>
                    <a:pt x="24" y="917"/>
                  </a:cubicBezTo>
                  <a:cubicBezTo>
                    <a:pt x="1" y="1227"/>
                    <a:pt x="13" y="1536"/>
                    <a:pt x="36" y="1846"/>
                  </a:cubicBezTo>
                  <a:cubicBezTo>
                    <a:pt x="84" y="1536"/>
                    <a:pt x="96" y="1227"/>
                    <a:pt x="84" y="929"/>
                  </a:cubicBezTo>
                  <a:cubicBezTo>
                    <a:pt x="108" y="620"/>
                    <a:pt x="96" y="310"/>
                    <a:pt x="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2384500" y="2422450"/>
              <a:ext cx="8075" cy="41700"/>
            </a:xfrm>
            <a:custGeom>
              <a:avLst/>
              <a:gdLst/>
              <a:ahLst/>
              <a:cxnLst/>
              <a:rect l="l" t="t" r="r" b="b"/>
              <a:pathLst>
                <a:path w="323" h="1668" extrusionOk="0">
                  <a:moveTo>
                    <a:pt x="1" y="1"/>
                  </a:moveTo>
                  <a:cubicBezTo>
                    <a:pt x="13" y="286"/>
                    <a:pt x="48" y="560"/>
                    <a:pt x="120" y="834"/>
                  </a:cubicBezTo>
                  <a:cubicBezTo>
                    <a:pt x="155" y="1120"/>
                    <a:pt x="227" y="1394"/>
                    <a:pt x="298" y="1667"/>
                  </a:cubicBezTo>
                  <a:lnTo>
                    <a:pt x="322" y="1667"/>
                  </a:lnTo>
                  <a:cubicBezTo>
                    <a:pt x="251" y="1096"/>
                    <a:pt x="143" y="548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1565350" y="4775425"/>
              <a:ext cx="2669700" cy="4175"/>
            </a:xfrm>
            <a:custGeom>
              <a:avLst/>
              <a:gdLst/>
              <a:ahLst/>
              <a:cxnLst/>
              <a:rect l="l" t="t" r="r" b="b"/>
              <a:pathLst>
                <a:path w="106788" h="167" extrusionOk="0">
                  <a:moveTo>
                    <a:pt x="53400" y="0"/>
                  </a:moveTo>
                  <a:cubicBezTo>
                    <a:pt x="23908" y="0"/>
                    <a:pt x="1" y="36"/>
                    <a:pt x="1" y="84"/>
                  </a:cubicBezTo>
                  <a:cubicBezTo>
                    <a:pt x="1" y="119"/>
                    <a:pt x="23920" y="167"/>
                    <a:pt x="53400" y="167"/>
                  </a:cubicBezTo>
                  <a:cubicBezTo>
                    <a:pt x="82880" y="167"/>
                    <a:pt x="106788" y="119"/>
                    <a:pt x="106788" y="84"/>
                  </a:cubicBezTo>
                  <a:cubicBezTo>
                    <a:pt x="106788" y="36"/>
                    <a:pt x="82892" y="0"/>
                    <a:pt x="5340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1631425" y="1827150"/>
              <a:ext cx="430075" cy="447700"/>
            </a:xfrm>
            <a:custGeom>
              <a:avLst/>
              <a:gdLst/>
              <a:ahLst/>
              <a:cxnLst/>
              <a:rect l="l" t="t" r="r" b="b"/>
              <a:pathLst>
                <a:path w="17203" h="17908" extrusionOk="0">
                  <a:moveTo>
                    <a:pt x="8549" y="12"/>
                  </a:moveTo>
                  <a:cubicBezTo>
                    <a:pt x="8561" y="18"/>
                    <a:pt x="8576" y="21"/>
                    <a:pt x="8593" y="21"/>
                  </a:cubicBezTo>
                  <a:cubicBezTo>
                    <a:pt x="8609" y="21"/>
                    <a:pt x="8627" y="18"/>
                    <a:pt x="8645" y="12"/>
                  </a:cubicBezTo>
                  <a:close/>
                  <a:moveTo>
                    <a:pt x="7966" y="0"/>
                  </a:moveTo>
                  <a:cubicBezTo>
                    <a:pt x="7740" y="0"/>
                    <a:pt x="7502" y="24"/>
                    <a:pt x="7276" y="72"/>
                  </a:cubicBezTo>
                  <a:cubicBezTo>
                    <a:pt x="7133" y="95"/>
                    <a:pt x="6990" y="107"/>
                    <a:pt x="6835" y="131"/>
                  </a:cubicBezTo>
                  <a:lnTo>
                    <a:pt x="6335" y="262"/>
                  </a:lnTo>
                  <a:cubicBezTo>
                    <a:pt x="4335" y="786"/>
                    <a:pt x="2608" y="2048"/>
                    <a:pt x="1513" y="3798"/>
                  </a:cubicBezTo>
                  <a:cubicBezTo>
                    <a:pt x="739" y="4989"/>
                    <a:pt x="298" y="6370"/>
                    <a:pt x="227" y="7787"/>
                  </a:cubicBezTo>
                  <a:cubicBezTo>
                    <a:pt x="132" y="9430"/>
                    <a:pt x="525" y="11049"/>
                    <a:pt x="1358" y="12454"/>
                  </a:cubicBezTo>
                  <a:cubicBezTo>
                    <a:pt x="2275" y="14026"/>
                    <a:pt x="3680" y="15240"/>
                    <a:pt x="5359" y="15943"/>
                  </a:cubicBezTo>
                  <a:cubicBezTo>
                    <a:pt x="6240" y="16300"/>
                    <a:pt x="7180" y="16514"/>
                    <a:pt x="8133" y="16550"/>
                  </a:cubicBezTo>
                  <a:cubicBezTo>
                    <a:pt x="8295" y="16560"/>
                    <a:pt x="8459" y="16565"/>
                    <a:pt x="8622" y="16565"/>
                  </a:cubicBezTo>
                  <a:cubicBezTo>
                    <a:pt x="9437" y="16565"/>
                    <a:pt x="10252" y="16441"/>
                    <a:pt x="11026" y="16193"/>
                  </a:cubicBezTo>
                  <a:lnTo>
                    <a:pt x="11070" y="16180"/>
                  </a:lnTo>
                  <a:lnTo>
                    <a:pt x="11070" y="16180"/>
                  </a:lnTo>
                  <a:lnTo>
                    <a:pt x="15896" y="17848"/>
                  </a:lnTo>
                  <a:lnTo>
                    <a:pt x="16086" y="17907"/>
                  </a:lnTo>
                  <a:lnTo>
                    <a:pt x="16086" y="17907"/>
                  </a:lnTo>
                  <a:lnTo>
                    <a:pt x="16027" y="17717"/>
                  </a:lnTo>
                  <a:cubicBezTo>
                    <a:pt x="15605" y="16334"/>
                    <a:pt x="15183" y="15008"/>
                    <a:pt x="14783" y="13741"/>
                  </a:cubicBezTo>
                  <a:lnTo>
                    <a:pt x="14783" y="13741"/>
                  </a:lnTo>
                  <a:cubicBezTo>
                    <a:pt x="16499" y="11780"/>
                    <a:pt x="17202" y="9141"/>
                    <a:pt x="16681" y="6584"/>
                  </a:cubicBezTo>
                  <a:cubicBezTo>
                    <a:pt x="16467" y="5525"/>
                    <a:pt x="16039" y="4501"/>
                    <a:pt x="15431" y="3596"/>
                  </a:cubicBezTo>
                  <a:cubicBezTo>
                    <a:pt x="14896" y="2834"/>
                    <a:pt x="14253" y="2155"/>
                    <a:pt x="13502" y="1596"/>
                  </a:cubicBezTo>
                  <a:cubicBezTo>
                    <a:pt x="13181" y="1357"/>
                    <a:pt x="12836" y="1143"/>
                    <a:pt x="12490" y="953"/>
                  </a:cubicBezTo>
                  <a:cubicBezTo>
                    <a:pt x="12181" y="786"/>
                    <a:pt x="11859" y="643"/>
                    <a:pt x="11526" y="512"/>
                  </a:cubicBezTo>
                  <a:cubicBezTo>
                    <a:pt x="11252" y="405"/>
                    <a:pt x="10978" y="322"/>
                    <a:pt x="10705" y="250"/>
                  </a:cubicBezTo>
                  <a:cubicBezTo>
                    <a:pt x="10454" y="179"/>
                    <a:pt x="10204" y="131"/>
                    <a:pt x="9954" y="95"/>
                  </a:cubicBezTo>
                  <a:cubicBezTo>
                    <a:pt x="9728" y="60"/>
                    <a:pt x="9526" y="36"/>
                    <a:pt x="9347" y="12"/>
                  </a:cubicBezTo>
                  <a:lnTo>
                    <a:pt x="8645" y="12"/>
                  </a:lnTo>
                  <a:lnTo>
                    <a:pt x="8907" y="36"/>
                  </a:lnTo>
                  <a:lnTo>
                    <a:pt x="9347" y="72"/>
                  </a:lnTo>
                  <a:cubicBezTo>
                    <a:pt x="9514" y="83"/>
                    <a:pt x="9716" y="131"/>
                    <a:pt x="9943" y="167"/>
                  </a:cubicBezTo>
                  <a:cubicBezTo>
                    <a:pt x="10193" y="203"/>
                    <a:pt x="10431" y="262"/>
                    <a:pt x="10681" y="333"/>
                  </a:cubicBezTo>
                  <a:cubicBezTo>
                    <a:pt x="10966" y="405"/>
                    <a:pt x="11252" y="512"/>
                    <a:pt x="11538" y="619"/>
                  </a:cubicBezTo>
                  <a:cubicBezTo>
                    <a:pt x="11871" y="750"/>
                    <a:pt x="12193" y="905"/>
                    <a:pt x="12502" y="1072"/>
                  </a:cubicBezTo>
                  <a:cubicBezTo>
                    <a:pt x="12848" y="1262"/>
                    <a:pt x="13169" y="1476"/>
                    <a:pt x="13491" y="1715"/>
                  </a:cubicBezTo>
                  <a:cubicBezTo>
                    <a:pt x="14217" y="2262"/>
                    <a:pt x="14848" y="2941"/>
                    <a:pt x="15360" y="3691"/>
                  </a:cubicBezTo>
                  <a:cubicBezTo>
                    <a:pt x="15955" y="4584"/>
                    <a:pt x="16360" y="5584"/>
                    <a:pt x="16562" y="6632"/>
                  </a:cubicBezTo>
                  <a:cubicBezTo>
                    <a:pt x="17062" y="9144"/>
                    <a:pt x="16348" y="11740"/>
                    <a:pt x="14634" y="13645"/>
                  </a:cubicBezTo>
                  <a:lnTo>
                    <a:pt x="14598" y="13692"/>
                  </a:lnTo>
                  <a:lnTo>
                    <a:pt x="14598" y="13740"/>
                  </a:lnTo>
                  <a:cubicBezTo>
                    <a:pt x="14984" y="14966"/>
                    <a:pt x="15380" y="16256"/>
                    <a:pt x="15788" y="17591"/>
                  </a:cubicBezTo>
                  <a:lnTo>
                    <a:pt x="15788" y="17591"/>
                  </a:lnTo>
                  <a:lnTo>
                    <a:pt x="11133" y="15978"/>
                  </a:lnTo>
                  <a:lnTo>
                    <a:pt x="11062" y="15978"/>
                  </a:lnTo>
                  <a:lnTo>
                    <a:pt x="10990" y="16002"/>
                  </a:lnTo>
                  <a:cubicBezTo>
                    <a:pt x="10227" y="16240"/>
                    <a:pt x="9439" y="16362"/>
                    <a:pt x="8640" y="16362"/>
                  </a:cubicBezTo>
                  <a:cubicBezTo>
                    <a:pt x="8480" y="16362"/>
                    <a:pt x="8318" y="16357"/>
                    <a:pt x="8157" y="16347"/>
                  </a:cubicBezTo>
                  <a:cubicBezTo>
                    <a:pt x="7228" y="16312"/>
                    <a:pt x="6323" y="16109"/>
                    <a:pt x="5454" y="15764"/>
                  </a:cubicBezTo>
                  <a:cubicBezTo>
                    <a:pt x="3823" y="15085"/>
                    <a:pt x="2453" y="13895"/>
                    <a:pt x="1549" y="12371"/>
                  </a:cubicBezTo>
                  <a:cubicBezTo>
                    <a:pt x="1" y="9751"/>
                    <a:pt x="37" y="6477"/>
                    <a:pt x="1644" y="3893"/>
                  </a:cubicBezTo>
                  <a:cubicBezTo>
                    <a:pt x="2715" y="2167"/>
                    <a:pt x="4406" y="905"/>
                    <a:pt x="6359" y="357"/>
                  </a:cubicBezTo>
                  <a:lnTo>
                    <a:pt x="6847" y="226"/>
                  </a:lnTo>
                  <a:cubicBezTo>
                    <a:pt x="7002" y="191"/>
                    <a:pt x="7156" y="167"/>
                    <a:pt x="7287" y="143"/>
                  </a:cubicBezTo>
                  <a:cubicBezTo>
                    <a:pt x="7514" y="95"/>
                    <a:pt x="7752" y="72"/>
                    <a:pt x="7978" y="60"/>
                  </a:cubicBezTo>
                  <a:lnTo>
                    <a:pt x="8407" y="24"/>
                  </a:lnTo>
                  <a:cubicBezTo>
                    <a:pt x="8454" y="24"/>
                    <a:pt x="8502" y="12"/>
                    <a:pt x="854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1779675" y="1962575"/>
              <a:ext cx="141100" cy="151825"/>
            </a:xfrm>
            <a:custGeom>
              <a:avLst/>
              <a:gdLst/>
              <a:ahLst/>
              <a:cxnLst/>
              <a:rect l="l" t="t" r="r" b="b"/>
              <a:pathLst>
                <a:path w="5644" h="6073" extrusionOk="0">
                  <a:moveTo>
                    <a:pt x="2830" y="0"/>
                  </a:moveTo>
                  <a:cubicBezTo>
                    <a:pt x="2815" y="0"/>
                    <a:pt x="2801" y="0"/>
                    <a:pt x="2786" y="0"/>
                  </a:cubicBezTo>
                  <a:cubicBezTo>
                    <a:pt x="1238" y="24"/>
                    <a:pt x="0" y="1298"/>
                    <a:pt x="12" y="2846"/>
                  </a:cubicBezTo>
                  <a:cubicBezTo>
                    <a:pt x="36" y="3930"/>
                    <a:pt x="679" y="4918"/>
                    <a:pt x="1667" y="5358"/>
                  </a:cubicBezTo>
                  <a:lnTo>
                    <a:pt x="1667" y="6073"/>
                  </a:lnTo>
                  <a:lnTo>
                    <a:pt x="4132" y="6037"/>
                  </a:lnTo>
                  <a:lnTo>
                    <a:pt x="4132" y="5287"/>
                  </a:lnTo>
                  <a:cubicBezTo>
                    <a:pt x="5060" y="4787"/>
                    <a:pt x="5644" y="3822"/>
                    <a:pt x="5632" y="2763"/>
                  </a:cubicBezTo>
                  <a:cubicBezTo>
                    <a:pt x="5608" y="1230"/>
                    <a:pt x="4358" y="0"/>
                    <a:pt x="28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1776400" y="1961150"/>
              <a:ext cx="144375" cy="155325"/>
            </a:xfrm>
            <a:custGeom>
              <a:avLst/>
              <a:gdLst/>
              <a:ahLst/>
              <a:cxnLst/>
              <a:rect l="l" t="t" r="r" b="b"/>
              <a:pathLst>
                <a:path w="5775" h="6213" extrusionOk="0">
                  <a:moveTo>
                    <a:pt x="3002" y="138"/>
                  </a:moveTo>
                  <a:cubicBezTo>
                    <a:pt x="3045" y="138"/>
                    <a:pt x="3089" y="139"/>
                    <a:pt x="3131" y="141"/>
                  </a:cubicBezTo>
                  <a:cubicBezTo>
                    <a:pt x="4286" y="212"/>
                    <a:pt x="5275" y="998"/>
                    <a:pt x="5620" y="2105"/>
                  </a:cubicBezTo>
                  <a:cubicBezTo>
                    <a:pt x="5679" y="2342"/>
                    <a:pt x="5726" y="2578"/>
                    <a:pt x="5762" y="2826"/>
                  </a:cubicBezTo>
                  <a:lnTo>
                    <a:pt x="5762" y="2826"/>
                  </a:lnTo>
                  <a:cubicBezTo>
                    <a:pt x="5726" y="3110"/>
                    <a:pt x="5679" y="3381"/>
                    <a:pt x="5596" y="3653"/>
                  </a:cubicBezTo>
                  <a:cubicBezTo>
                    <a:pt x="5370" y="4368"/>
                    <a:pt x="4882" y="4963"/>
                    <a:pt x="4227" y="5308"/>
                  </a:cubicBezTo>
                  <a:lnTo>
                    <a:pt x="4191" y="5308"/>
                  </a:lnTo>
                  <a:lnTo>
                    <a:pt x="4191" y="5344"/>
                  </a:lnTo>
                  <a:lnTo>
                    <a:pt x="4191" y="6035"/>
                  </a:lnTo>
                  <a:lnTo>
                    <a:pt x="4191" y="6035"/>
                  </a:lnTo>
                  <a:lnTo>
                    <a:pt x="1881" y="6057"/>
                  </a:lnTo>
                  <a:lnTo>
                    <a:pt x="1881" y="6057"/>
                  </a:lnTo>
                  <a:lnTo>
                    <a:pt x="1881" y="5427"/>
                  </a:lnTo>
                  <a:lnTo>
                    <a:pt x="1881" y="5380"/>
                  </a:lnTo>
                  <a:lnTo>
                    <a:pt x="1834" y="5356"/>
                  </a:lnTo>
                  <a:cubicBezTo>
                    <a:pt x="1084" y="5010"/>
                    <a:pt x="536" y="4356"/>
                    <a:pt x="322" y="3558"/>
                  </a:cubicBezTo>
                  <a:cubicBezTo>
                    <a:pt x="167" y="2963"/>
                    <a:pt x="214" y="2320"/>
                    <a:pt x="476" y="1748"/>
                  </a:cubicBezTo>
                  <a:cubicBezTo>
                    <a:pt x="715" y="1224"/>
                    <a:pt x="1119" y="784"/>
                    <a:pt x="1619" y="486"/>
                  </a:cubicBezTo>
                  <a:cubicBezTo>
                    <a:pt x="1858" y="367"/>
                    <a:pt x="2108" y="272"/>
                    <a:pt x="2369" y="200"/>
                  </a:cubicBezTo>
                  <a:cubicBezTo>
                    <a:pt x="2577" y="161"/>
                    <a:pt x="2792" y="138"/>
                    <a:pt x="3002" y="138"/>
                  </a:cubicBezTo>
                  <a:close/>
                  <a:moveTo>
                    <a:pt x="2926" y="0"/>
                  </a:moveTo>
                  <a:cubicBezTo>
                    <a:pt x="2729" y="0"/>
                    <a:pt x="2537" y="23"/>
                    <a:pt x="2346" y="57"/>
                  </a:cubicBezTo>
                  <a:cubicBezTo>
                    <a:pt x="2060" y="117"/>
                    <a:pt x="1798" y="224"/>
                    <a:pt x="1548" y="355"/>
                  </a:cubicBezTo>
                  <a:cubicBezTo>
                    <a:pt x="1012" y="665"/>
                    <a:pt x="595" y="1117"/>
                    <a:pt x="345" y="1677"/>
                  </a:cubicBezTo>
                  <a:cubicBezTo>
                    <a:pt x="60" y="2284"/>
                    <a:pt x="0" y="2963"/>
                    <a:pt x="179" y="3606"/>
                  </a:cubicBezTo>
                  <a:cubicBezTo>
                    <a:pt x="389" y="4434"/>
                    <a:pt x="965" y="5114"/>
                    <a:pt x="1738" y="5488"/>
                  </a:cubicBezTo>
                  <a:lnTo>
                    <a:pt x="1738" y="5488"/>
                  </a:lnTo>
                  <a:lnTo>
                    <a:pt x="1738" y="6142"/>
                  </a:lnTo>
                  <a:lnTo>
                    <a:pt x="1738" y="6213"/>
                  </a:lnTo>
                  <a:lnTo>
                    <a:pt x="1822" y="6213"/>
                  </a:lnTo>
                  <a:lnTo>
                    <a:pt x="4274" y="6165"/>
                  </a:lnTo>
                  <a:lnTo>
                    <a:pt x="4334" y="6165"/>
                  </a:lnTo>
                  <a:lnTo>
                    <a:pt x="4334" y="6094"/>
                  </a:lnTo>
                  <a:lnTo>
                    <a:pt x="4334" y="5390"/>
                  </a:lnTo>
                  <a:lnTo>
                    <a:pt x="4334" y="5390"/>
                  </a:lnTo>
                  <a:cubicBezTo>
                    <a:pt x="4705" y="5177"/>
                    <a:pt x="5030" y="4884"/>
                    <a:pt x="5275" y="4534"/>
                  </a:cubicBezTo>
                  <a:cubicBezTo>
                    <a:pt x="5453" y="4260"/>
                    <a:pt x="5596" y="3963"/>
                    <a:pt x="5679" y="3641"/>
                  </a:cubicBezTo>
                  <a:cubicBezTo>
                    <a:pt x="5727" y="3439"/>
                    <a:pt x="5751" y="3236"/>
                    <a:pt x="5763" y="3034"/>
                  </a:cubicBezTo>
                  <a:cubicBezTo>
                    <a:pt x="5775" y="2963"/>
                    <a:pt x="5775" y="2893"/>
                    <a:pt x="5763" y="2822"/>
                  </a:cubicBezTo>
                  <a:lnTo>
                    <a:pt x="5763" y="2822"/>
                  </a:lnTo>
                  <a:cubicBezTo>
                    <a:pt x="5774" y="2575"/>
                    <a:pt x="5750" y="2328"/>
                    <a:pt x="5679" y="2082"/>
                  </a:cubicBezTo>
                  <a:cubicBezTo>
                    <a:pt x="5501" y="1415"/>
                    <a:pt x="5072" y="831"/>
                    <a:pt x="4489" y="450"/>
                  </a:cubicBezTo>
                  <a:cubicBezTo>
                    <a:pt x="4084" y="188"/>
                    <a:pt x="3620" y="34"/>
                    <a:pt x="3143" y="10"/>
                  </a:cubicBezTo>
                  <a:cubicBezTo>
                    <a:pt x="3070" y="3"/>
                    <a:pt x="2997" y="0"/>
                    <a:pt x="292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1812700" y="2032675"/>
              <a:ext cx="77675" cy="80825"/>
            </a:xfrm>
            <a:custGeom>
              <a:avLst/>
              <a:gdLst/>
              <a:ahLst/>
              <a:cxnLst/>
              <a:rect l="l" t="t" r="r" b="b"/>
              <a:pathLst>
                <a:path w="3107" h="3233" extrusionOk="0">
                  <a:moveTo>
                    <a:pt x="2132" y="185"/>
                  </a:moveTo>
                  <a:cubicBezTo>
                    <a:pt x="2180" y="197"/>
                    <a:pt x="2227" y="221"/>
                    <a:pt x="2251" y="268"/>
                  </a:cubicBezTo>
                  <a:cubicBezTo>
                    <a:pt x="2275" y="316"/>
                    <a:pt x="2287" y="364"/>
                    <a:pt x="2275" y="411"/>
                  </a:cubicBezTo>
                  <a:cubicBezTo>
                    <a:pt x="2239" y="518"/>
                    <a:pt x="2180" y="614"/>
                    <a:pt x="2084" y="685"/>
                  </a:cubicBezTo>
                  <a:cubicBezTo>
                    <a:pt x="2049" y="715"/>
                    <a:pt x="2012" y="742"/>
                    <a:pt x="1972" y="765"/>
                  </a:cubicBezTo>
                  <a:lnTo>
                    <a:pt x="1972" y="765"/>
                  </a:lnTo>
                  <a:cubicBezTo>
                    <a:pt x="1960" y="739"/>
                    <a:pt x="1950" y="712"/>
                    <a:pt x="1941" y="685"/>
                  </a:cubicBezTo>
                  <a:cubicBezTo>
                    <a:pt x="1894" y="578"/>
                    <a:pt x="1894" y="471"/>
                    <a:pt x="1918" y="364"/>
                  </a:cubicBezTo>
                  <a:cubicBezTo>
                    <a:pt x="1930" y="316"/>
                    <a:pt x="1953" y="268"/>
                    <a:pt x="1989" y="233"/>
                  </a:cubicBezTo>
                  <a:cubicBezTo>
                    <a:pt x="2037" y="209"/>
                    <a:pt x="2084" y="185"/>
                    <a:pt x="2132" y="185"/>
                  </a:cubicBezTo>
                  <a:close/>
                  <a:moveTo>
                    <a:pt x="1096" y="48"/>
                  </a:moveTo>
                  <a:cubicBezTo>
                    <a:pt x="1120" y="48"/>
                    <a:pt x="1144" y="54"/>
                    <a:pt x="1168" y="66"/>
                  </a:cubicBezTo>
                  <a:cubicBezTo>
                    <a:pt x="1251" y="113"/>
                    <a:pt x="1298" y="197"/>
                    <a:pt x="1310" y="292"/>
                  </a:cubicBezTo>
                  <a:cubicBezTo>
                    <a:pt x="1322" y="399"/>
                    <a:pt x="1310" y="518"/>
                    <a:pt x="1275" y="614"/>
                  </a:cubicBezTo>
                  <a:cubicBezTo>
                    <a:pt x="1254" y="671"/>
                    <a:pt x="1229" y="725"/>
                    <a:pt x="1199" y="775"/>
                  </a:cubicBezTo>
                  <a:lnTo>
                    <a:pt x="1199" y="775"/>
                  </a:lnTo>
                  <a:cubicBezTo>
                    <a:pt x="1092" y="707"/>
                    <a:pt x="1003" y="611"/>
                    <a:pt x="941" y="494"/>
                  </a:cubicBezTo>
                  <a:cubicBezTo>
                    <a:pt x="894" y="399"/>
                    <a:pt x="882" y="280"/>
                    <a:pt x="917" y="173"/>
                  </a:cubicBezTo>
                  <a:cubicBezTo>
                    <a:pt x="941" y="125"/>
                    <a:pt x="977" y="90"/>
                    <a:pt x="1025" y="66"/>
                  </a:cubicBezTo>
                  <a:cubicBezTo>
                    <a:pt x="1048" y="54"/>
                    <a:pt x="1072" y="48"/>
                    <a:pt x="1096" y="48"/>
                  </a:cubicBezTo>
                  <a:close/>
                  <a:moveTo>
                    <a:pt x="218" y="760"/>
                  </a:moveTo>
                  <a:cubicBezTo>
                    <a:pt x="248" y="760"/>
                    <a:pt x="279" y="767"/>
                    <a:pt x="310" y="780"/>
                  </a:cubicBezTo>
                  <a:cubicBezTo>
                    <a:pt x="382" y="816"/>
                    <a:pt x="441" y="875"/>
                    <a:pt x="465" y="959"/>
                  </a:cubicBezTo>
                  <a:cubicBezTo>
                    <a:pt x="500" y="1030"/>
                    <a:pt x="533" y="1103"/>
                    <a:pt x="565" y="1175"/>
                  </a:cubicBezTo>
                  <a:lnTo>
                    <a:pt x="565" y="1175"/>
                  </a:lnTo>
                  <a:cubicBezTo>
                    <a:pt x="548" y="1176"/>
                    <a:pt x="530" y="1177"/>
                    <a:pt x="512" y="1177"/>
                  </a:cubicBezTo>
                  <a:cubicBezTo>
                    <a:pt x="457" y="1177"/>
                    <a:pt x="402" y="1172"/>
                    <a:pt x="346" y="1161"/>
                  </a:cubicBezTo>
                  <a:cubicBezTo>
                    <a:pt x="251" y="1149"/>
                    <a:pt x="167" y="1114"/>
                    <a:pt x="96" y="1042"/>
                  </a:cubicBezTo>
                  <a:cubicBezTo>
                    <a:pt x="36" y="983"/>
                    <a:pt x="36" y="887"/>
                    <a:pt x="84" y="816"/>
                  </a:cubicBezTo>
                  <a:cubicBezTo>
                    <a:pt x="121" y="779"/>
                    <a:pt x="168" y="760"/>
                    <a:pt x="218" y="760"/>
                  </a:cubicBezTo>
                  <a:close/>
                  <a:moveTo>
                    <a:pt x="3098" y="921"/>
                  </a:moveTo>
                  <a:cubicBezTo>
                    <a:pt x="3095" y="933"/>
                    <a:pt x="3091" y="946"/>
                    <a:pt x="3084" y="959"/>
                  </a:cubicBezTo>
                  <a:cubicBezTo>
                    <a:pt x="3037" y="1054"/>
                    <a:pt x="2965" y="1114"/>
                    <a:pt x="2870" y="1149"/>
                  </a:cubicBezTo>
                  <a:cubicBezTo>
                    <a:pt x="2787" y="1179"/>
                    <a:pt x="2702" y="1194"/>
                    <a:pt x="2618" y="1194"/>
                  </a:cubicBezTo>
                  <a:cubicBezTo>
                    <a:pt x="2580" y="1194"/>
                    <a:pt x="2542" y="1191"/>
                    <a:pt x="2505" y="1185"/>
                  </a:cubicBezTo>
                  <a:lnTo>
                    <a:pt x="2505" y="1185"/>
                  </a:lnTo>
                  <a:cubicBezTo>
                    <a:pt x="2551" y="1194"/>
                    <a:pt x="2598" y="1198"/>
                    <a:pt x="2645" y="1198"/>
                  </a:cubicBezTo>
                  <a:cubicBezTo>
                    <a:pt x="2723" y="1198"/>
                    <a:pt x="2803" y="1186"/>
                    <a:pt x="2882" y="1161"/>
                  </a:cubicBezTo>
                  <a:cubicBezTo>
                    <a:pt x="2965" y="1126"/>
                    <a:pt x="3037" y="1066"/>
                    <a:pt x="3084" y="983"/>
                  </a:cubicBezTo>
                  <a:cubicBezTo>
                    <a:pt x="3094" y="963"/>
                    <a:pt x="3099" y="942"/>
                    <a:pt x="3098" y="921"/>
                  </a:cubicBezTo>
                  <a:close/>
                  <a:moveTo>
                    <a:pt x="1084" y="0"/>
                  </a:moveTo>
                  <a:cubicBezTo>
                    <a:pt x="1054" y="0"/>
                    <a:pt x="1025" y="6"/>
                    <a:pt x="1001" y="18"/>
                  </a:cubicBezTo>
                  <a:cubicBezTo>
                    <a:pt x="941" y="54"/>
                    <a:pt x="894" y="90"/>
                    <a:pt x="870" y="149"/>
                  </a:cubicBezTo>
                  <a:cubicBezTo>
                    <a:pt x="834" y="256"/>
                    <a:pt x="846" y="387"/>
                    <a:pt x="906" y="494"/>
                  </a:cubicBezTo>
                  <a:cubicBezTo>
                    <a:pt x="970" y="623"/>
                    <a:pt x="1068" y="725"/>
                    <a:pt x="1187" y="795"/>
                  </a:cubicBezTo>
                  <a:lnTo>
                    <a:pt x="1187" y="795"/>
                  </a:lnTo>
                  <a:cubicBezTo>
                    <a:pt x="1114" y="911"/>
                    <a:pt x="1015" y="1005"/>
                    <a:pt x="894" y="1078"/>
                  </a:cubicBezTo>
                  <a:cubicBezTo>
                    <a:pt x="799" y="1132"/>
                    <a:pt x="697" y="1163"/>
                    <a:pt x="591" y="1173"/>
                  </a:cubicBezTo>
                  <a:lnTo>
                    <a:pt x="591" y="1173"/>
                  </a:lnTo>
                  <a:cubicBezTo>
                    <a:pt x="559" y="1097"/>
                    <a:pt x="526" y="1020"/>
                    <a:pt x="489" y="947"/>
                  </a:cubicBezTo>
                  <a:cubicBezTo>
                    <a:pt x="453" y="864"/>
                    <a:pt x="394" y="792"/>
                    <a:pt x="310" y="756"/>
                  </a:cubicBezTo>
                  <a:cubicBezTo>
                    <a:pt x="284" y="739"/>
                    <a:pt x="252" y="728"/>
                    <a:pt x="217" y="728"/>
                  </a:cubicBezTo>
                  <a:cubicBezTo>
                    <a:pt x="205" y="728"/>
                    <a:pt x="192" y="729"/>
                    <a:pt x="179" y="733"/>
                  </a:cubicBezTo>
                  <a:cubicBezTo>
                    <a:pt x="132" y="733"/>
                    <a:pt x="84" y="756"/>
                    <a:pt x="60" y="792"/>
                  </a:cubicBezTo>
                  <a:cubicBezTo>
                    <a:pt x="1" y="875"/>
                    <a:pt x="13" y="983"/>
                    <a:pt x="72" y="1066"/>
                  </a:cubicBezTo>
                  <a:cubicBezTo>
                    <a:pt x="144" y="1137"/>
                    <a:pt x="239" y="1185"/>
                    <a:pt x="334" y="1197"/>
                  </a:cubicBezTo>
                  <a:cubicBezTo>
                    <a:pt x="383" y="1206"/>
                    <a:pt x="433" y="1211"/>
                    <a:pt x="484" y="1211"/>
                  </a:cubicBezTo>
                  <a:cubicBezTo>
                    <a:pt x="515" y="1211"/>
                    <a:pt x="547" y="1209"/>
                    <a:pt x="579" y="1205"/>
                  </a:cubicBezTo>
                  <a:lnTo>
                    <a:pt x="579" y="1205"/>
                  </a:lnTo>
                  <a:cubicBezTo>
                    <a:pt x="607" y="1269"/>
                    <a:pt x="636" y="1330"/>
                    <a:pt x="667" y="1387"/>
                  </a:cubicBezTo>
                  <a:cubicBezTo>
                    <a:pt x="894" y="1947"/>
                    <a:pt x="1072" y="2411"/>
                    <a:pt x="1179" y="2733"/>
                  </a:cubicBezTo>
                  <a:cubicBezTo>
                    <a:pt x="1239" y="2888"/>
                    <a:pt x="1287" y="3019"/>
                    <a:pt x="1310" y="3102"/>
                  </a:cubicBezTo>
                  <a:lnTo>
                    <a:pt x="1346" y="3197"/>
                  </a:lnTo>
                  <a:lnTo>
                    <a:pt x="1322" y="3102"/>
                  </a:lnTo>
                  <a:cubicBezTo>
                    <a:pt x="1287" y="3019"/>
                    <a:pt x="1251" y="2888"/>
                    <a:pt x="1191" y="2733"/>
                  </a:cubicBezTo>
                  <a:cubicBezTo>
                    <a:pt x="1084" y="2411"/>
                    <a:pt x="917" y="1947"/>
                    <a:pt x="679" y="1387"/>
                  </a:cubicBezTo>
                  <a:cubicBezTo>
                    <a:pt x="654" y="1327"/>
                    <a:pt x="629" y="1265"/>
                    <a:pt x="603" y="1202"/>
                  </a:cubicBezTo>
                  <a:lnTo>
                    <a:pt x="603" y="1202"/>
                  </a:lnTo>
                  <a:cubicBezTo>
                    <a:pt x="710" y="1188"/>
                    <a:pt x="815" y="1153"/>
                    <a:pt x="906" y="1102"/>
                  </a:cubicBezTo>
                  <a:cubicBezTo>
                    <a:pt x="1035" y="1032"/>
                    <a:pt x="1139" y="930"/>
                    <a:pt x="1213" y="809"/>
                  </a:cubicBezTo>
                  <a:lnTo>
                    <a:pt x="1213" y="809"/>
                  </a:lnTo>
                  <a:cubicBezTo>
                    <a:pt x="1287" y="848"/>
                    <a:pt x="1368" y="875"/>
                    <a:pt x="1453" y="887"/>
                  </a:cubicBezTo>
                  <a:cubicBezTo>
                    <a:pt x="1482" y="890"/>
                    <a:pt x="1510" y="892"/>
                    <a:pt x="1539" y="892"/>
                  </a:cubicBezTo>
                  <a:cubicBezTo>
                    <a:pt x="1678" y="892"/>
                    <a:pt x="1817" y="857"/>
                    <a:pt x="1942" y="791"/>
                  </a:cubicBezTo>
                  <a:lnTo>
                    <a:pt x="1942" y="791"/>
                  </a:lnTo>
                  <a:cubicBezTo>
                    <a:pt x="2039" y="969"/>
                    <a:pt x="2202" y="1098"/>
                    <a:pt x="2388" y="1158"/>
                  </a:cubicBezTo>
                  <a:lnTo>
                    <a:pt x="2388" y="1158"/>
                  </a:lnTo>
                  <a:cubicBezTo>
                    <a:pt x="2365" y="1206"/>
                    <a:pt x="2343" y="1255"/>
                    <a:pt x="2322" y="1304"/>
                  </a:cubicBezTo>
                  <a:cubicBezTo>
                    <a:pt x="2215" y="1566"/>
                    <a:pt x="2132" y="1828"/>
                    <a:pt x="2072" y="2090"/>
                  </a:cubicBezTo>
                  <a:cubicBezTo>
                    <a:pt x="2025" y="2328"/>
                    <a:pt x="1989" y="2542"/>
                    <a:pt x="1977" y="2709"/>
                  </a:cubicBezTo>
                  <a:cubicBezTo>
                    <a:pt x="1953" y="2876"/>
                    <a:pt x="1930" y="3007"/>
                    <a:pt x="1930" y="3090"/>
                  </a:cubicBezTo>
                  <a:lnTo>
                    <a:pt x="1930" y="3197"/>
                  </a:lnTo>
                  <a:cubicBezTo>
                    <a:pt x="1930" y="3209"/>
                    <a:pt x="1930" y="3221"/>
                    <a:pt x="1930" y="3233"/>
                  </a:cubicBezTo>
                  <a:lnTo>
                    <a:pt x="1965" y="3233"/>
                  </a:lnTo>
                  <a:cubicBezTo>
                    <a:pt x="1965" y="3209"/>
                    <a:pt x="1953" y="3221"/>
                    <a:pt x="1965" y="3126"/>
                  </a:cubicBezTo>
                  <a:cubicBezTo>
                    <a:pt x="1977" y="3042"/>
                    <a:pt x="1989" y="2911"/>
                    <a:pt x="2013" y="2745"/>
                  </a:cubicBezTo>
                  <a:cubicBezTo>
                    <a:pt x="2037" y="2578"/>
                    <a:pt x="2072" y="2364"/>
                    <a:pt x="2120" y="2138"/>
                  </a:cubicBezTo>
                  <a:cubicBezTo>
                    <a:pt x="2180" y="1864"/>
                    <a:pt x="2263" y="1602"/>
                    <a:pt x="2370" y="1352"/>
                  </a:cubicBezTo>
                  <a:cubicBezTo>
                    <a:pt x="2395" y="1292"/>
                    <a:pt x="2421" y="1233"/>
                    <a:pt x="2451" y="1175"/>
                  </a:cubicBezTo>
                  <a:lnTo>
                    <a:pt x="2451" y="1175"/>
                  </a:lnTo>
                  <a:cubicBezTo>
                    <a:pt x="2469" y="1179"/>
                    <a:pt x="2487" y="1182"/>
                    <a:pt x="2505" y="1185"/>
                  </a:cubicBezTo>
                  <a:lnTo>
                    <a:pt x="2505" y="1185"/>
                  </a:lnTo>
                  <a:cubicBezTo>
                    <a:pt x="2487" y="1182"/>
                    <a:pt x="2470" y="1178"/>
                    <a:pt x="2452" y="1173"/>
                  </a:cubicBezTo>
                  <a:lnTo>
                    <a:pt x="2452" y="1173"/>
                  </a:lnTo>
                  <a:cubicBezTo>
                    <a:pt x="2494" y="1091"/>
                    <a:pt x="2541" y="1011"/>
                    <a:pt x="2596" y="935"/>
                  </a:cubicBezTo>
                  <a:cubicBezTo>
                    <a:pt x="2632" y="864"/>
                    <a:pt x="2703" y="804"/>
                    <a:pt x="2775" y="768"/>
                  </a:cubicBezTo>
                  <a:cubicBezTo>
                    <a:pt x="2811" y="750"/>
                    <a:pt x="2852" y="742"/>
                    <a:pt x="2894" y="742"/>
                  </a:cubicBezTo>
                  <a:cubicBezTo>
                    <a:pt x="2936" y="742"/>
                    <a:pt x="2977" y="750"/>
                    <a:pt x="3013" y="768"/>
                  </a:cubicBezTo>
                  <a:cubicBezTo>
                    <a:pt x="3065" y="803"/>
                    <a:pt x="3098" y="863"/>
                    <a:pt x="3098" y="921"/>
                  </a:cubicBezTo>
                  <a:lnTo>
                    <a:pt x="3098" y="921"/>
                  </a:lnTo>
                  <a:cubicBezTo>
                    <a:pt x="3107" y="886"/>
                    <a:pt x="3102" y="851"/>
                    <a:pt x="3084" y="816"/>
                  </a:cubicBezTo>
                  <a:cubicBezTo>
                    <a:pt x="3073" y="768"/>
                    <a:pt x="3037" y="733"/>
                    <a:pt x="3001" y="709"/>
                  </a:cubicBezTo>
                  <a:cubicBezTo>
                    <a:pt x="2959" y="685"/>
                    <a:pt x="2912" y="673"/>
                    <a:pt x="2864" y="673"/>
                  </a:cubicBezTo>
                  <a:cubicBezTo>
                    <a:pt x="2817" y="673"/>
                    <a:pt x="2769" y="685"/>
                    <a:pt x="2727" y="709"/>
                  </a:cubicBezTo>
                  <a:cubicBezTo>
                    <a:pt x="2656" y="756"/>
                    <a:pt x="2584" y="816"/>
                    <a:pt x="2537" y="887"/>
                  </a:cubicBezTo>
                  <a:cubicBezTo>
                    <a:pt x="2483" y="972"/>
                    <a:pt x="2434" y="1062"/>
                    <a:pt x="2390" y="1153"/>
                  </a:cubicBezTo>
                  <a:lnTo>
                    <a:pt x="2390" y="1153"/>
                  </a:lnTo>
                  <a:cubicBezTo>
                    <a:pt x="2367" y="1145"/>
                    <a:pt x="2345" y="1136"/>
                    <a:pt x="2322" y="1126"/>
                  </a:cubicBezTo>
                  <a:cubicBezTo>
                    <a:pt x="2172" y="1055"/>
                    <a:pt x="2046" y="925"/>
                    <a:pt x="1975" y="772"/>
                  </a:cubicBezTo>
                  <a:lnTo>
                    <a:pt x="1975" y="772"/>
                  </a:lnTo>
                  <a:cubicBezTo>
                    <a:pt x="2018" y="747"/>
                    <a:pt x="2058" y="718"/>
                    <a:pt x="2096" y="685"/>
                  </a:cubicBezTo>
                  <a:cubicBezTo>
                    <a:pt x="2191" y="614"/>
                    <a:pt x="2251" y="518"/>
                    <a:pt x="2287" y="399"/>
                  </a:cubicBezTo>
                  <a:cubicBezTo>
                    <a:pt x="2299" y="340"/>
                    <a:pt x="2287" y="280"/>
                    <a:pt x="2263" y="233"/>
                  </a:cubicBezTo>
                  <a:cubicBezTo>
                    <a:pt x="2227" y="173"/>
                    <a:pt x="2180" y="137"/>
                    <a:pt x="2120" y="137"/>
                  </a:cubicBezTo>
                  <a:cubicBezTo>
                    <a:pt x="2001" y="137"/>
                    <a:pt x="1894" y="221"/>
                    <a:pt x="1870" y="340"/>
                  </a:cubicBezTo>
                  <a:cubicBezTo>
                    <a:pt x="1846" y="447"/>
                    <a:pt x="1846" y="554"/>
                    <a:pt x="1882" y="661"/>
                  </a:cubicBezTo>
                  <a:cubicBezTo>
                    <a:pt x="1894" y="661"/>
                    <a:pt x="1894" y="673"/>
                    <a:pt x="1894" y="685"/>
                  </a:cubicBezTo>
                  <a:cubicBezTo>
                    <a:pt x="1906" y="719"/>
                    <a:pt x="1921" y="753"/>
                    <a:pt x="1938" y="784"/>
                  </a:cubicBezTo>
                  <a:lnTo>
                    <a:pt x="1938" y="784"/>
                  </a:lnTo>
                  <a:cubicBezTo>
                    <a:pt x="1821" y="846"/>
                    <a:pt x="1687" y="880"/>
                    <a:pt x="1551" y="880"/>
                  </a:cubicBezTo>
                  <a:cubicBezTo>
                    <a:pt x="1523" y="880"/>
                    <a:pt x="1494" y="878"/>
                    <a:pt x="1465" y="875"/>
                  </a:cubicBezTo>
                  <a:cubicBezTo>
                    <a:pt x="1379" y="862"/>
                    <a:pt x="1298" y="833"/>
                    <a:pt x="1224" y="790"/>
                  </a:cubicBezTo>
                  <a:lnTo>
                    <a:pt x="1224" y="790"/>
                  </a:lnTo>
                  <a:cubicBezTo>
                    <a:pt x="1307" y="647"/>
                    <a:pt x="1347" y="479"/>
                    <a:pt x="1334" y="304"/>
                  </a:cubicBezTo>
                  <a:cubicBezTo>
                    <a:pt x="1334" y="256"/>
                    <a:pt x="1322" y="197"/>
                    <a:pt x="1287" y="149"/>
                  </a:cubicBezTo>
                  <a:cubicBezTo>
                    <a:pt x="1263" y="90"/>
                    <a:pt x="1227" y="54"/>
                    <a:pt x="1168" y="18"/>
                  </a:cubicBezTo>
                  <a:cubicBezTo>
                    <a:pt x="1144" y="6"/>
                    <a:pt x="1114" y="0"/>
                    <a:pt x="1084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1821625" y="2117025"/>
              <a:ext cx="60750" cy="8700"/>
            </a:xfrm>
            <a:custGeom>
              <a:avLst/>
              <a:gdLst/>
              <a:ahLst/>
              <a:cxnLst/>
              <a:rect l="l" t="t" r="r" b="b"/>
              <a:pathLst>
                <a:path w="2430" h="348" extrusionOk="0">
                  <a:moveTo>
                    <a:pt x="2293" y="0"/>
                  </a:moveTo>
                  <a:cubicBezTo>
                    <a:pt x="2287" y="0"/>
                    <a:pt x="2281" y="1"/>
                    <a:pt x="2275" y="2"/>
                  </a:cubicBezTo>
                  <a:lnTo>
                    <a:pt x="156" y="26"/>
                  </a:lnTo>
                  <a:cubicBezTo>
                    <a:pt x="72" y="38"/>
                    <a:pt x="1" y="109"/>
                    <a:pt x="13" y="192"/>
                  </a:cubicBezTo>
                  <a:cubicBezTo>
                    <a:pt x="13" y="276"/>
                    <a:pt x="84" y="347"/>
                    <a:pt x="168" y="347"/>
                  </a:cubicBezTo>
                  <a:lnTo>
                    <a:pt x="2275" y="311"/>
                  </a:lnTo>
                  <a:cubicBezTo>
                    <a:pt x="2370" y="311"/>
                    <a:pt x="2430" y="240"/>
                    <a:pt x="2430" y="157"/>
                  </a:cubicBezTo>
                  <a:cubicBezTo>
                    <a:pt x="2430" y="68"/>
                    <a:pt x="2368" y="0"/>
                    <a:pt x="229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1821925" y="2128375"/>
              <a:ext cx="61050" cy="25925"/>
            </a:xfrm>
            <a:custGeom>
              <a:avLst/>
              <a:gdLst/>
              <a:ahLst/>
              <a:cxnLst/>
              <a:rect l="l" t="t" r="r" b="b"/>
              <a:pathLst>
                <a:path w="2442" h="1037" extrusionOk="0">
                  <a:moveTo>
                    <a:pt x="2263" y="0"/>
                  </a:moveTo>
                  <a:lnTo>
                    <a:pt x="156" y="24"/>
                  </a:lnTo>
                  <a:cubicBezTo>
                    <a:pt x="72" y="24"/>
                    <a:pt x="1" y="107"/>
                    <a:pt x="1" y="191"/>
                  </a:cubicBezTo>
                  <a:cubicBezTo>
                    <a:pt x="1" y="274"/>
                    <a:pt x="72" y="345"/>
                    <a:pt x="167" y="345"/>
                  </a:cubicBezTo>
                  <a:lnTo>
                    <a:pt x="394" y="345"/>
                  </a:lnTo>
                  <a:lnTo>
                    <a:pt x="715" y="929"/>
                  </a:lnTo>
                  <a:cubicBezTo>
                    <a:pt x="751" y="988"/>
                    <a:pt x="822" y="1036"/>
                    <a:pt x="894" y="1036"/>
                  </a:cubicBezTo>
                  <a:lnTo>
                    <a:pt x="1656" y="1036"/>
                  </a:lnTo>
                  <a:cubicBezTo>
                    <a:pt x="1727" y="1024"/>
                    <a:pt x="1799" y="988"/>
                    <a:pt x="1834" y="917"/>
                  </a:cubicBezTo>
                  <a:lnTo>
                    <a:pt x="2120" y="322"/>
                  </a:lnTo>
                  <a:lnTo>
                    <a:pt x="2275" y="322"/>
                  </a:lnTo>
                  <a:cubicBezTo>
                    <a:pt x="2370" y="322"/>
                    <a:pt x="2442" y="250"/>
                    <a:pt x="2442" y="167"/>
                  </a:cubicBezTo>
                  <a:cubicBezTo>
                    <a:pt x="2442" y="84"/>
                    <a:pt x="2370" y="0"/>
                    <a:pt x="227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1787700" y="1975675"/>
              <a:ext cx="45875" cy="80125"/>
            </a:xfrm>
            <a:custGeom>
              <a:avLst/>
              <a:gdLst/>
              <a:ahLst/>
              <a:cxnLst/>
              <a:rect l="l" t="t" r="r" b="b"/>
              <a:pathLst>
                <a:path w="1835" h="3205" extrusionOk="0">
                  <a:moveTo>
                    <a:pt x="1656" y="0"/>
                  </a:moveTo>
                  <a:cubicBezTo>
                    <a:pt x="1513" y="24"/>
                    <a:pt x="1370" y="72"/>
                    <a:pt x="1227" y="143"/>
                  </a:cubicBezTo>
                  <a:cubicBezTo>
                    <a:pt x="1025" y="238"/>
                    <a:pt x="834" y="358"/>
                    <a:pt x="667" y="524"/>
                  </a:cubicBezTo>
                  <a:lnTo>
                    <a:pt x="191" y="1191"/>
                  </a:lnTo>
                  <a:cubicBezTo>
                    <a:pt x="84" y="1453"/>
                    <a:pt x="12" y="1727"/>
                    <a:pt x="12" y="2001"/>
                  </a:cubicBezTo>
                  <a:cubicBezTo>
                    <a:pt x="1" y="2227"/>
                    <a:pt x="36" y="2453"/>
                    <a:pt x="96" y="2679"/>
                  </a:cubicBezTo>
                  <a:cubicBezTo>
                    <a:pt x="132" y="2822"/>
                    <a:pt x="203" y="2965"/>
                    <a:pt x="286" y="3084"/>
                  </a:cubicBezTo>
                  <a:cubicBezTo>
                    <a:pt x="340" y="3159"/>
                    <a:pt x="364" y="3205"/>
                    <a:pt x="403" y="3205"/>
                  </a:cubicBezTo>
                  <a:cubicBezTo>
                    <a:pt x="408" y="3205"/>
                    <a:pt x="412" y="3204"/>
                    <a:pt x="417" y="3203"/>
                  </a:cubicBezTo>
                  <a:cubicBezTo>
                    <a:pt x="465" y="3179"/>
                    <a:pt x="382" y="2965"/>
                    <a:pt x="334" y="2620"/>
                  </a:cubicBezTo>
                  <a:cubicBezTo>
                    <a:pt x="274" y="2191"/>
                    <a:pt x="334" y="1739"/>
                    <a:pt x="501" y="1334"/>
                  </a:cubicBezTo>
                  <a:cubicBezTo>
                    <a:pt x="691" y="941"/>
                    <a:pt x="989" y="596"/>
                    <a:pt x="1346" y="346"/>
                  </a:cubicBezTo>
                  <a:cubicBezTo>
                    <a:pt x="1632" y="155"/>
                    <a:pt x="1834" y="48"/>
                    <a:pt x="1834" y="24"/>
                  </a:cubicBezTo>
                  <a:cubicBezTo>
                    <a:pt x="1822" y="0"/>
                    <a:pt x="1763" y="0"/>
                    <a:pt x="165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1840675" y="1970525"/>
              <a:ext cx="18775" cy="8750"/>
            </a:xfrm>
            <a:custGeom>
              <a:avLst/>
              <a:gdLst/>
              <a:ahLst/>
              <a:cxnLst/>
              <a:rect l="l" t="t" r="r" b="b"/>
              <a:pathLst>
                <a:path w="751" h="350" extrusionOk="0">
                  <a:moveTo>
                    <a:pt x="431" y="1"/>
                  </a:moveTo>
                  <a:cubicBezTo>
                    <a:pt x="415" y="1"/>
                    <a:pt x="398" y="2"/>
                    <a:pt x="382" y="4"/>
                  </a:cubicBezTo>
                  <a:cubicBezTo>
                    <a:pt x="299" y="4"/>
                    <a:pt x="203" y="16"/>
                    <a:pt x="120" y="63"/>
                  </a:cubicBezTo>
                  <a:cubicBezTo>
                    <a:pt x="60" y="111"/>
                    <a:pt x="1" y="111"/>
                    <a:pt x="37" y="206"/>
                  </a:cubicBezTo>
                  <a:cubicBezTo>
                    <a:pt x="72" y="302"/>
                    <a:pt x="215" y="349"/>
                    <a:pt x="394" y="349"/>
                  </a:cubicBezTo>
                  <a:lnTo>
                    <a:pt x="739" y="194"/>
                  </a:lnTo>
                  <a:cubicBezTo>
                    <a:pt x="751" y="147"/>
                    <a:pt x="715" y="99"/>
                    <a:pt x="656" y="63"/>
                  </a:cubicBezTo>
                  <a:cubicBezTo>
                    <a:pt x="587" y="24"/>
                    <a:pt x="509" y="1"/>
                    <a:pt x="43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1780850" y="1945900"/>
              <a:ext cx="15500" cy="17375"/>
            </a:xfrm>
            <a:custGeom>
              <a:avLst/>
              <a:gdLst/>
              <a:ahLst/>
              <a:cxnLst/>
              <a:rect l="l" t="t" r="r" b="b"/>
              <a:pathLst>
                <a:path w="620" h="695" extrusionOk="0">
                  <a:moveTo>
                    <a:pt x="25" y="1"/>
                  </a:moveTo>
                  <a:cubicBezTo>
                    <a:pt x="1" y="1"/>
                    <a:pt x="84" y="191"/>
                    <a:pt x="239" y="382"/>
                  </a:cubicBezTo>
                  <a:cubicBezTo>
                    <a:pt x="381" y="568"/>
                    <a:pt x="524" y="694"/>
                    <a:pt x="574" y="694"/>
                  </a:cubicBezTo>
                  <a:cubicBezTo>
                    <a:pt x="578" y="694"/>
                    <a:pt x="581" y="693"/>
                    <a:pt x="584" y="691"/>
                  </a:cubicBezTo>
                  <a:cubicBezTo>
                    <a:pt x="620" y="644"/>
                    <a:pt x="525" y="501"/>
                    <a:pt x="370" y="298"/>
                  </a:cubicBezTo>
                  <a:cubicBezTo>
                    <a:pt x="215" y="108"/>
                    <a:pt x="60" y="1"/>
                    <a:pt x="2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1839200" y="1901550"/>
              <a:ext cx="6875" cy="41700"/>
            </a:xfrm>
            <a:custGeom>
              <a:avLst/>
              <a:gdLst/>
              <a:ahLst/>
              <a:cxnLst/>
              <a:rect l="l" t="t" r="r" b="b"/>
              <a:pathLst>
                <a:path w="275" h="1668" extrusionOk="0">
                  <a:moveTo>
                    <a:pt x="60" y="1"/>
                  </a:moveTo>
                  <a:cubicBezTo>
                    <a:pt x="0" y="286"/>
                    <a:pt x="0" y="572"/>
                    <a:pt x="60" y="846"/>
                  </a:cubicBezTo>
                  <a:cubicBezTo>
                    <a:pt x="60" y="1132"/>
                    <a:pt x="119" y="1406"/>
                    <a:pt x="215" y="1668"/>
                  </a:cubicBezTo>
                  <a:cubicBezTo>
                    <a:pt x="274" y="1394"/>
                    <a:pt x="274" y="1108"/>
                    <a:pt x="215" y="834"/>
                  </a:cubicBezTo>
                  <a:cubicBezTo>
                    <a:pt x="227" y="548"/>
                    <a:pt x="167" y="263"/>
                    <a:pt x="60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1886225" y="1937200"/>
              <a:ext cx="12225" cy="15650"/>
            </a:xfrm>
            <a:custGeom>
              <a:avLst/>
              <a:gdLst/>
              <a:ahLst/>
              <a:cxnLst/>
              <a:rect l="l" t="t" r="r" b="b"/>
              <a:pathLst>
                <a:path w="489" h="626" extrusionOk="0">
                  <a:moveTo>
                    <a:pt x="442" y="0"/>
                  </a:moveTo>
                  <a:cubicBezTo>
                    <a:pt x="395" y="0"/>
                    <a:pt x="277" y="113"/>
                    <a:pt x="179" y="265"/>
                  </a:cubicBezTo>
                  <a:cubicBezTo>
                    <a:pt x="60" y="444"/>
                    <a:pt x="1" y="599"/>
                    <a:pt x="48" y="623"/>
                  </a:cubicBezTo>
                  <a:cubicBezTo>
                    <a:pt x="51" y="625"/>
                    <a:pt x="55" y="626"/>
                    <a:pt x="59" y="626"/>
                  </a:cubicBezTo>
                  <a:cubicBezTo>
                    <a:pt x="104" y="626"/>
                    <a:pt x="213" y="513"/>
                    <a:pt x="322" y="361"/>
                  </a:cubicBezTo>
                  <a:cubicBezTo>
                    <a:pt x="429" y="194"/>
                    <a:pt x="489" y="39"/>
                    <a:pt x="453" y="3"/>
                  </a:cubicBezTo>
                  <a:cubicBezTo>
                    <a:pt x="450" y="1"/>
                    <a:pt x="446" y="0"/>
                    <a:pt x="44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048;p46">
            <a:extLst>
              <a:ext uri="{FF2B5EF4-FFF2-40B4-BE49-F238E27FC236}">
                <a16:creationId xmlns:a16="http://schemas.microsoft.com/office/drawing/2014/main" id="{1BEE778D-9727-4EAD-A1C2-664ADBE2590B}"/>
              </a:ext>
            </a:extLst>
          </p:cNvPr>
          <p:cNvSpPr txBox="1">
            <a:spLocks/>
          </p:cNvSpPr>
          <p:nvPr/>
        </p:nvSpPr>
        <p:spPr>
          <a:xfrm>
            <a:off x="1496002" y="3123659"/>
            <a:ext cx="5153075" cy="1102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th-TH" sz="32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เพื่อทดสอบหาข้อบกพร่องของระบบ เพื่อแก้ไขก่อนจะส่งต่อไปยังเจ้าของระบบ และตรงตามความต้องการของผู้ใช้งานระบบ</a:t>
            </a:r>
          </a:p>
        </p:txBody>
      </p:sp>
      <p:sp>
        <p:nvSpPr>
          <p:cNvPr id="150" name="Google Shape;1047;p46">
            <a:extLst>
              <a:ext uri="{FF2B5EF4-FFF2-40B4-BE49-F238E27FC236}">
                <a16:creationId xmlns:a16="http://schemas.microsoft.com/office/drawing/2014/main" id="{CE1E2C58-CC1A-427C-BEF8-22158419EA5B}"/>
              </a:ext>
            </a:extLst>
          </p:cNvPr>
          <p:cNvSpPr txBox="1">
            <a:spLocks/>
          </p:cNvSpPr>
          <p:nvPr/>
        </p:nvSpPr>
        <p:spPr>
          <a:xfrm>
            <a:off x="803191" y="2916307"/>
            <a:ext cx="673738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swald"/>
              <a:buNone/>
              <a:defRPr sz="2000" b="0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th-TH" sz="60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757389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19" y="56271"/>
            <a:ext cx="3879731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สรุปผลการทดสอบฟังก์ชัน </a:t>
            </a:r>
            <a:r>
              <a:rPr lang="en-GB" sz="2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Manage Schedule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3" name="Google Shape;1030;p44">
            <a:extLst>
              <a:ext uri="{FF2B5EF4-FFF2-40B4-BE49-F238E27FC236}">
                <a16:creationId xmlns:a16="http://schemas.microsoft.com/office/drawing/2014/main" id="{A23E2D31-F153-2A49-A48D-982918861724}"/>
              </a:ext>
            </a:extLst>
          </p:cNvPr>
          <p:cNvSpPr txBox="1">
            <a:spLocks/>
          </p:cNvSpPr>
          <p:nvPr/>
        </p:nvSpPr>
        <p:spPr>
          <a:xfrm>
            <a:off x="4106746" y="1999342"/>
            <a:ext cx="4612712" cy="248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โดยรวมสาเหตุ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Fail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เกิดจาก</a:t>
            </a:r>
            <a:endParaRPr lang="en-US" sz="24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วันที่นัดหมายไม่ได้เช็คเงื่อนไขต้องเป็นวันในอนาคตเท่านั้น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ถ้ามีช่วงเวลาที่กรอกข้อมูลถูกต้อง</a:t>
            </a:r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ระบบจะบันทึกสำเร็จ โดยที่ไม่เช็คช่วงเวลาอื่น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ช่องกรอกจำนวนคิวไม่ได้เช็คเงื่อนไขต้องเป็นตัวเลขอารบิก ห้ามมีช่องว่าง ตัวอักษรหรือตัวอักษรพิเศษ และไม่ได้เช็คจำนวนคิวที่สามารถกรอกได้</a:t>
            </a:r>
            <a:endParaRPr lang="en-GB" sz="24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7B506-041F-6974-5F13-70FDE67C8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52" y="875834"/>
            <a:ext cx="8680896" cy="501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5BA27F-01E8-FEB2-B3A4-FEEE9E36D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885" y="1783821"/>
            <a:ext cx="2648086" cy="29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058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632379" y="1682041"/>
            <a:ext cx="5833867" cy="186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หน้าจอการทดสอบ </a:t>
            </a:r>
            <a:endParaRPr lang="en-US" sz="54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Search Reservation Member</a:t>
            </a:r>
          </a:p>
        </p:txBody>
      </p:sp>
      <p:sp>
        <p:nvSpPr>
          <p:cNvPr id="107" name="Google Shape;1030;p44">
            <a:extLst>
              <a:ext uri="{FF2B5EF4-FFF2-40B4-BE49-F238E27FC236}">
                <a16:creationId xmlns:a16="http://schemas.microsoft.com/office/drawing/2014/main" id="{47F516B6-2F34-49CE-BE10-0B2DC9D11276}"/>
              </a:ext>
            </a:extLst>
          </p:cNvPr>
          <p:cNvSpPr txBox="1">
            <a:spLocks/>
          </p:cNvSpPr>
          <p:nvPr/>
        </p:nvSpPr>
        <p:spPr>
          <a:xfrm>
            <a:off x="0" y="861059"/>
            <a:ext cx="2008414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r>
              <a:rPr lang="en-US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851198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21D86F4-197B-218F-A2E8-FF3FCD03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979" y="206840"/>
            <a:ext cx="2657475" cy="4617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553368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140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75C2BC-C2D6-691C-EFB8-C00B5AEA3BE5}"/>
              </a:ext>
            </a:extLst>
          </p:cNvPr>
          <p:cNvSpPr/>
          <p:nvPr/>
        </p:nvSpPr>
        <p:spPr>
          <a:xfrm>
            <a:off x="5788479" y="816375"/>
            <a:ext cx="2016578" cy="2449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AACAB0-F62F-B5D5-C382-2FDC81A79121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>
            <a:off x="4694463" y="938866"/>
            <a:ext cx="1094016" cy="8103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557;p53">
            <a:extLst>
              <a:ext uri="{FF2B5EF4-FFF2-40B4-BE49-F238E27FC236}">
                <a16:creationId xmlns:a16="http://schemas.microsoft.com/office/drawing/2014/main" id="{5910BEF4-F7AD-881A-ABAA-966149F72964}"/>
              </a:ext>
            </a:extLst>
          </p:cNvPr>
          <p:cNvSpPr txBox="1">
            <a:spLocks/>
          </p:cNvSpPr>
          <p:nvPr/>
        </p:nvSpPr>
        <p:spPr>
          <a:xfrm>
            <a:off x="498702" y="1130874"/>
            <a:ext cx="4195762" cy="132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ต้องมีทั้งหมด 5 ประเภท ได้แก่ 1.รอยืนยันชำระเงิน 2.ชำระเงินเสร็จสิ้น</a:t>
            </a:r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3.ยกเลิกการจอง 4.ทำการนัดหมายเรียบร้อยแล้ว 5.หมดเวลานัดหมาย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520DC5-8D76-3BBC-78E9-3F7C2EF74863}"/>
              </a:ext>
            </a:extLst>
          </p:cNvPr>
          <p:cNvSpPr/>
          <p:nvPr/>
        </p:nvSpPr>
        <p:spPr>
          <a:xfrm>
            <a:off x="383720" y="1130874"/>
            <a:ext cx="4310743" cy="12367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6421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21D86F4-197B-218F-A2E8-FF3FCD03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979" y="206840"/>
            <a:ext cx="2657475" cy="4617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3798086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ความต้องการของระบบ 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Requirements)</a:t>
            </a:r>
          </a:p>
        </p:txBody>
      </p:sp>
      <p:sp>
        <p:nvSpPr>
          <p:cNvPr id="103" name="Google Shape;1362;p51">
            <a:extLst>
              <a:ext uri="{FF2B5EF4-FFF2-40B4-BE49-F238E27FC236}">
                <a16:creationId xmlns:a16="http://schemas.microsoft.com/office/drawing/2014/main" id="{DFE0A777-9546-4CF4-B0FF-6A0F480B9396}"/>
              </a:ext>
            </a:extLst>
          </p:cNvPr>
          <p:cNvSpPr txBox="1">
            <a:spLocks/>
          </p:cNvSpPr>
          <p:nvPr/>
        </p:nvSpPr>
        <p:spPr>
          <a:xfrm>
            <a:off x="201953" y="4445392"/>
            <a:ext cx="1553368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141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6" name="Google Shape;1557;p53">
            <a:extLst>
              <a:ext uri="{FF2B5EF4-FFF2-40B4-BE49-F238E27FC236}">
                <a16:creationId xmlns:a16="http://schemas.microsoft.com/office/drawing/2014/main" id="{FC6C61F4-86F2-803A-7C51-363321305E68}"/>
              </a:ext>
            </a:extLst>
          </p:cNvPr>
          <p:cNvSpPr txBox="1">
            <a:spLocks/>
          </p:cNvSpPr>
          <p:nvPr/>
        </p:nvSpPr>
        <p:spPr>
          <a:xfrm>
            <a:off x="384097" y="1524269"/>
            <a:ext cx="4350883" cy="234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ห้ามเป็นค่าว่าง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2.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ต้องเป็นเลขบัตรประชาชนที่มีข้อมูลการจอง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3.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ต้องเป็นตัวเลขอารบิก เป็นเลขบัตรประชาชนที่ถูกต้อง และห้ามมีช่องว่าง ตัวอักษรหรือตัวอักษรพิเศษ</a:t>
            </a:r>
          </a:p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4.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ต้องมีจำนวนตัวเลข 13 ตัวเลขเท่านั้น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9C5BE7-DE33-AEE2-A2EF-663D08DB3901}"/>
              </a:ext>
            </a:extLst>
          </p:cNvPr>
          <p:cNvSpPr/>
          <p:nvPr/>
        </p:nvSpPr>
        <p:spPr>
          <a:xfrm>
            <a:off x="277165" y="1524270"/>
            <a:ext cx="4457815" cy="20598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C08B98-C0AA-3BAD-CB0C-5755D7FED1B5}"/>
              </a:ext>
            </a:extLst>
          </p:cNvPr>
          <p:cNvSpPr/>
          <p:nvPr/>
        </p:nvSpPr>
        <p:spPr>
          <a:xfrm>
            <a:off x="5788479" y="1373843"/>
            <a:ext cx="2016578" cy="2449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A6ECF6-26A6-FD29-16F3-9C859307613F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4734980" y="1496334"/>
            <a:ext cx="1053499" cy="10578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446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459798" y="1682041"/>
            <a:ext cx="6010966" cy="186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ข้อมูลทดสอบ</a:t>
            </a:r>
          </a:p>
          <a:p>
            <a:pPr algn="ctr"/>
            <a:r>
              <a:rPr lang="en-GB" sz="5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Search Reservation Member</a:t>
            </a:r>
            <a:b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endParaRPr lang="th-TH" sz="5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7" name="Google Shape;1030;p44">
            <a:extLst>
              <a:ext uri="{FF2B5EF4-FFF2-40B4-BE49-F238E27FC236}">
                <a16:creationId xmlns:a16="http://schemas.microsoft.com/office/drawing/2014/main" id="{47F516B6-2F34-49CE-BE10-0B2DC9D11276}"/>
              </a:ext>
            </a:extLst>
          </p:cNvPr>
          <p:cNvSpPr txBox="1">
            <a:spLocks/>
          </p:cNvSpPr>
          <p:nvPr/>
        </p:nvSpPr>
        <p:spPr>
          <a:xfrm>
            <a:off x="0" y="861059"/>
            <a:ext cx="2008414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r>
              <a:rPr lang="en-US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481724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5047223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Data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การทดสอบฟังก์ชัน </a:t>
            </a:r>
            <a:r>
              <a:rPr lang="en-GB" sz="2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Search Reservation Member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60C30-9560-6F5F-8046-57A31723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9" y="1217310"/>
            <a:ext cx="8678636" cy="2708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0;p44">
            <a:extLst>
              <a:ext uri="{FF2B5EF4-FFF2-40B4-BE49-F238E27FC236}">
                <a16:creationId xmlns:a16="http://schemas.microsoft.com/office/drawing/2014/main" id="{DE1D40CF-1A1E-D3B2-B3F3-7EE5DFE2174A}"/>
              </a:ext>
            </a:extLst>
          </p:cNvPr>
          <p:cNvSpPr txBox="1">
            <a:spLocks/>
          </p:cNvSpPr>
          <p:nvPr/>
        </p:nvSpPr>
        <p:spPr>
          <a:xfrm>
            <a:off x="3322590" y="4307672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Data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8494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5047223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Data </a:t>
            </a:r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การทดสอบฟังก์ชัน </a:t>
            </a:r>
            <a:r>
              <a:rPr lang="en-GB" sz="2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Search Reservation Member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3DCBD-DC96-6C6D-0752-04C790B61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00" y="1397132"/>
            <a:ext cx="8596993" cy="23492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0;p44">
            <a:extLst>
              <a:ext uri="{FF2B5EF4-FFF2-40B4-BE49-F238E27FC236}">
                <a16:creationId xmlns:a16="http://schemas.microsoft.com/office/drawing/2014/main" id="{501AC813-E560-CB5E-8275-CE7F3C705BD9}"/>
              </a:ext>
            </a:extLst>
          </p:cNvPr>
          <p:cNvSpPr txBox="1">
            <a:spLocks/>
          </p:cNvSpPr>
          <p:nvPr/>
        </p:nvSpPr>
        <p:spPr>
          <a:xfrm>
            <a:off x="3322590" y="4307672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Data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31115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604931" y="1682041"/>
            <a:ext cx="5796268" cy="1868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ผลลัพธ์การทดสอบ</a:t>
            </a:r>
          </a:p>
          <a:p>
            <a:pPr algn="ctr"/>
            <a:r>
              <a:rPr lang="en-GB" sz="5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Search Reservation Member</a:t>
            </a:r>
            <a:b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endParaRPr lang="th-TH" sz="5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7" name="Google Shape;1030;p44">
            <a:extLst>
              <a:ext uri="{FF2B5EF4-FFF2-40B4-BE49-F238E27FC236}">
                <a16:creationId xmlns:a16="http://schemas.microsoft.com/office/drawing/2014/main" id="{47F516B6-2F34-49CE-BE10-0B2DC9D11276}"/>
              </a:ext>
            </a:extLst>
          </p:cNvPr>
          <p:cNvSpPr txBox="1">
            <a:spLocks/>
          </p:cNvSpPr>
          <p:nvPr/>
        </p:nvSpPr>
        <p:spPr>
          <a:xfrm>
            <a:off x="0" y="861059"/>
            <a:ext cx="2008414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r>
              <a:rPr lang="en-US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730037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4810459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ผลลัพธ์การทดสอบฟังก์ชัน </a:t>
            </a:r>
            <a:r>
              <a:rPr lang="en-GB" sz="2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Search Reservation Member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232C5-1623-BDDA-0F83-1D850925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2" y="1318187"/>
            <a:ext cx="8784771" cy="2507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0;p44">
            <a:extLst>
              <a:ext uri="{FF2B5EF4-FFF2-40B4-BE49-F238E27FC236}">
                <a16:creationId xmlns:a16="http://schemas.microsoft.com/office/drawing/2014/main" id="{36DE5064-A115-3AE7-3482-A351038554BA}"/>
              </a:ext>
            </a:extLst>
          </p:cNvPr>
          <p:cNvSpPr txBox="1">
            <a:spLocks/>
          </p:cNvSpPr>
          <p:nvPr/>
        </p:nvSpPr>
        <p:spPr>
          <a:xfrm>
            <a:off x="3322591" y="4299508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Result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868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1" y="56271"/>
            <a:ext cx="4794130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ผลลัพธ์การทดสอบฟังก์ชัน</a:t>
            </a:r>
            <a:r>
              <a:rPr lang="en-US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2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Search Reservation Member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D55F1-77A2-3108-8A1D-801BD030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1" y="1446026"/>
            <a:ext cx="8637814" cy="2251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0;p44">
            <a:extLst>
              <a:ext uri="{FF2B5EF4-FFF2-40B4-BE49-F238E27FC236}">
                <a16:creationId xmlns:a16="http://schemas.microsoft.com/office/drawing/2014/main" id="{480AF076-6398-5B47-2862-B2E14CCE8F4B}"/>
              </a:ext>
            </a:extLst>
          </p:cNvPr>
          <p:cNvSpPr txBox="1">
            <a:spLocks/>
          </p:cNvSpPr>
          <p:nvPr/>
        </p:nvSpPr>
        <p:spPr>
          <a:xfrm>
            <a:off x="3322591" y="4299508"/>
            <a:ext cx="2498815" cy="60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3600" u="sng" dirty="0">
                <a:solidFill>
                  <a:srgbClr val="272753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36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Result</a:t>
            </a:r>
            <a:endParaRPr lang="en-GB" sz="36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64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43"/>
          <p:cNvGrpSpPr/>
          <p:nvPr/>
        </p:nvGrpSpPr>
        <p:grpSpPr>
          <a:xfrm>
            <a:off x="539223" y="1325526"/>
            <a:ext cx="4975488" cy="3281489"/>
            <a:chOff x="563401" y="1400184"/>
            <a:chExt cx="4243125" cy="2798473"/>
          </a:xfrm>
        </p:grpSpPr>
        <p:grpSp>
          <p:nvGrpSpPr>
            <p:cNvPr id="616" name="Google Shape;616;p43"/>
            <p:cNvGrpSpPr/>
            <p:nvPr/>
          </p:nvGrpSpPr>
          <p:grpSpPr>
            <a:xfrm flipH="1">
              <a:off x="563401" y="1400184"/>
              <a:ext cx="4243125" cy="2798473"/>
              <a:chOff x="3969750" y="1234435"/>
              <a:chExt cx="4745694" cy="3129933"/>
            </a:xfrm>
          </p:grpSpPr>
          <p:grpSp>
            <p:nvGrpSpPr>
              <p:cNvPr id="617" name="Google Shape;617;p43"/>
              <p:cNvGrpSpPr/>
              <p:nvPr/>
            </p:nvGrpSpPr>
            <p:grpSpPr>
              <a:xfrm>
                <a:off x="5442249" y="1234435"/>
                <a:ext cx="3265283" cy="3129933"/>
                <a:chOff x="5196863" y="1006163"/>
                <a:chExt cx="3297932" cy="3161229"/>
              </a:xfrm>
            </p:grpSpPr>
            <p:sp>
              <p:nvSpPr>
                <p:cNvPr id="618" name="Google Shape;618;p43"/>
                <p:cNvSpPr/>
                <p:nvPr/>
              </p:nvSpPr>
              <p:spPr>
                <a:xfrm>
                  <a:off x="5196863" y="1425915"/>
                  <a:ext cx="3297932" cy="274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89" h="73974" extrusionOk="0">
                      <a:moveTo>
                        <a:pt x="2620" y="0"/>
                      </a:moveTo>
                      <a:cubicBezTo>
                        <a:pt x="1179" y="0"/>
                        <a:pt x="1" y="1167"/>
                        <a:pt x="1" y="2608"/>
                      </a:cubicBezTo>
                      <a:lnTo>
                        <a:pt x="1" y="2619"/>
                      </a:lnTo>
                      <a:lnTo>
                        <a:pt x="1" y="61770"/>
                      </a:lnTo>
                      <a:cubicBezTo>
                        <a:pt x="1" y="63222"/>
                        <a:pt x="1168" y="64389"/>
                        <a:pt x="2608" y="64389"/>
                      </a:cubicBezTo>
                      <a:lnTo>
                        <a:pt x="34767" y="64389"/>
                      </a:lnTo>
                      <a:cubicBezTo>
                        <a:pt x="34767" y="64389"/>
                        <a:pt x="36803" y="70711"/>
                        <a:pt x="30469" y="73973"/>
                      </a:cubicBezTo>
                      <a:lnTo>
                        <a:pt x="60520" y="73973"/>
                      </a:lnTo>
                      <a:cubicBezTo>
                        <a:pt x="60520" y="73973"/>
                        <a:pt x="53365" y="71521"/>
                        <a:pt x="55210" y="64389"/>
                      </a:cubicBezTo>
                      <a:lnTo>
                        <a:pt x="86369" y="64389"/>
                      </a:lnTo>
                      <a:cubicBezTo>
                        <a:pt x="87809" y="64389"/>
                        <a:pt x="88976" y="63210"/>
                        <a:pt x="88976" y="61770"/>
                      </a:cubicBezTo>
                      <a:lnTo>
                        <a:pt x="88976" y="2619"/>
                      </a:lnTo>
                      <a:cubicBezTo>
                        <a:pt x="88988" y="1179"/>
                        <a:pt x="87809" y="0"/>
                        <a:pt x="863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43"/>
                <p:cNvSpPr/>
                <p:nvPr/>
              </p:nvSpPr>
              <p:spPr>
                <a:xfrm>
                  <a:off x="6765100" y="3563146"/>
                  <a:ext cx="155281" cy="115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0" h="3130" extrusionOk="0">
                      <a:moveTo>
                        <a:pt x="2091" y="1"/>
                      </a:moveTo>
                      <a:cubicBezTo>
                        <a:pt x="890" y="1"/>
                        <a:pt x="0" y="1364"/>
                        <a:pt x="882" y="2625"/>
                      </a:cubicBezTo>
                      <a:cubicBezTo>
                        <a:pt x="929" y="2685"/>
                        <a:pt x="977" y="2732"/>
                        <a:pt x="1024" y="2768"/>
                      </a:cubicBezTo>
                      <a:cubicBezTo>
                        <a:pt x="1385" y="3020"/>
                        <a:pt x="1752" y="3130"/>
                        <a:pt x="2094" y="3130"/>
                      </a:cubicBezTo>
                      <a:cubicBezTo>
                        <a:pt x="3301" y="3130"/>
                        <a:pt x="4189" y="1765"/>
                        <a:pt x="3299" y="494"/>
                      </a:cubicBezTo>
                      <a:cubicBezTo>
                        <a:pt x="3263" y="446"/>
                        <a:pt x="3215" y="399"/>
                        <a:pt x="3156" y="363"/>
                      </a:cubicBezTo>
                      <a:cubicBezTo>
                        <a:pt x="2798" y="110"/>
                        <a:pt x="2432" y="1"/>
                        <a:pt x="20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3"/>
                <p:cNvSpPr/>
                <p:nvPr/>
              </p:nvSpPr>
              <p:spPr>
                <a:xfrm>
                  <a:off x="5248044" y="1466497"/>
                  <a:ext cx="3190681" cy="1945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95" h="52484" extrusionOk="0">
                      <a:moveTo>
                        <a:pt x="1989" y="0"/>
                      </a:moveTo>
                      <a:cubicBezTo>
                        <a:pt x="894" y="0"/>
                        <a:pt x="1" y="893"/>
                        <a:pt x="1" y="1989"/>
                      </a:cubicBezTo>
                      <a:lnTo>
                        <a:pt x="1" y="52483"/>
                      </a:lnTo>
                      <a:lnTo>
                        <a:pt x="86095" y="52483"/>
                      </a:lnTo>
                      <a:lnTo>
                        <a:pt x="86095" y="1989"/>
                      </a:lnTo>
                      <a:cubicBezTo>
                        <a:pt x="86095" y="893"/>
                        <a:pt x="85202" y="0"/>
                        <a:pt x="841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43"/>
                <p:cNvSpPr/>
                <p:nvPr/>
              </p:nvSpPr>
              <p:spPr>
                <a:xfrm>
                  <a:off x="5249823" y="1466052"/>
                  <a:ext cx="3188902" cy="161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47" h="4359" extrusionOk="0">
                      <a:moveTo>
                        <a:pt x="1882" y="1"/>
                      </a:moveTo>
                      <a:cubicBezTo>
                        <a:pt x="846" y="1"/>
                        <a:pt x="0" y="846"/>
                        <a:pt x="12" y="1882"/>
                      </a:cubicBezTo>
                      <a:lnTo>
                        <a:pt x="12" y="4358"/>
                      </a:lnTo>
                      <a:lnTo>
                        <a:pt x="86047" y="4358"/>
                      </a:lnTo>
                      <a:lnTo>
                        <a:pt x="86047" y="1548"/>
                      </a:lnTo>
                      <a:cubicBezTo>
                        <a:pt x="86047" y="691"/>
                        <a:pt x="85356" y="1"/>
                        <a:pt x="84499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43"/>
                <p:cNvSpPr/>
                <p:nvPr/>
              </p:nvSpPr>
              <p:spPr>
                <a:xfrm>
                  <a:off x="5329689" y="1527833"/>
                  <a:ext cx="44620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1215" extrusionOk="0">
                      <a:moveTo>
                        <a:pt x="608" y="0"/>
                      </a:moveTo>
                      <a:cubicBezTo>
                        <a:pt x="274" y="0"/>
                        <a:pt x="1" y="274"/>
                        <a:pt x="1" y="608"/>
                      </a:cubicBezTo>
                      <a:cubicBezTo>
                        <a:pt x="1" y="941"/>
                        <a:pt x="274" y="1215"/>
                        <a:pt x="608" y="1215"/>
                      </a:cubicBezTo>
                      <a:cubicBezTo>
                        <a:pt x="941" y="1215"/>
                        <a:pt x="1203" y="941"/>
                        <a:pt x="1203" y="608"/>
                      </a:cubicBezTo>
                      <a:cubicBezTo>
                        <a:pt x="1203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43"/>
                <p:cNvSpPr/>
                <p:nvPr/>
              </p:nvSpPr>
              <p:spPr>
                <a:xfrm>
                  <a:off x="5396325" y="1527833"/>
                  <a:ext cx="45028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1215" extrusionOk="0">
                      <a:moveTo>
                        <a:pt x="608" y="0"/>
                      </a:moveTo>
                      <a:cubicBezTo>
                        <a:pt x="274" y="0"/>
                        <a:pt x="0" y="274"/>
                        <a:pt x="0" y="608"/>
                      </a:cubicBezTo>
                      <a:cubicBezTo>
                        <a:pt x="0" y="941"/>
                        <a:pt x="274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3"/>
                <p:cNvSpPr/>
                <p:nvPr/>
              </p:nvSpPr>
              <p:spPr>
                <a:xfrm>
                  <a:off x="5459848" y="1527833"/>
                  <a:ext cx="45065" cy="45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15" extrusionOk="0">
                      <a:moveTo>
                        <a:pt x="608" y="0"/>
                      </a:moveTo>
                      <a:cubicBezTo>
                        <a:pt x="275" y="0"/>
                        <a:pt x="1" y="274"/>
                        <a:pt x="1" y="608"/>
                      </a:cubicBezTo>
                      <a:cubicBezTo>
                        <a:pt x="1" y="941"/>
                        <a:pt x="275" y="1215"/>
                        <a:pt x="608" y="1215"/>
                      </a:cubicBezTo>
                      <a:cubicBezTo>
                        <a:pt x="941" y="1215"/>
                        <a:pt x="1215" y="941"/>
                        <a:pt x="1215" y="608"/>
                      </a:cubicBezTo>
                      <a:cubicBezTo>
                        <a:pt x="1215" y="274"/>
                        <a:pt x="941" y="0"/>
                        <a:pt x="6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3"/>
                <p:cNvSpPr/>
                <p:nvPr/>
              </p:nvSpPr>
              <p:spPr>
                <a:xfrm>
                  <a:off x="5869780" y="3810454"/>
                  <a:ext cx="1973297" cy="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6" h="108" extrusionOk="0">
                      <a:moveTo>
                        <a:pt x="26623" y="0"/>
                      </a:moveTo>
                      <a:cubicBezTo>
                        <a:pt x="11919" y="0"/>
                        <a:pt x="1" y="24"/>
                        <a:pt x="1" y="60"/>
                      </a:cubicBezTo>
                      <a:cubicBezTo>
                        <a:pt x="1" y="84"/>
                        <a:pt x="11931" y="107"/>
                        <a:pt x="26623" y="107"/>
                      </a:cubicBezTo>
                      <a:cubicBezTo>
                        <a:pt x="41315" y="107"/>
                        <a:pt x="53246" y="84"/>
                        <a:pt x="53246" y="60"/>
                      </a:cubicBezTo>
                      <a:cubicBezTo>
                        <a:pt x="53246" y="24"/>
                        <a:pt x="41327" y="0"/>
                        <a:pt x="266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3"/>
                <p:cNvSpPr/>
                <p:nvPr/>
              </p:nvSpPr>
              <p:spPr>
                <a:xfrm>
                  <a:off x="7453917" y="1291013"/>
                  <a:ext cx="688352" cy="60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4" h="16273" extrusionOk="0">
                      <a:moveTo>
                        <a:pt x="9277" y="1"/>
                      </a:moveTo>
                      <a:cubicBezTo>
                        <a:pt x="7829" y="1"/>
                        <a:pt x="6363" y="388"/>
                        <a:pt x="5037" y="1199"/>
                      </a:cubicBezTo>
                      <a:cubicBezTo>
                        <a:pt x="1203" y="3545"/>
                        <a:pt x="0" y="8557"/>
                        <a:pt x="2346" y="12391"/>
                      </a:cubicBezTo>
                      <a:lnTo>
                        <a:pt x="619" y="15463"/>
                      </a:lnTo>
                      <a:lnTo>
                        <a:pt x="619" y="15463"/>
                      </a:lnTo>
                      <a:lnTo>
                        <a:pt x="4298" y="14570"/>
                      </a:lnTo>
                      <a:cubicBezTo>
                        <a:pt x="5713" y="15667"/>
                        <a:pt x="7455" y="16273"/>
                        <a:pt x="9247" y="16273"/>
                      </a:cubicBezTo>
                      <a:cubicBezTo>
                        <a:pt x="9264" y="16273"/>
                        <a:pt x="9282" y="16273"/>
                        <a:pt x="9299" y="16273"/>
                      </a:cubicBezTo>
                      <a:cubicBezTo>
                        <a:pt x="10787" y="16273"/>
                        <a:pt x="12252" y="15856"/>
                        <a:pt x="13526" y="15082"/>
                      </a:cubicBezTo>
                      <a:cubicBezTo>
                        <a:pt x="17360" y="12736"/>
                        <a:pt x="18574" y="7724"/>
                        <a:pt x="16217" y="3890"/>
                      </a:cubicBezTo>
                      <a:cubicBezTo>
                        <a:pt x="14683" y="1383"/>
                        <a:pt x="12013" y="1"/>
                        <a:pt x="9277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3"/>
                <p:cNvSpPr/>
                <p:nvPr/>
              </p:nvSpPr>
              <p:spPr>
                <a:xfrm>
                  <a:off x="7476413" y="1284268"/>
                  <a:ext cx="627908" cy="610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3" h="16483" extrusionOk="0">
                      <a:moveTo>
                        <a:pt x="113" y="15448"/>
                      </a:moveTo>
                      <a:lnTo>
                        <a:pt x="0" y="15645"/>
                      </a:lnTo>
                      <a:cubicBezTo>
                        <a:pt x="20" y="15613"/>
                        <a:pt x="57" y="15548"/>
                        <a:pt x="113" y="15448"/>
                      </a:cubicBezTo>
                      <a:close/>
                      <a:moveTo>
                        <a:pt x="0" y="15645"/>
                      </a:moveTo>
                      <a:lnTo>
                        <a:pt x="0" y="15645"/>
                      </a:lnTo>
                      <a:cubicBezTo>
                        <a:pt x="0" y="15645"/>
                        <a:pt x="0" y="15645"/>
                        <a:pt x="0" y="15645"/>
                      </a:cubicBezTo>
                      <a:close/>
                      <a:moveTo>
                        <a:pt x="8643" y="0"/>
                      </a:moveTo>
                      <a:cubicBezTo>
                        <a:pt x="8433" y="0"/>
                        <a:pt x="8223" y="8"/>
                        <a:pt x="8013" y="24"/>
                      </a:cubicBezTo>
                      <a:cubicBezTo>
                        <a:pt x="6835" y="107"/>
                        <a:pt x="5692" y="464"/>
                        <a:pt x="4668" y="1048"/>
                      </a:cubicBezTo>
                      <a:cubicBezTo>
                        <a:pt x="2810" y="2108"/>
                        <a:pt x="1429" y="3822"/>
                        <a:pt x="810" y="5870"/>
                      </a:cubicBezTo>
                      <a:cubicBezTo>
                        <a:pt x="560" y="6727"/>
                        <a:pt x="441" y="7632"/>
                        <a:pt x="465" y="8525"/>
                      </a:cubicBezTo>
                      <a:cubicBezTo>
                        <a:pt x="512" y="9961"/>
                        <a:pt x="938" y="11350"/>
                        <a:pt x="1696" y="12574"/>
                      </a:cubicBezTo>
                      <a:lnTo>
                        <a:pt x="1696" y="12574"/>
                      </a:lnTo>
                      <a:cubicBezTo>
                        <a:pt x="838" y="14131"/>
                        <a:pt x="332" y="15057"/>
                        <a:pt x="113" y="15448"/>
                      </a:cubicBezTo>
                      <a:lnTo>
                        <a:pt x="113" y="15448"/>
                      </a:lnTo>
                      <a:lnTo>
                        <a:pt x="1751" y="12585"/>
                      </a:lnTo>
                      <a:cubicBezTo>
                        <a:pt x="1751" y="12573"/>
                        <a:pt x="1751" y="12561"/>
                        <a:pt x="1751" y="12561"/>
                      </a:cubicBezTo>
                      <a:cubicBezTo>
                        <a:pt x="1001" y="11347"/>
                        <a:pt x="596" y="9954"/>
                        <a:pt x="548" y="8525"/>
                      </a:cubicBezTo>
                      <a:cubicBezTo>
                        <a:pt x="524" y="7632"/>
                        <a:pt x="643" y="6751"/>
                        <a:pt x="893" y="5894"/>
                      </a:cubicBezTo>
                      <a:cubicBezTo>
                        <a:pt x="1513" y="3882"/>
                        <a:pt x="2870" y="2179"/>
                        <a:pt x="4703" y="1143"/>
                      </a:cubicBezTo>
                      <a:cubicBezTo>
                        <a:pt x="5715" y="560"/>
                        <a:pt x="6847" y="214"/>
                        <a:pt x="8013" y="131"/>
                      </a:cubicBezTo>
                      <a:cubicBezTo>
                        <a:pt x="8221" y="115"/>
                        <a:pt x="8429" y="107"/>
                        <a:pt x="8636" y="107"/>
                      </a:cubicBezTo>
                      <a:cubicBezTo>
                        <a:pt x="9665" y="107"/>
                        <a:pt x="10682" y="302"/>
                        <a:pt x="11633" y="679"/>
                      </a:cubicBezTo>
                      <a:cubicBezTo>
                        <a:pt x="11788" y="738"/>
                        <a:pt x="11930" y="798"/>
                        <a:pt x="12073" y="869"/>
                      </a:cubicBezTo>
                      <a:lnTo>
                        <a:pt x="12502" y="1072"/>
                      </a:lnTo>
                      <a:lnTo>
                        <a:pt x="12907" y="1322"/>
                      </a:lnTo>
                      <a:cubicBezTo>
                        <a:pt x="13050" y="1405"/>
                        <a:pt x="13193" y="1488"/>
                        <a:pt x="13324" y="1596"/>
                      </a:cubicBezTo>
                      <a:lnTo>
                        <a:pt x="13705" y="1881"/>
                      </a:lnTo>
                      <a:cubicBezTo>
                        <a:pt x="13835" y="1977"/>
                        <a:pt x="13955" y="2084"/>
                        <a:pt x="14074" y="2203"/>
                      </a:cubicBezTo>
                      <a:cubicBezTo>
                        <a:pt x="14193" y="2310"/>
                        <a:pt x="14324" y="2417"/>
                        <a:pt x="14431" y="2536"/>
                      </a:cubicBezTo>
                      <a:lnTo>
                        <a:pt x="14764" y="2893"/>
                      </a:lnTo>
                      <a:cubicBezTo>
                        <a:pt x="15598" y="3846"/>
                        <a:pt x="16193" y="4989"/>
                        <a:pt x="16491" y="6215"/>
                      </a:cubicBezTo>
                      <a:cubicBezTo>
                        <a:pt x="16800" y="7394"/>
                        <a:pt x="16836" y="8620"/>
                        <a:pt x="16610" y="9811"/>
                      </a:cubicBezTo>
                      <a:cubicBezTo>
                        <a:pt x="16395" y="10942"/>
                        <a:pt x="15943" y="12014"/>
                        <a:pt x="15276" y="12954"/>
                      </a:cubicBezTo>
                      <a:cubicBezTo>
                        <a:pt x="14086" y="14657"/>
                        <a:pt x="12288" y="15835"/>
                        <a:pt x="10252" y="16252"/>
                      </a:cubicBezTo>
                      <a:lnTo>
                        <a:pt x="9573" y="16359"/>
                      </a:lnTo>
                      <a:cubicBezTo>
                        <a:pt x="9347" y="16383"/>
                        <a:pt x="9121" y="16395"/>
                        <a:pt x="8894" y="16407"/>
                      </a:cubicBezTo>
                      <a:cubicBezTo>
                        <a:pt x="8784" y="16413"/>
                        <a:pt x="8673" y="16416"/>
                        <a:pt x="8562" y="16416"/>
                      </a:cubicBezTo>
                      <a:cubicBezTo>
                        <a:pt x="8244" y="16416"/>
                        <a:pt x="7926" y="16392"/>
                        <a:pt x="7609" y="16347"/>
                      </a:cubicBezTo>
                      <a:cubicBezTo>
                        <a:pt x="6847" y="16252"/>
                        <a:pt x="6096" y="16050"/>
                        <a:pt x="5382" y="15728"/>
                      </a:cubicBezTo>
                      <a:cubicBezTo>
                        <a:pt x="4790" y="15468"/>
                        <a:pt x="4234" y="15137"/>
                        <a:pt x="3724" y="14747"/>
                      </a:cubicBezTo>
                      <a:lnTo>
                        <a:pt x="3724" y="14747"/>
                      </a:lnTo>
                      <a:cubicBezTo>
                        <a:pt x="3724" y="14741"/>
                        <a:pt x="3721" y="14734"/>
                        <a:pt x="3715" y="14728"/>
                      </a:cubicBezTo>
                      <a:lnTo>
                        <a:pt x="3709" y="14735"/>
                      </a:lnTo>
                      <a:lnTo>
                        <a:pt x="3709" y="14735"/>
                      </a:lnTo>
                      <a:cubicBezTo>
                        <a:pt x="3705" y="14732"/>
                        <a:pt x="3701" y="14731"/>
                        <a:pt x="3697" y="14731"/>
                      </a:cubicBezTo>
                      <a:cubicBezTo>
                        <a:pt x="3695" y="14731"/>
                        <a:pt x="3693" y="14732"/>
                        <a:pt x="3690" y="14733"/>
                      </a:cubicBezTo>
                      <a:lnTo>
                        <a:pt x="3690" y="14733"/>
                      </a:lnTo>
                      <a:lnTo>
                        <a:pt x="3691" y="14728"/>
                      </a:lnTo>
                      <a:lnTo>
                        <a:pt x="12" y="15645"/>
                      </a:lnTo>
                      <a:lnTo>
                        <a:pt x="12" y="15645"/>
                      </a:lnTo>
                      <a:lnTo>
                        <a:pt x="3675" y="14771"/>
                      </a:lnTo>
                      <a:lnTo>
                        <a:pt x="3675" y="14771"/>
                      </a:lnTo>
                      <a:cubicBezTo>
                        <a:pt x="3676" y="14772"/>
                        <a:pt x="3678" y="14774"/>
                        <a:pt x="3679" y="14776"/>
                      </a:cubicBezTo>
                      <a:lnTo>
                        <a:pt x="3681" y="14769"/>
                      </a:lnTo>
                      <a:lnTo>
                        <a:pt x="3681" y="14769"/>
                      </a:lnTo>
                      <a:lnTo>
                        <a:pt x="3685" y="14768"/>
                      </a:lnTo>
                      <a:lnTo>
                        <a:pt x="3685" y="14768"/>
                      </a:lnTo>
                      <a:cubicBezTo>
                        <a:pt x="4207" y="15171"/>
                        <a:pt x="4765" y="15503"/>
                        <a:pt x="5358" y="15776"/>
                      </a:cubicBezTo>
                      <a:cubicBezTo>
                        <a:pt x="6073" y="16097"/>
                        <a:pt x="6835" y="16312"/>
                        <a:pt x="7609" y="16419"/>
                      </a:cubicBezTo>
                      <a:cubicBezTo>
                        <a:pt x="7941" y="16465"/>
                        <a:pt x="8273" y="16483"/>
                        <a:pt x="8611" y="16483"/>
                      </a:cubicBezTo>
                      <a:cubicBezTo>
                        <a:pt x="8709" y="16483"/>
                        <a:pt x="8807" y="16481"/>
                        <a:pt x="8906" y="16478"/>
                      </a:cubicBezTo>
                      <a:cubicBezTo>
                        <a:pt x="9121" y="16466"/>
                        <a:pt x="9347" y="16455"/>
                        <a:pt x="9585" y="16431"/>
                      </a:cubicBezTo>
                      <a:lnTo>
                        <a:pt x="10276" y="16324"/>
                      </a:lnTo>
                      <a:cubicBezTo>
                        <a:pt x="12323" y="15907"/>
                        <a:pt x="14145" y="14716"/>
                        <a:pt x="15359" y="13002"/>
                      </a:cubicBezTo>
                      <a:cubicBezTo>
                        <a:pt x="16026" y="12049"/>
                        <a:pt x="16491" y="10966"/>
                        <a:pt x="16717" y="9823"/>
                      </a:cubicBezTo>
                      <a:cubicBezTo>
                        <a:pt x="16943" y="8620"/>
                        <a:pt x="16895" y="7370"/>
                        <a:pt x="16598" y="6179"/>
                      </a:cubicBezTo>
                      <a:cubicBezTo>
                        <a:pt x="16288" y="4941"/>
                        <a:pt x="15681" y="3786"/>
                        <a:pt x="14836" y="2822"/>
                      </a:cubicBezTo>
                      <a:lnTo>
                        <a:pt x="14502" y="2453"/>
                      </a:lnTo>
                      <a:cubicBezTo>
                        <a:pt x="14395" y="2322"/>
                        <a:pt x="14276" y="2227"/>
                        <a:pt x="14145" y="2108"/>
                      </a:cubicBezTo>
                      <a:cubicBezTo>
                        <a:pt x="14014" y="1988"/>
                        <a:pt x="13907" y="1881"/>
                        <a:pt x="13776" y="1786"/>
                      </a:cubicBezTo>
                      <a:lnTo>
                        <a:pt x="13383" y="1488"/>
                      </a:lnTo>
                      <a:cubicBezTo>
                        <a:pt x="13252" y="1393"/>
                        <a:pt x="13109" y="1310"/>
                        <a:pt x="12966" y="1226"/>
                      </a:cubicBezTo>
                      <a:lnTo>
                        <a:pt x="12562" y="976"/>
                      </a:lnTo>
                      <a:lnTo>
                        <a:pt x="12121" y="762"/>
                      </a:lnTo>
                      <a:cubicBezTo>
                        <a:pt x="11978" y="691"/>
                        <a:pt x="11835" y="631"/>
                        <a:pt x="11680" y="572"/>
                      </a:cubicBezTo>
                      <a:cubicBezTo>
                        <a:pt x="10719" y="195"/>
                        <a:pt x="9684" y="0"/>
                        <a:pt x="86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3"/>
                <p:cNvSpPr/>
                <p:nvPr/>
              </p:nvSpPr>
              <p:spPr>
                <a:xfrm>
                  <a:off x="7671021" y="1507523"/>
                  <a:ext cx="253305" cy="159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5" h="4299" extrusionOk="0">
                      <a:moveTo>
                        <a:pt x="6834" y="1"/>
                      </a:moveTo>
                      <a:lnTo>
                        <a:pt x="6834" y="1"/>
                      </a:lnTo>
                      <a:cubicBezTo>
                        <a:pt x="6739" y="84"/>
                        <a:pt x="6644" y="167"/>
                        <a:pt x="6549" y="251"/>
                      </a:cubicBezTo>
                      <a:lnTo>
                        <a:pt x="5810" y="917"/>
                      </a:lnTo>
                      <a:cubicBezTo>
                        <a:pt x="5191" y="1489"/>
                        <a:pt x="4334" y="2263"/>
                        <a:pt x="3405" y="3132"/>
                      </a:cubicBezTo>
                      <a:lnTo>
                        <a:pt x="3297" y="3232"/>
                      </a:lnTo>
                      <a:lnTo>
                        <a:pt x="3297" y="3232"/>
                      </a:lnTo>
                      <a:lnTo>
                        <a:pt x="2179" y="2287"/>
                      </a:lnTo>
                      <a:lnTo>
                        <a:pt x="2143" y="2263"/>
                      </a:lnTo>
                      <a:lnTo>
                        <a:pt x="2107" y="2287"/>
                      </a:lnTo>
                      <a:lnTo>
                        <a:pt x="572" y="3727"/>
                      </a:lnTo>
                      <a:cubicBezTo>
                        <a:pt x="405" y="3894"/>
                        <a:pt x="262" y="4037"/>
                        <a:pt x="143" y="4144"/>
                      </a:cubicBezTo>
                      <a:cubicBezTo>
                        <a:pt x="83" y="4192"/>
                        <a:pt x="36" y="4239"/>
                        <a:pt x="0" y="4299"/>
                      </a:cubicBezTo>
                      <a:cubicBezTo>
                        <a:pt x="60" y="4263"/>
                        <a:pt x="119" y="4215"/>
                        <a:pt x="167" y="4168"/>
                      </a:cubicBezTo>
                      <a:lnTo>
                        <a:pt x="619" y="3763"/>
                      </a:lnTo>
                      <a:lnTo>
                        <a:pt x="2150" y="2373"/>
                      </a:lnTo>
                      <a:lnTo>
                        <a:pt x="3262" y="3334"/>
                      </a:lnTo>
                      <a:lnTo>
                        <a:pt x="3298" y="3370"/>
                      </a:lnTo>
                      <a:lnTo>
                        <a:pt x="3334" y="3334"/>
                      </a:lnTo>
                      <a:lnTo>
                        <a:pt x="3477" y="3203"/>
                      </a:lnTo>
                      <a:cubicBezTo>
                        <a:pt x="4417" y="2334"/>
                        <a:pt x="5251" y="1537"/>
                        <a:pt x="5870" y="965"/>
                      </a:cubicBezTo>
                      <a:lnTo>
                        <a:pt x="6584" y="263"/>
                      </a:lnTo>
                      <a:cubicBezTo>
                        <a:pt x="6679" y="191"/>
                        <a:pt x="6763" y="96"/>
                        <a:pt x="68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3"/>
                <p:cNvSpPr/>
                <p:nvPr/>
              </p:nvSpPr>
              <p:spPr>
                <a:xfrm>
                  <a:off x="7848395" y="1505337"/>
                  <a:ext cx="81236" cy="7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953" extrusionOk="0">
                      <a:moveTo>
                        <a:pt x="1989" y="0"/>
                      </a:moveTo>
                      <a:cubicBezTo>
                        <a:pt x="1441" y="24"/>
                        <a:pt x="941" y="48"/>
                        <a:pt x="584" y="72"/>
                      </a:cubicBezTo>
                      <a:cubicBezTo>
                        <a:pt x="393" y="72"/>
                        <a:pt x="191" y="95"/>
                        <a:pt x="0" y="143"/>
                      </a:cubicBezTo>
                      <a:cubicBezTo>
                        <a:pt x="112" y="157"/>
                        <a:pt x="228" y="163"/>
                        <a:pt x="343" y="163"/>
                      </a:cubicBezTo>
                      <a:cubicBezTo>
                        <a:pt x="424" y="163"/>
                        <a:pt x="505" y="160"/>
                        <a:pt x="584" y="155"/>
                      </a:cubicBezTo>
                      <a:cubicBezTo>
                        <a:pt x="941" y="155"/>
                        <a:pt x="1441" y="131"/>
                        <a:pt x="1989" y="107"/>
                      </a:cubicBezTo>
                      <a:lnTo>
                        <a:pt x="2027" y="107"/>
                      </a:lnTo>
                      <a:cubicBezTo>
                        <a:pt x="2050" y="612"/>
                        <a:pt x="2073" y="1070"/>
                        <a:pt x="2108" y="1405"/>
                      </a:cubicBezTo>
                      <a:cubicBezTo>
                        <a:pt x="2108" y="1596"/>
                        <a:pt x="2132" y="1774"/>
                        <a:pt x="2167" y="1953"/>
                      </a:cubicBezTo>
                      <a:cubicBezTo>
                        <a:pt x="2191" y="1774"/>
                        <a:pt x="2191" y="1584"/>
                        <a:pt x="2179" y="1405"/>
                      </a:cubicBezTo>
                      <a:cubicBezTo>
                        <a:pt x="2167" y="1060"/>
                        <a:pt x="2155" y="584"/>
                        <a:pt x="2132" y="60"/>
                      </a:cubicBezTo>
                      <a:lnTo>
                        <a:pt x="21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3"/>
                <p:cNvSpPr/>
                <p:nvPr/>
              </p:nvSpPr>
              <p:spPr>
                <a:xfrm>
                  <a:off x="6828660" y="1015687"/>
                  <a:ext cx="501274" cy="1099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6" h="29657" extrusionOk="0">
                      <a:moveTo>
                        <a:pt x="1487" y="1"/>
                      </a:moveTo>
                      <a:cubicBezTo>
                        <a:pt x="988" y="1"/>
                        <a:pt x="490" y="53"/>
                        <a:pt x="0" y="163"/>
                      </a:cubicBezTo>
                      <a:lnTo>
                        <a:pt x="9525" y="29536"/>
                      </a:lnTo>
                      <a:cubicBezTo>
                        <a:pt x="9969" y="29596"/>
                        <a:pt x="10423" y="29656"/>
                        <a:pt x="10874" y="29656"/>
                      </a:cubicBezTo>
                      <a:cubicBezTo>
                        <a:pt x="11137" y="29656"/>
                        <a:pt x="11398" y="29636"/>
                        <a:pt x="11656" y="29583"/>
                      </a:cubicBezTo>
                      <a:cubicBezTo>
                        <a:pt x="12359" y="29452"/>
                        <a:pt x="13049" y="29036"/>
                        <a:pt x="13323" y="28369"/>
                      </a:cubicBezTo>
                      <a:cubicBezTo>
                        <a:pt x="13478" y="27881"/>
                        <a:pt x="13526" y="27381"/>
                        <a:pt x="13454" y="26881"/>
                      </a:cubicBezTo>
                      <a:cubicBezTo>
                        <a:pt x="13216" y="22880"/>
                        <a:pt x="12823" y="18891"/>
                        <a:pt x="12275" y="14915"/>
                      </a:cubicBezTo>
                      <a:cubicBezTo>
                        <a:pt x="11954" y="12522"/>
                        <a:pt x="11561" y="10117"/>
                        <a:pt x="10739" y="7842"/>
                      </a:cubicBezTo>
                      <a:cubicBezTo>
                        <a:pt x="9906" y="5568"/>
                        <a:pt x="8608" y="3425"/>
                        <a:pt x="6727" y="1925"/>
                      </a:cubicBezTo>
                      <a:cubicBezTo>
                        <a:pt x="5241" y="740"/>
                        <a:pt x="3361" y="1"/>
                        <a:pt x="1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3"/>
                <p:cNvSpPr/>
                <p:nvPr/>
              </p:nvSpPr>
              <p:spPr>
                <a:xfrm>
                  <a:off x="6454900" y="1058530"/>
                  <a:ext cx="385239" cy="1299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5" h="35066" extrusionOk="0">
                      <a:moveTo>
                        <a:pt x="6507" y="1"/>
                      </a:moveTo>
                      <a:cubicBezTo>
                        <a:pt x="4789" y="1"/>
                        <a:pt x="2854" y="707"/>
                        <a:pt x="1905" y="2091"/>
                      </a:cubicBezTo>
                      <a:cubicBezTo>
                        <a:pt x="1108" y="3269"/>
                        <a:pt x="1298" y="5329"/>
                        <a:pt x="1012" y="6734"/>
                      </a:cubicBezTo>
                      <a:cubicBezTo>
                        <a:pt x="560" y="8984"/>
                        <a:pt x="120" y="11247"/>
                        <a:pt x="60" y="13544"/>
                      </a:cubicBezTo>
                      <a:cubicBezTo>
                        <a:pt x="0" y="16057"/>
                        <a:pt x="405" y="18569"/>
                        <a:pt x="810" y="21057"/>
                      </a:cubicBezTo>
                      <a:cubicBezTo>
                        <a:pt x="1263" y="23808"/>
                        <a:pt x="1715" y="26558"/>
                        <a:pt x="2167" y="29308"/>
                      </a:cubicBezTo>
                      <a:cubicBezTo>
                        <a:pt x="2370" y="30523"/>
                        <a:pt x="2572" y="31785"/>
                        <a:pt x="3156" y="32868"/>
                      </a:cubicBezTo>
                      <a:cubicBezTo>
                        <a:pt x="3727" y="33952"/>
                        <a:pt x="4751" y="34904"/>
                        <a:pt x="5965" y="35047"/>
                      </a:cubicBezTo>
                      <a:cubicBezTo>
                        <a:pt x="6074" y="35060"/>
                        <a:pt x="6183" y="35066"/>
                        <a:pt x="6291" y="35066"/>
                      </a:cubicBezTo>
                      <a:cubicBezTo>
                        <a:pt x="7308" y="35066"/>
                        <a:pt x="8288" y="34525"/>
                        <a:pt x="8966" y="33761"/>
                      </a:cubicBezTo>
                      <a:cubicBezTo>
                        <a:pt x="9716" y="32916"/>
                        <a:pt x="10145" y="31820"/>
                        <a:pt x="10395" y="30725"/>
                      </a:cubicBezTo>
                      <a:lnTo>
                        <a:pt x="6978" y="19"/>
                      </a:lnTo>
                      <a:cubicBezTo>
                        <a:pt x="6823" y="7"/>
                        <a:pt x="6666" y="1"/>
                        <a:pt x="65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3"/>
                <p:cNvSpPr/>
                <p:nvPr/>
              </p:nvSpPr>
              <p:spPr>
                <a:xfrm>
                  <a:off x="6618153" y="1977456"/>
                  <a:ext cx="631021" cy="699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7" h="18873" extrusionOk="0">
                      <a:moveTo>
                        <a:pt x="17027" y="1"/>
                      </a:moveTo>
                      <a:lnTo>
                        <a:pt x="4180" y="906"/>
                      </a:lnTo>
                      <a:cubicBezTo>
                        <a:pt x="4169" y="905"/>
                        <a:pt x="4157" y="905"/>
                        <a:pt x="4144" y="905"/>
                      </a:cubicBezTo>
                      <a:cubicBezTo>
                        <a:pt x="3501" y="905"/>
                        <a:pt x="1" y="1751"/>
                        <a:pt x="1" y="1751"/>
                      </a:cubicBezTo>
                      <a:lnTo>
                        <a:pt x="4239" y="18325"/>
                      </a:lnTo>
                      <a:lnTo>
                        <a:pt x="11014" y="18872"/>
                      </a:lnTo>
                      <a:lnTo>
                        <a:pt x="17027" y="1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3"/>
                <p:cNvSpPr/>
                <p:nvPr/>
              </p:nvSpPr>
              <p:spPr>
                <a:xfrm>
                  <a:off x="6720108" y="2529924"/>
                  <a:ext cx="441718" cy="881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9" h="23778" extrusionOk="0">
                      <a:moveTo>
                        <a:pt x="9049" y="0"/>
                      </a:moveTo>
                      <a:cubicBezTo>
                        <a:pt x="8073" y="1203"/>
                        <a:pt x="6739" y="2048"/>
                        <a:pt x="5239" y="2417"/>
                      </a:cubicBezTo>
                      <a:cubicBezTo>
                        <a:pt x="4862" y="2520"/>
                        <a:pt x="4477" y="2571"/>
                        <a:pt x="4095" y="2571"/>
                      </a:cubicBezTo>
                      <a:cubicBezTo>
                        <a:pt x="3631" y="2571"/>
                        <a:pt x="3170" y="2496"/>
                        <a:pt x="2727" y="2346"/>
                      </a:cubicBezTo>
                      <a:cubicBezTo>
                        <a:pt x="1929" y="2036"/>
                        <a:pt x="1250" y="1322"/>
                        <a:pt x="1155" y="465"/>
                      </a:cubicBezTo>
                      <a:lnTo>
                        <a:pt x="0" y="3977"/>
                      </a:lnTo>
                      <a:lnTo>
                        <a:pt x="2060" y="14228"/>
                      </a:lnTo>
                      <a:lnTo>
                        <a:pt x="5394" y="23777"/>
                      </a:lnTo>
                      <a:lnTo>
                        <a:pt x="11918" y="23741"/>
                      </a:lnTo>
                      <a:lnTo>
                        <a:pt x="90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3"/>
                <p:cNvSpPr/>
                <p:nvPr/>
              </p:nvSpPr>
              <p:spPr>
                <a:xfrm>
                  <a:off x="5756373" y="2010996"/>
                  <a:ext cx="1236877" cy="1400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5" h="37792" extrusionOk="0">
                      <a:moveTo>
                        <a:pt x="24135" y="1"/>
                      </a:moveTo>
                      <a:cubicBezTo>
                        <a:pt x="24135" y="1"/>
                        <a:pt x="16408" y="1941"/>
                        <a:pt x="15562" y="2632"/>
                      </a:cubicBezTo>
                      <a:cubicBezTo>
                        <a:pt x="14717" y="3323"/>
                        <a:pt x="11895" y="12514"/>
                        <a:pt x="11895" y="12514"/>
                      </a:cubicBezTo>
                      <a:lnTo>
                        <a:pt x="8978" y="16038"/>
                      </a:lnTo>
                      <a:lnTo>
                        <a:pt x="6371" y="21944"/>
                      </a:lnTo>
                      <a:lnTo>
                        <a:pt x="5430" y="19896"/>
                      </a:lnTo>
                      <a:lnTo>
                        <a:pt x="1" y="22170"/>
                      </a:lnTo>
                      <a:lnTo>
                        <a:pt x="25" y="29576"/>
                      </a:lnTo>
                      <a:cubicBezTo>
                        <a:pt x="25" y="29576"/>
                        <a:pt x="3858" y="35124"/>
                        <a:pt x="5728" y="35207"/>
                      </a:cubicBezTo>
                      <a:cubicBezTo>
                        <a:pt x="5778" y="35209"/>
                        <a:pt x="5828" y="35210"/>
                        <a:pt x="5878" y="35210"/>
                      </a:cubicBezTo>
                      <a:cubicBezTo>
                        <a:pt x="7687" y="35210"/>
                        <a:pt x="9324" y="33970"/>
                        <a:pt x="10645" y="33136"/>
                      </a:cubicBezTo>
                      <a:cubicBezTo>
                        <a:pt x="12002" y="32278"/>
                        <a:pt x="17765" y="18955"/>
                        <a:pt x="17765" y="18955"/>
                      </a:cubicBezTo>
                      <a:lnTo>
                        <a:pt x="17860" y="20086"/>
                      </a:lnTo>
                      <a:cubicBezTo>
                        <a:pt x="17991" y="21741"/>
                        <a:pt x="18384" y="23361"/>
                        <a:pt x="19003" y="24897"/>
                      </a:cubicBezTo>
                      <a:cubicBezTo>
                        <a:pt x="20920" y="29635"/>
                        <a:pt x="24528" y="37791"/>
                        <a:pt x="24528" y="37791"/>
                      </a:cubicBezTo>
                      <a:lnTo>
                        <a:pt x="33374" y="37755"/>
                      </a:lnTo>
                      <a:lnTo>
                        <a:pt x="30850" y="32302"/>
                      </a:lnTo>
                      <a:lnTo>
                        <a:pt x="28278" y="26492"/>
                      </a:lnTo>
                      <a:lnTo>
                        <a:pt x="26885" y="11883"/>
                      </a:lnTo>
                      <a:lnTo>
                        <a:pt x="24135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3"/>
                <p:cNvSpPr/>
                <p:nvPr/>
              </p:nvSpPr>
              <p:spPr>
                <a:xfrm>
                  <a:off x="6954853" y="2010996"/>
                  <a:ext cx="817655" cy="1372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3" h="37028" extrusionOk="0">
                      <a:moveTo>
                        <a:pt x="16062" y="1"/>
                      </a:moveTo>
                      <a:lnTo>
                        <a:pt x="12728" y="7109"/>
                      </a:lnTo>
                      <a:lnTo>
                        <a:pt x="13121" y="24551"/>
                      </a:lnTo>
                      <a:lnTo>
                        <a:pt x="584" y="30445"/>
                      </a:lnTo>
                      <a:lnTo>
                        <a:pt x="0" y="31897"/>
                      </a:lnTo>
                      <a:lnTo>
                        <a:pt x="2501" y="36267"/>
                      </a:lnTo>
                      <a:cubicBezTo>
                        <a:pt x="2774" y="36751"/>
                        <a:pt x="3275" y="37027"/>
                        <a:pt x="3801" y="37027"/>
                      </a:cubicBezTo>
                      <a:cubicBezTo>
                        <a:pt x="3987" y="37027"/>
                        <a:pt x="4175" y="36993"/>
                        <a:pt x="4358" y="36922"/>
                      </a:cubicBezTo>
                      <a:cubicBezTo>
                        <a:pt x="8061" y="35469"/>
                        <a:pt x="19145" y="31064"/>
                        <a:pt x="20800" y="30076"/>
                      </a:cubicBezTo>
                      <a:cubicBezTo>
                        <a:pt x="22063" y="29326"/>
                        <a:pt x="19824" y="4989"/>
                        <a:pt x="19062" y="3275"/>
                      </a:cubicBezTo>
                      <a:cubicBezTo>
                        <a:pt x="17967" y="834"/>
                        <a:pt x="16062" y="1"/>
                        <a:pt x="16062" y="1"/>
                      </a:cubicBez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3"/>
                <p:cNvSpPr/>
                <p:nvPr/>
              </p:nvSpPr>
              <p:spPr>
                <a:xfrm>
                  <a:off x="6952629" y="1906410"/>
                  <a:ext cx="676049" cy="150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2" h="40578" extrusionOk="0">
                      <a:moveTo>
                        <a:pt x="5382" y="1"/>
                      </a:moveTo>
                      <a:cubicBezTo>
                        <a:pt x="5382" y="1"/>
                        <a:pt x="5978" y="1525"/>
                        <a:pt x="5894" y="2787"/>
                      </a:cubicBezTo>
                      <a:cubicBezTo>
                        <a:pt x="5811" y="4049"/>
                        <a:pt x="1" y="26564"/>
                        <a:pt x="1" y="26564"/>
                      </a:cubicBezTo>
                      <a:lnTo>
                        <a:pt x="3299" y="40577"/>
                      </a:lnTo>
                      <a:lnTo>
                        <a:pt x="18241" y="40530"/>
                      </a:lnTo>
                      <a:lnTo>
                        <a:pt x="14657" y="32826"/>
                      </a:lnTo>
                      <a:lnTo>
                        <a:pt x="16086" y="2763"/>
                      </a:lnTo>
                      <a:lnTo>
                        <a:pt x="9014" y="1465"/>
                      </a:lnTo>
                      <a:lnTo>
                        <a:pt x="699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3"/>
                <p:cNvSpPr/>
                <p:nvPr/>
              </p:nvSpPr>
              <p:spPr>
                <a:xfrm>
                  <a:off x="7033385" y="1960260"/>
                  <a:ext cx="259049" cy="115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0" h="31052" extrusionOk="0">
                      <a:moveTo>
                        <a:pt x="6835" y="0"/>
                      </a:moveTo>
                      <a:cubicBezTo>
                        <a:pt x="6835" y="24"/>
                        <a:pt x="6823" y="36"/>
                        <a:pt x="6823" y="60"/>
                      </a:cubicBezTo>
                      <a:lnTo>
                        <a:pt x="6823" y="191"/>
                      </a:lnTo>
                      <a:cubicBezTo>
                        <a:pt x="6823" y="298"/>
                        <a:pt x="6835" y="465"/>
                        <a:pt x="6835" y="679"/>
                      </a:cubicBezTo>
                      <a:cubicBezTo>
                        <a:pt x="6859" y="1108"/>
                        <a:pt x="6882" y="1751"/>
                        <a:pt x="6882" y="2548"/>
                      </a:cubicBezTo>
                      <a:cubicBezTo>
                        <a:pt x="6906" y="4159"/>
                        <a:pt x="6824" y="6440"/>
                        <a:pt x="6682" y="9171"/>
                      </a:cubicBezTo>
                      <a:lnTo>
                        <a:pt x="6682" y="9171"/>
                      </a:lnTo>
                      <a:lnTo>
                        <a:pt x="4072" y="9299"/>
                      </a:lnTo>
                      <a:lnTo>
                        <a:pt x="3977" y="9299"/>
                      </a:lnTo>
                      <a:lnTo>
                        <a:pt x="4025" y="9383"/>
                      </a:lnTo>
                      <a:cubicBezTo>
                        <a:pt x="4635" y="10356"/>
                        <a:pt x="5476" y="11168"/>
                        <a:pt x="6469" y="11761"/>
                      </a:cubicBezTo>
                      <a:lnTo>
                        <a:pt x="6469" y="11761"/>
                      </a:lnTo>
                      <a:lnTo>
                        <a:pt x="5418" y="14062"/>
                      </a:lnTo>
                      <a:cubicBezTo>
                        <a:pt x="4418" y="16324"/>
                        <a:pt x="3477" y="18479"/>
                        <a:pt x="2715" y="20491"/>
                      </a:cubicBezTo>
                      <a:cubicBezTo>
                        <a:pt x="2037" y="22253"/>
                        <a:pt x="1441" y="24063"/>
                        <a:pt x="953" y="25897"/>
                      </a:cubicBezTo>
                      <a:cubicBezTo>
                        <a:pt x="548" y="27468"/>
                        <a:pt x="322" y="28754"/>
                        <a:pt x="179" y="29659"/>
                      </a:cubicBezTo>
                      <a:cubicBezTo>
                        <a:pt x="108" y="30111"/>
                        <a:pt x="72" y="30469"/>
                        <a:pt x="36" y="30695"/>
                      </a:cubicBezTo>
                      <a:cubicBezTo>
                        <a:pt x="24" y="30802"/>
                        <a:pt x="1" y="30897"/>
                        <a:pt x="1" y="30957"/>
                      </a:cubicBezTo>
                      <a:cubicBezTo>
                        <a:pt x="1" y="30992"/>
                        <a:pt x="1" y="31028"/>
                        <a:pt x="1" y="31052"/>
                      </a:cubicBezTo>
                      <a:cubicBezTo>
                        <a:pt x="12" y="31028"/>
                        <a:pt x="24" y="30992"/>
                        <a:pt x="24" y="30969"/>
                      </a:cubicBezTo>
                      <a:cubicBezTo>
                        <a:pt x="36" y="30897"/>
                        <a:pt x="48" y="30802"/>
                        <a:pt x="72" y="30695"/>
                      </a:cubicBezTo>
                      <a:cubicBezTo>
                        <a:pt x="108" y="30457"/>
                        <a:pt x="155" y="30111"/>
                        <a:pt x="227" y="29659"/>
                      </a:cubicBezTo>
                      <a:cubicBezTo>
                        <a:pt x="382" y="28778"/>
                        <a:pt x="620" y="27480"/>
                        <a:pt x="1048" y="25920"/>
                      </a:cubicBezTo>
                      <a:cubicBezTo>
                        <a:pt x="1536" y="24087"/>
                        <a:pt x="2132" y="22289"/>
                        <a:pt x="2822" y="20527"/>
                      </a:cubicBezTo>
                      <a:cubicBezTo>
                        <a:pt x="3584" y="18527"/>
                        <a:pt x="4525" y="16360"/>
                        <a:pt x="5549" y="14109"/>
                      </a:cubicBezTo>
                      <a:lnTo>
                        <a:pt x="6609" y="11764"/>
                      </a:lnTo>
                      <a:lnTo>
                        <a:pt x="6620" y="11716"/>
                      </a:lnTo>
                      <a:lnTo>
                        <a:pt x="6585" y="11680"/>
                      </a:lnTo>
                      <a:cubicBezTo>
                        <a:pt x="5611" y="11124"/>
                        <a:pt x="4785" y="10343"/>
                        <a:pt x="4170" y="9401"/>
                      </a:cubicBezTo>
                      <a:lnTo>
                        <a:pt x="4170" y="9401"/>
                      </a:lnTo>
                      <a:lnTo>
                        <a:pt x="6739" y="9252"/>
                      </a:lnTo>
                      <a:lnTo>
                        <a:pt x="6787" y="9252"/>
                      </a:lnTo>
                      <a:lnTo>
                        <a:pt x="6787" y="9204"/>
                      </a:lnTo>
                      <a:cubicBezTo>
                        <a:pt x="6918" y="6466"/>
                        <a:pt x="6990" y="4156"/>
                        <a:pt x="6954" y="2537"/>
                      </a:cubicBezTo>
                      <a:cubicBezTo>
                        <a:pt x="6930" y="1739"/>
                        <a:pt x="6906" y="1096"/>
                        <a:pt x="6870" y="667"/>
                      </a:cubicBezTo>
                      <a:cubicBezTo>
                        <a:pt x="6859" y="453"/>
                        <a:pt x="6835" y="298"/>
                        <a:pt x="6835" y="179"/>
                      </a:cubicBezTo>
                      <a:lnTo>
                        <a:pt x="6835" y="48"/>
                      </a:lnTo>
                      <a:lnTo>
                        <a:pt x="68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3"/>
                <p:cNvSpPr/>
                <p:nvPr/>
              </p:nvSpPr>
              <p:spPr>
                <a:xfrm>
                  <a:off x="6544476" y="2042350"/>
                  <a:ext cx="434677" cy="1302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35148" extrusionOk="0">
                      <a:moveTo>
                        <a:pt x="286" y="0"/>
                      </a:moveTo>
                      <a:cubicBezTo>
                        <a:pt x="286" y="0"/>
                        <a:pt x="286" y="48"/>
                        <a:pt x="274" y="155"/>
                      </a:cubicBezTo>
                      <a:cubicBezTo>
                        <a:pt x="274" y="262"/>
                        <a:pt x="262" y="417"/>
                        <a:pt x="262" y="607"/>
                      </a:cubicBezTo>
                      <a:cubicBezTo>
                        <a:pt x="250" y="1000"/>
                        <a:pt x="227" y="1584"/>
                        <a:pt x="191" y="2322"/>
                      </a:cubicBezTo>
                      <a:cubicBezTo>
                        <a:pt x="143" y="3798"/>
                        <a:pt x="84" y="5941"/>
                        <a:pt x="0" y="8537"/>
                      </a:cubicBezTo>
                      <a:lnTo>
                        <a:pt x="0" y="8608"/>
                      </a:lnTo>
                      <a:lnTo>
                        <a:pt x="60" y="8584"/>
                      </a:lnTo>
                      <a:cubicBezTo>
                        <a:pt x="262" y="8521"/>
                        <a:pt x="470" y="8490"/>
                        <a:pt x="677" y="8490"/>
                      </a:cubicBezTo>
                      <a:cubicBezTo>
                        <a:pt x="1140" y="8490"/>
                        <a:pt x="1597" y="8645"/>
                        <a:pt x="1964" y="8939"/>
                      </a:cubicBezTo>
                      <a:lnTo>
                        <a:pt x="1964" y="8939"/>
                      </a:lnTo>
                      <a:cubicBezTo>
                        <a:pt x="1300" y="9252"/>
                        <a:pt x="838" y="9921"/>
                        <a:pt x="631" y="10668"/>
                      </a:cubicBezTo>
                      <a:cubicBezTo>
                        <a:pt x="417" y="11442"/>
                        <a:pt x="453" y="12275"/>
                        <a:pt x="512" y="13109"/>
                      </a:cubicBezTo>
                      <a:cubicBezTo>
                        <a:pt x="631" y="14776"/>
                        <a:pt x="810" y="16526"/>
                        <a:pt x="1108" y="18324"/>
                      </a:cubicBezTo>
                      <a:cubicBezTo>
                        <a:pt x="1513" y="20979"/>
                        <a:pt x="2263" y="23574"/>
                        <a:pt x="3346" y="26027"/>
                      </a:cubicBezTo>
                      <a:cubicBezTo>
                        <a:pt x="4239" y="28039"/>
                        <a:pt x="5442" y="29897"/>
                        <a:pt x="6918" y="31528"/>
                      </a:cubicBezTo>
                      <a:cubicBezTo>
                        <a:pt x="7489" y="32147"/>
                        <a:pt x="8097" y="32730"/>
                        <a:pt x="8752" y="33254"/>
                      </a:cubicBezTo>
                      <a:cubicBezTo>
                        <a:pt x="9037" y="33504"/>
                        <a:pt x="9311" y="33707"/>
                        <a:pt x="9573" y="33885"/>
                      </a:cubicBezTo>
                      <a:cubicBezTo>
                        <a:pt x="9835" y="34076"/>
                        <a:pt x="10073" y="34230"/>
                        <a:pt x="10299" y="34373"/>
                      </a:cubicBezTo>
                      <a:cubicBezTo>
                        <a:pt x="10752" y="34635"/>
                        <a:pt x="11097" y="34838"/>
                        <a:pt x="11347" y="34957"/>
                      </a:cubicBezTo>
                      <a:lnTo>
                        <a:pt x="11633" y="35100"/>
                      </a:lnTo>
                      <a:lnTo>
                        <a:pt x="11728" y="35147"/>
                      </a:lnTo>
                      <a:lnTo>
                        <a:pt x="11633" y="35088"/>
                      </a:lnTo>
                      <a:lnTo>
                        <a:pt x="11359" y="34933"/>
                      </a:lnTo>
                      <a:cubicBezTo>
                        <a:pt x="11109" y="34814"/>
                        <a:pt x="10764" y="34600"/>
                        <a:pt x="10323" y="34326"/>
                      </a:cubicBezTo>
                      <a:cubicBezTo>
                        <a:pt x="10109" y="34183"/>
                        <a:pt x="9847" y="34016"/>
                        <a:pt x="9597" y="33838"/>
                      </a:cubicBezTo>
                      <a:cubicBezTo>
                        <a:pt x="9347" y="33659"/>
                        <a:pt x="9061" y="33445"/>
                        <a:pt x="8787" y="33207"/>
                      </a:cubicBezTo>
                      <a:cubicBezTo>
                        <a:pt x="8144" y="32671"/>
                        <a:pt x="7537" y="32087"/>
                        <a:pt x="6966" y="31468"/>
                      </a:cubicBezTo>
                      <a:cubicBezTo>
                        <a:pt x="5513" y="29837"/>
                        <a:pt x="4322" y="27992"/>
                        <a:pt x="3429" y="25991"/>
                      </a:cubicBezTo>
                      <a:cubicBezTo>
                        <a:pt x="2358" y="23527"/>
                        <a:pt x="1620" y="20943"/>
                        <a:pt x="1215" y="18300"/>
                      </a:cubicBezTo>
                      <a:cubicBezTo>
                        <a:pt x="917" y="16514"/>
                        <a:pt x="739" y="14764"/>
                        <a:pt x="620" y="13097"/>
                      </a:cubicBezTo>
                      <a:cubicBezTo>
                        <a:pt x="548" y="12275"/>
                        <a:pt x="512" y="11430"/>
                        <a:pt x="727" y="10692"/>
                      </a:cubicBezTo>
                      <a:cubicBezTo>
                        <a:pt x="941" y="9954"/>
                        <a:pt x="1405" y="9275"/>
                        <a:pt x="2084" y="8989"/>
                      </a:cubicBezTo>
                      <a:lnTo>
                        <a:pt x="2155" y="8965"/>
                      </a:lnTo>
                      <a:lnTo>
                        <a:pt x="2096" y="8906"/>
                      </a:lnTo>
                      <a:cubicBezTo>
                        <a:pt x="1697" y="8565"/>
                        <a:pt x="1195" y="8387"/>
                        <a:pt x="688" y="8387"/>
                      </a:cubicBezTo>
                      <a:cubicBezTo>
                        <a:pt x="490" y="8387"/>
                        <a:pt x="291" y="8415"/>
                        <a:pt x="97" y="8471"/>
                      </a:cubicBezTo>
                      <a:lnTo>
                        <a:pt x="97" y="8471"/>
                      </a:lnTo>
                      <a:cubicBezTo>
                        <a:pt x="156" y="5905"/>
                        <a:pt x="215" y="3797"/>
                        <a:pt x="250" y="2322"/>
                      </a:cubicBezTo>
                      <a:cubicBezTo>
                        <a:pt x="262" y="1584"/>
                        <a:pt x="286" y="1000"/>
                        <a:pt x="286" y="607"/>
                      </a:cubicBezTo>
                      <a:lnTo>
                        <a:pt x="286" y="155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3"/>
                <p:cNvSpPr/>
                <p:nvPr/>
              </p:nvSpPr>
              <p:spPr>
                <a:xfrm>
                  <a:off x="6963674" y="2385201"/>
                  <a:ext cx="759841" cy="100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26988" extrusionOk="0">
                      <a:moveTo>
                        <a:pt x="12395" y="0"/>
                      </a:moveTo>
                      <a:lnTo>
                        <a:pt x="12395" y="0"/>
                      </a:lnTo>
                      <a:cubicBezTo>
                        <a:pt x="12395" y="191"/>
                        <a:pt x="12407" y="453"/>
                        <a:pt x="12419" y="798"/>
                      </a:cubicBezTo>
                      <a:cubicBezTo>
                        <a:pt x="12442" y="1512"/>
                        <a:pt x="12490" y="2536"/>
                        <a:pt x="12538" y="3846"/>
                      </a:cubicBezTo>
                      <a:cubicBezTo>
                        <a:pt x="12656" y="6459"/>
                        <a:pt x="12811" y="10174"/>
                        <a:pt x="12989" y="14614"/>
                      </a:cubicBezTo>
                      <a:lnTo>
                        <a:pt x="12989" y="14614"/>
                      </a:lnTo>
                      <a:lnTo>
                        <a:pt x="1393" y="19729"/>
                      </a:lnTo>
                      <a:lnTo>
                        <a:pt x="262" y="20229"/>
                      </a:lnTo>
                      <a:lnTo>
                        <a:pt x="250" y="20241"/>
                      </a:lnTo>
                      <a:lnTo>
                        <a:pt x="250" y="20253"/>
                      </a:lnTo>
                      <a:cubicBezTo>
                        <a:pt x="167" y="20455"/>
                        <a:pt x="84" y="20657"/>
                        <a:pt x="0" y="20860"/>
                      </a:cubicBezTo>
                      <a:lnTo>
                        <a:pt x="0" y="20872"/>
                      </a:lnTo>
                      <a:lnTo>
                        <a:pt x="0" y="20896"/>
                      </a:lnTo>
                      <a:cubicBezTo>
                        <a:pt x="822" y="22896"/>
                        <a:pt x="1620" y="24825"/>
                        <a:pt x="2370" y="26622"/>
                      </a:cubicBezTo>
                      <a:lnTo>
                        <a:pt x="2370" y="26646"/>
                      </a:lnTo>
                      <a:lnTo>
                        <a:pt x="2382" y="26646"/>
                      </a:lnTo>
                      <a:cubicBezTo>
                        <a:pt x="2691" y="26825"/>
                        <a:pt x="3036" y="26944"/>
                        <a:pt x="3394" y="26980"/>
                      </a:cubicBezTo>
                      <a:cubicBezTo>
                        <a:pt x="3433" y="26985"/>
                        <a:pt x="3473" y="26988"/>
                        <a:pt x="3512" y="26988"/>
                      </a:cubicBezTo>
                      <a:cubicBezTo>
                        <a:pt x="3568" y="26988"/>
                        <a:pt x="3624" y="26982"/>
                        <a:pt x="3679" y="26968"/>
                      </a:cubicBezTo>
                      <a:cubicBezTo>
                        <a:pt x="3763" y="26944"/>
                        <a:pt x="3846" y="26920"/>
                        <a:pt x="3929" y="26884"/>
                      </a:cubicBezTo>
                      <a:lnTo>
                        <a:pt x="4406" y="26706"/>
                      </a:lnTo>
                      <a:lnTo>
                        <a:pt x="6287" y="25980"/>
                      </a:lnTo>
                      <a:lnTo>
                        <a:pt x="9787" y="24622"/>
                      </a:lnTo>
                      <a:cubicBezTo>
                        <a:pt x="11990" y="23753"/>
                        <a:pt x="13931" y="22967"/>
                        <a:pt x="15538" y="22301"/>
                      </a:cubicBezTo>
                      <a:cubicBezTo>
                        <a:pt x="17145" y="21634"/>
                        <a:pt x="18407" y="21086"/>
                        <a:pt x="19265" y="20669"/>
                      </a:cubicBezTo>
                      <a:cubicBezTo>
                        <a:pt x="19598" y="20515"/>
                        <a:pt x="19920" y="20348"/>
                        <a:pt x="20229" y="20157"/>
                      </a:cubicBezTo>
                      <a:cubicBezTo>
                        <a:pt x="20301" y="20110"/>
                        <a:pt x="20384" y="20062"/>
                        <a:pt x="20455" y="19991"/>
                      </a:cubicBezTo>
                      <a:cubicBezTo>
                        <a:pt x="20479" y="19979"/>
                        <a:pt x="20491" y="19943"/>
                        <a:pt x="20503" y="19907"/>
                      </a:cubicBezTo>
                      <a:lnTo>
                        <a:pt x="20503" y="19907"/>
                      </a:lnTo>
                      <a:cubicBezTo>
                        <a:pt x="20491" y="19943"/>
                        <a:pt x="20467" y="19967"/>
                        <a:pt x="20443" y="19991"/>
                      </a:cubicBezTo>
                      <a:cubicBezTo>
                        <a:pt x="20372" y="20050"/>
                        <a:pt x="20301" y="20098"/>
                        <a:pt x="20217" y="20146"/>
                      </a:cubicBezTo>
                      <a:cubicBezTo>
                        <a:pt x="20003" y="20276"/>
                        <a:pt x="19681" y="20431"/>
                        <a:pt x="19253" y="20634"/>
                      </a:cubicBezTo>
                      <a:cubicBezTo>
                        <a:pt x="18396" y="21038"/>
                        <a:pt x="17122" y="21574"/>
                        <a:pt x="15514" y="22241"/>
                      </a:cubicBezTo>
                      <a:cubicBezTo>
                        <a:pt x="13907" y="22896"/>
                        <a:pt x="11954" y="23670"/>
                        <a:pt x="9752" y="24539"/>
                      </a:cubicBezTo>
                      <a:lnTo>
                        <a:pt x="6251" y="25884"/>
                      </a:lnTo>
                      <a:lnTo>
                        <a:pt x="4370" y="26611"/>
                      </a:lnTo>
                      <a:lnTo>
                        <a:pt x="3894" y="26789"/>
                      </a:lnTo>
                      <a:cubicBezTo>
                        <a:pt x="3822" y="26825"/>
                        <a:pt x="3751" y="26849"/>
                        <a:pt x="3667" y="26873"/>
                      </a:cubicBezTo>
                      <a:cubicBezTo>
                        <a:pt x="3584" y="26884"/>
                        <a:pt x="3501" y="26884"/>
                        <a:pt x="3417" y="26884"/>
                      </a:cubicBezTo>
                      <a:cubicBezTo>
                        <a:pt x="3089" y="26837"/>
                        <a:pt x="2760" y="26733"/>
                        <a:pt x="2465" y="26558"/>
                      </a:cubicBezTo>
                      <a:lnTo>
                        <a:pt x="2465" y="26558"/>
                      </a:lnTo>
                      <a:cubicBezTo>
                        <a:pt x="1733" y="24764"/>
                        <a:pt x="943" y="22853"/>
                        <a:pt x="129" y="20872"/>
                      </a:cubicBezTo>
                      <a:lnTo>
                        <a:pt x="129" y="20872"/>
                      </a:lnTo>
                      <a:cubicBezTo>
                        <a:pt x="205" y="20688"/>
                        <a:pt x="281" y="20514"/>
                        <a:pt x="347" y="20330"/>
                      </a:cubicBezTo>
                      <a:lnTo>
                        <a:pt x="347" y="20330"/>
                      </a:lnTo>
                      <a:lnTo>
                        <a:pt x="1441" y="19836"/>
                      </a:lnTo>
                      <a:lnTo>
                        <a:pt x="13050" y="14692"/>
                      </a:lnTo>
                      <a:lnTo>
                        <a:pt x="13085" y="14681"/>
                      </a:lnTo>
                      <a:lnTo>
                        <a:pt x="13085" y="14645"/>
                      </a:lnTo>
                      <a:cubicBezTo>
                        <a:pt x="12883" y="10204"/>
                        <a:pt x="12704" y="6465"/>
                        <a:pt x="12585" y="3846"/>
                      </a:cubicBezTo>
                      <a:cubicBezTo>
                        <a:pt x="12526" y="2548"/>
                        <a:pt x="12478" y="1512"/>
                        <a:pt x="12442" y="810"/>
                      </a:cubicBezTo>
                      <a:cubicBezTo>
                        <a:pt x="12419" y="453"/>
                        <a:pt x="12407" y="191"/>
                        <a:pt x="123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3"/>
                <p:cNvSpPr/>
                <p:nvPr/>
              </p:nvSpPr>
              <p:spPr>
                <a:xfrm>
                  <a:off x="7438463" y="2042758"/>
                  <a:ext cx="101952" cy="240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1" h="6502" extrusionOk="0">
                      <a:moveTo>
                        <a:pt x="2739" y="1"/>
                      </a:moveTo>
                      <a:lnTo>
                        <a:pt x="2739" y="1"/>
                      </a:lnTo>
                      <a:cubicBezTo>
                        <a:pt x="2656" y="60"/>
                        <a:pt x="2596" y="132"/>
                        <a:pt x="2525" y="203"/>
                      </a:cubicBezTo>
                      <a:cubicBezTo>
                        <a:pt x="2358" y="394"/>
                        <a:pt x="2191" y="584"/>
                        <a:pt x="2036" y="799"/>
                      </a:cubicBezTo>
                      <a:cubicBezTo>
                        <a:pt x="1013" y="2156"/>
                        <a:pt x="346" y="3763"/>
                        <a:pt x="96" y="5442"/>
                      </a:cubicBezTo>
                      <a:cubicBezTo>
                        <a:pt x="48" y="5704"/>
                        <a:pt x="24" y="5954"/>
                        <a:pt x="12" y="6216"/>
                      </a:cubicBezTo>
                      <a:cubicBezTo>
                        <a:pt x="0" y="6311"/>
                        <a:pt x="0" y="6406"/>
                        <a:pt x="12" y="6502"/>
                      </a:cubicBezTo>
                      <a:cubicBezTo>
                        <a:pt x="24" y="6502"/>
                        <a:pt x="60" y="6097"/>
                        <a:pt x="179" y="5466"/>
                      </a:cubicBezTo>
                      <a:cubicBezTo>
                        <a:pt x="322" y="4632"/>
                        <a:pt x="572" y="3823"/>
                        <a:pt x="893" y="3049"/>
                      </a:cubicBezTo>
                      <a:cubicBezTo>
                        <a:pt x="1215" y="2275"/>
                        <a:pt x="1632" y="1537"/>
                        <a:pt x="2108" y="846"/>
                      </a:cubicBezTo>
                      <a:cubicBezTo>
                        <a:pt x="2489" y="311"/>
                        <a:pt x="2751" y="13"/>
                        <a:pt x="273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3"/>
                <p:cNvSpPr/>
                <p:nvPr/>
              </p:nvSpPr>
              <p:spPr>
                <a:xfrm>
                  <a:off x="6323407" y="2116027"/>
                  <a:ext cx="102397" cy="273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7371" extrusionOk="0">
                      <a:moveTo>
                        <a:pt x="0" y="0"/>
                      </a:moveTo>
                      <a:cubicBezTo>
                        <a:pt x="48" y="96"/>
                        <a:pt x="108" y="191"/>
                        <a:pt x="167" y="274"/>
                      </a:cubicBezTo>
                      <a:cubicBezTo>
                        <a:pt x="274" y="441"/>
                        <a:pt x="429" y="691"/>
                        <a:pt x="620" y="1000"/>
                      </a:cubicBezTo>
                      <a:cubicBezTo>
                        <a:pt x="1572" y="2608"/>
                        <a:pt x="2227" y="4382"/>
                        <a:pt x="2560" y="6227"/>
                      </a:cubicBezTo>
                      <a:cubicBezTo>
                        <a:pt x="2632" y="6585"/>
                        <a:pt x="2679" y="6870"/>
                        <a:pt x="2703" y="7073"/>
                      </a:cubicBezTo>
                      <a:cubicBezTo>
                        <a:pt x="2715" y="7168"/>
                        <a:pt x="2727" y="7275"/>
                        <a:pt x="2763" y="7370"/>
                      </a:cubicBezTo>
                      <a:cubicBezTo>
                        <a:pt x="2763" y="7275"/>
                        <a:pt x="2763" y="7168"/>
                        <a:pt x="2739" y="7061"/>
                      </a:cubicBezTo>
                      <a:cubicBezTo>
                        <a:pt x="2739" y="6858"/>
                        <a:pt x="2703" y="6573"/>
                        <a:pt x="2644" y="6215"/>
                      </a:cubicBezTo>
                      <a:cubicBezTo>
                        <a:pt x="2358" y="4346"/>
                        <a:pt x="1691" y="2560"/>
                        <a:pt x="679" y="953"/>
                      </a:cubicBezTo>
                      <a:cubicBezTo>
                        <a:pt x="489" y="655"/>
                        <a:pt x="322" y="405"/>
                        <a:pt x="203" y="250"/>
                      </a:cubicBezTo>
                      <a:cubicBezTo>
                        <a:pt x="143" y="167"/>
                        <a:pt x="84" y="8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3"/>
                <p:cNvSpPr/>
                <p:nvPr/>
              </p:nvSpPr>
              <p:spPr>
                <a:xfrm>
                  <a:off x="6873208" y="2559499"/>
                  <a:ext cx="5781" cy="65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763" extrusionOk="0">
                      <a:moveTo>
                        <a:pt x="84" y="0"/>
                      </a:moveTo>
                      <a:cubicBezTo>
                        <a:pt x="24" y="286"/>
                        <a:pt x="1" y="584"/>
                        <a:pt x="24" y="881"/>
                      </a:cubicBezTo>
                      <a:cubicBezTo>
                        <a:pt x="1" y="1179"/>
                        <a:pt x="24" y="1477"/>
                        <a:pt x="84" y="1762"/>
                      </a:cubicBezTo>
                      <a:cubicBezTo>
                        <a:pt x="155" y="1179"/>
                        <a:pt x="155" y="584"/>
                        <a:pt x="84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3"/>
                <p:cNvSpPr/>
                <p:nvPr/>
              </p:nvSpPr>
              <p:spPr>
                <a:xfrm>
                  <a:off x="7035164" y="2029972"/>
                  <a:ext cx="281545" cy="1067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28814" extrusionOk="0">
                      <a:moveTo>
                        <a:pt x="6894" y="1"/>
                      </a:moveTo>
                      <a:lnTo>
                        <a:pt x="6703" y="7323"/>
                      </a:lnTo>
                      <a:lnTo>
                        <a:pt x="4048" y="7466"/>
                      </a:lnTo>
                      <a:cubicBezTo>
                        <a:pt x="4048" y="7466"/>
                        <a:pt x="5191" y="9002"/>
                        <a:pt x="5727" y="9323"/>
                      </a:cubicBezTo>
                      <a:cubicBezTo>
                        <a:pt x="6001" y="9478"/>
                        <a:pt x="6251" y="9657"/>
                        <a:pt x="6501" y="9847"/>
                      </a:cubicBezTo>
                      <a:cubicBezTo>
                        <a:pt x="6501" y="9847"/>
                        <a:pt x="2739" y="18646"/>
                        <a:pt x="2155" y="20158"/>
                      </a:cubicBezTo>
                      <a:cubicBezTo>
                        <a:pt x="905" y="23384"/>
                        <a:pt x="0" y="28814"/>
                        <a:pt x="0" y="28814"/>
                      </a:cubicBezTo>
                      <a:cubicBezTo>
                        <a:pt x="3120" y="23396"/>
                        <a:pt x="4929" y="17134"/>
                        <a:pt x="6561" y="11097"/>
                      </a:cubicBezTo>
                      <a:cubicBezTo>
                        <a:pt x="6727" y="10633"/>
                        <a:pt x="6787" y="10145"/>
                        <a:pt x="6751" y="9657"/>
                      </a:cubicBezTo>
                      <a:cubicBezTo>
                        <a:pt x="6632" y="8954"/>
                        <a:pt x="6108" y="8395"/>
                        <a:pt x="5620" y="7883"/>
                      </a:cubicBezTo>
                      <a:lnTo>
                        <a:pt x="5620" y="7883"/>
                      </a:lnTo>
                      <a:lnTo>
                        <a:pt x="7596" y="8145"/>
                      </a:lnTo>
                      <a:cubicBezTo>
                        <a:pt x="7168" y="7061"/>
                        <a:pt x="7239" y="1156"/>
                        <a:pt x="6894" y="1"/>
                      </a:cubicBez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3"/>
                <p:cNvSpPr/>
                <p:nvPr/>
              </p:nvSpPr>
              <p:spPr>
                <a:xfrm>
                  <a:off x="6524611" y="2265123"/>
                  <a:ext cx="130637" cy="711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5" h="19207" extrusionOk="0">
                      <a:moveTo>
                        <a:pt x="644" y="1"/>
                      </a:moveTo>
                      <a:cubicBezTo>
                        <a:pt x="644" y="1"/>
                        <a:pt x="644" y="1"/>
                        <a:pt x="644" y="2"/>
                      </a:cubicBezTo>
                      <a:cubicBezTo>
                        <a:pt x="643" y="5"/>
                        <a:pt x="642" y="16"/>
                        <a:pt x="641" y="36"/>
                      </a:cubicBezTo>
                      <a:lnTo>
                        <a:pt x="641" y="36"/>
                      </a:lnTo>
                      <a:cubicBezTo>
                        <a:pt x="643" y="13"/>
                        <a:pt x="644" y="1"/>
                        <a:pt x="644" y="1"/>
                      </a:cubicBezTo>
                      <a:close/>
                      <a:moveTo>
                        <a:pt x="641" y="36"/>
                      </a:moveTo>
                      <a:lnTo>
                        <a:pt x="641" y="36"/>
                      </a:lnTo>
                      <a:cubicBezTo>
                        <a:pt x="607" y="381"/>
                        <a:pt x="305" y="3111"/>
                        <a:pt x="239" y="3288"/>
                      </a:cubicBezTo>
                      <a:lnTo>
                        <a:pt x="1334" y="3050"/>
                      </a:lnTo>
                      <a:lnTo>
                        <a:pt x="1334" y="3050"/>
                      </a:lnTo>
                      <a:cubicBezTo>
                        <a:pt x="786" y="3324"/>
                        <a:pt x="382" y="3812"/>
                        <a:pt x="215" y="4407"/>
                      </a:cubicBezTo>
                      <a:cubicBezTo>
                        <a:pt x="60" y="4990"/>
                        <a:pt x="1" y="5598"/>
                        <a:pt x="36" y="6205"/>
                      </a:cubicBezTo>
                      <a:cubicBezTo>
                        <a:pt x="108" y="10741"/>
                        <a:pt x="1084" y="15385"/>
                        <a:pt x="3525" y="19206"/>
                      </a:cubicBezTo>
                      <a:cubicBezTo>
                        <a:pt x="1929" y="15408"/>
                        <a:pt x="1441" y="11253"/>
                        <a:pt x="1060" y="7157"/>
                      </a:cubicBezTo>
                      <a:cubicBezTo>
                        <a:pt x="977" y="6348"/>
                        <a:pt x="917" y="5550"/>
                        <a:pt x="1144" y="4776"/>
                      </a:cubicBezTo>
                      <a:cubicBezTo>
                        <a:pt x="1370" y="3990"/>
                        <a:pt x="1882" y="3169"/>
                        <a:pt x="2596" y="2907"/>
                      </a:cubicBezTo>
                      <a:cubicBezTo>
                        <a:pt x="2223" y="2598"/>
                        <a:pt x="1750" y="2395"/>
                        <a:pt x="1267" y="2395"/>
                      </a:cubicBezTo>
                      <a:cubicBezTo>
                        <a:pt x="1043" y="2395"/>
                        <a:pt x="816" y="2439"/>
                        <a:pt x="596" y="2538"/>
                      </a:cubicBezTo>
                      <a:cubicBezTo>
                        <a:pt x="595" y="2540"/>
                        <a:pt x="595" y="2541"/>
                        <a:pt x="594" y="2541"/>
                      </a:cubicBezTo>
                      <a:cubicBezTo>
                        <a:pt x="565" y="2541"/>
                        <a:pt x="624" y="343"/>
                        <a:pt x="641" y="36"/>
                      </a:cubicBez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3"/>
                <p:cNvSpPr/>
                <p:nvPr/>
              </p:nvSpPr>
              <p:spPr>
                <a:xfrm>
                  <a:off x="7066036" y="3213439"/>
                  <a:ext cx="487598" cy="183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7" h="4955" extrusionOk="0">
                      <a:moveTo>
                        <a:pt x="12728" y="0"/>
                      </a:moveTo>
                      <a:lnTo>
                        <a:pt x="1036" y="4548"/>
                      </a:lnTo>
                      <a:cubicBezTo>
                        <a:pt x="910" y="4592"/>
                        <a:pt x="778" y="4613"/>
                        <a:pt x="647" y="4613"/>
                      </a:cubicBezTo>
                      <a:cubicBezTo>
                        <a:pt x="421" y="4613"/>
                        <a:pt x="197" y="4550"/>
                        <a:pt x="1" y="4429"/>
                      </a:cubicBezTo>
                      <a:lnTo>
                        <a:pt x="1" y="4429"/>
                      </a:lnTo>
                      <a:cubicBezTo>
                        <a:pt x="197" y="4846"/>
                        <a:pt x="752" y="4954"/>
                        <a:pt x="1315" y="4954"/>
                      </a:cubicBezTo>
                      <a:cubicBezTo>
                        <a:pt x="1573" y="4954"/>
                        <a:pt x="1833" y="4932"/>
                        <a:pt x="2060" y="4906"/>
                      </a:cubicBezTo>
                      <a:cubicBezTo>
                        <a:pt x="2787" y="4798"/>
                        <a:pt x="3489" y="4584"/>
                        <a:pt x="4156" y="4298"/>
                      </a:cubicBezTo>
                      <a:cubicBezTo>
                        <a:pt x="7192" y="3131"/>
                        <a:pt x="10121" y="2084"/>
                        <a:pt x="13157" y="917"/>
                      </a:cubicBezTo>
                      <a:lnTo>
                        <a:pt x="12728" y="0"/>
                      </a:lnTo>
                      <a:close/>
                    </a:path>
                  </a:pathLst>
                </a:custGeom>
                <a:solidFill>
                  <a:srgbClr val="000000">
                    <a:alpha val="313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3"/>
                <p:cNvSpPr/>
                <p:nvPr/>
              </p:nvSpPr>
              <p:spPr>
                <a:xfrm>
                  <a:off x="5781982" y="2291103"/>
                  <a:ext cx="197715" cy="163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5" h="4409" extrusionOk="0">
                      <a:moveTo>
                        <a:pt x="3596" y="0"/>
                      </a:moveTo>
                      <a:cubicBezTo>
                        <a:pt x="2949" y="0"/>
                        <a:pt x="1374" y="491"/>
                        <a:pt x="941" y="1253"/>
                      </a:cubicBezTo>
                      <a:lnTo>
                        <a:pt x="0" y="4408"/>
                      </a:lnTo>
                      <a:cubicBezTo>
                        <a:pt x="0" y="4408"/>
                        <a:pt x="2120" y="2230"/>
                        <a:pt x="3096" y="1872"/>
                      </a:cubicBezTo>
                      <a:cubicBezTo>
                        <a:pt x="4620" y="1325"/>
                        <a:pt x="5334" y="1313"/>
                        <a:pt x="4668" y="491"/>
                      </a:cubicBezTo>
                      <a:cubicBezTo>
                        <a:pt x="4430" y="194"/>
                        <a:pt x="4060" y="15"/>
                        <a:pt x="3679" y="3"/>
                      </a:cubicBezTo>
                      <a:cubicBezTo>
                        <a:pt x="3654" y="1"/>
                        <a:pt x="3626" y="0"/>
                        <a:pt x="3596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3"/>
                <p:cNvSpPr/>
                <p:nvPr/>
              </p:nvSpPr>
              <p:spPr>
                <a:xfrm>
                  <a:off x="5587819" y="2313266"/>
                  <a:ext cx="229476" cy="314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2" h="8478" extrusionOk="0">
                      <a:moveTo>
                        <a:pt x="3846" y="0"/>
                      </a:moveTo>
                      <a:lnTo>
                        <a:pt x="1" y="1798"/>
                      </a:lnTo>
                      <a:lnTo>
                        <a:pt x="1025" y="4168"/>
                      </a:lnTo>
                      <a:lnTo>
                        <a:pt x="1072" y="8478"/>
                      </a:lnTo>
                      <a:lnTo>
                        <a:pt x="6192" y="7716"/>
                      </a:lnTo>
                      <a:lnTo>
                        <a:pt x="5454" y="3596"/>
                      </a:lnTo>
                      <a:lnTo>
                        <a:pt x="5966" y="1774"/>
                      </a:lnTo>
                      <a:lnTo>
                        <a:pt x="3846" y="0"/>
                      </a:ln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3"/>
                <p:cNvSpPr/>
                <p:nvPr/>
              </p:nvSpPr>
              <p:spPr>
                <a:xfrm>
                  <a:off x="5418376" y="2519324"/>
                  <a:ext cx="997692" cy="686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21" h="18527" extrusionOk="0">
                      <a:moveTo>
                        <a:pt x="26861" y="1"/>
                      </a:moveTo>
                      <a:lnTo>
                        <a:pt x="1" y="84"/>
                      </a:lnTo>
                      <a:lnTo>
                        <a:pt x="60" y="18527"/>
                      </a:lnTo>
                      <a:lnTo>
                        <a:pt x="26921" y="18443"/>
                      </a:lnTo>
                      <a:lnTo>
                        <a:pt x="26861" y="1"/>
                      </a:ln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3"/>
                <p:cNvSpPr/>
                <p:nvPr/>
              </p:nvSpPr>
              <p:spPr>
                <a:xfrm>
                  <a:off x="5417042" y="2517138"/>
                  <a:ext cx="999916" cy="690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81" h="18622" extrusionOk="0">
                      <a:moveTo>
                        <a:pt x="26921" y="0"/>
                      </a:moveTo>
                      <a:lnTo>
                        <a:pt x="60" y="60"/>
                      </a:lnTo>
                      <a:lnTo>
                        <a:pt x="1" y="60"/>
                      </a:lnTo>
                      <a:lnTo>
                        <a:pt x="1" y="119"/>
                      </a:lnTo>
                      <a:cubicBezTo>
                        <a:pt x="13" y="6703"/>
                        <a:pt x="37" y="12966"/>
                        <a:pt x="60" y="18562"/>
                      </a:cubicBezTo>
                      <a:lnTo>
                        <a:pt x="60" y="18621"/>
                      </a:lnTo>
                      <a:lnTo>
                        <a:pt x="108" y="18621"/>
                      </a:lnTo>
                      <a:lnTo>
                        <a:pt x="19503" y="18538"/>
                      </a:lnTo>
                      <a:lnTo>
                        <a:pt x="25016" y="18502"/>
                      </a:lnTo>
                      <a:lnTo>
                        <a:pt x="26469" y="18491"/>
                      </a:lnTo>
                      <a:lnTo>
                        <a:pt x="19468" y="18491"/>
                      </a:lnTo>
                      <a:lnTo>
                        <a:pt x="168" y="18526"/>
                      </a:lnTo>
                      <a:lnTo>
                        <a:pt x="168" y="18526"/>
                      </a:lnTo>
                      <a:cubicBezTo>
                        <a:pt x="156" y="12959"/>
                        <a:pt x="132" y="6734"/>
                        <a:pt x="120" y="190"/>
                      </a:cubicBezTo>
                      <a:lnTo>
                        <a:pt x="120" y="190"/>
                      </a:lnTo>
                      <a:lnTo>
                        <a:pt x="26874" y="107"/>
                      </a:lnTo>
                      <a:lnTo>
                        <a:pt x="26874" y="107"/>
                      </a:lnTo>
                      <a:cubicBezTo>
                        <a:pt x="26897" y="5694"/>
                        <a:pt x="26921" y="10284"/>
                        <a:pt x="26933" y="13478"/>
                      </a:cubicBezTo>
                      <a:cubicBezTo>
                        <a:pt x="26945" y="15085"/>
                        <a:pt x="26957" y="16335"/>
                        <a:pt x="26957" y="17193"/>
                      </a:cubicBezTo>
                      <a:lnTo>
                        <a:pt x="26957" y="18169"/>
                      </a:lnTo>
                      <a:lnTo>
                        <a:pt x="26957" y="18502"/>
                      </a:lnTo>
                      <a:cubicBezTo>
                        <a:pt x="26957" y="18502"/>
                        <a:pt x="26981" y="18383"/>
                        <a:pt x="26981" y="18157"/>
                      </a:cubicBezTo>
                      <a:lnTo>
                        <a:pt x="26981" y="17193"/>
                      </a:lnTo>
                      <a:lnTo>
                        <a:pt x="26981" y="13490"/>
                      </a:lnTo>
                      <a:cubicBezTo>
                        <a:pt x="26981" y="10275"/>
                        <a:pt x="26969" y="5668"/>
                        <a:pt x="26969" y="48"/>
                      </a:cubicBezTo>
                      <a:lnTo>
                        <a:pt x="26969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3"/>
                <p:cNvSpPr/>
                <p:nvPr/>
              </p:nvSpPr>
              <p:spPr>
                <a:xfrm>
                  <a:off x="5491646" y="2614201"/>
                  <a:ext cx="5300" cy="518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979" extrusionOk="0">
                      <a:moveTo>
                        <a:pt x="48" y="1"/>
                      </a:moveTo>
                      <a:cubicBezTo>
                        <a:pt x="12" y="1"/>
                        <a:pt x="0" y="3132"/>
                        <a:pt x="12" y="6989"/>
                      </a:cubicBezTo>
                      <a:cubicBezTo>
                        <a:pt x="24" y="10859"/>
                        <a:pt x="60" y="13978"/>
                        <a:pt x="95" y="13978"/>
                      </a:cubicBezTo>
                      <a:cubicBezTo>
                        <a:pt x="131" y="13978"/>
                        <a:pt x="143" y="10859"/>
                        <a:pt x="131" y="6989"/>
                      </a:cubicBezTo>
                      <a:cubicBezTo>
                        <a:pt x="119" y="3132"/>
                        <a:pt x="95" y="1"/>
                        <a:pt x="4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3"/>
                <p:cNvSpPr/>
                <p:nvPr/>
              </p:nvSpPr>
              <p:spPr>
                <a:xfrm>
                  <a:off x="5491646" y="3057190"/>
                  <a:ext cx="867056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7" extrusionOk="0">
                      <a:moveTo>
                        <a:pt x="17923" y="1"/>
                      </a:moveTo>
                      <a:cubicBezTo>
                        <a:pt x="16119" y="1"/>
                        <a:pt x="13982" y="5"/>
                        <a:pt x="11692" y="13"/>
                      </a:cubicBezTo>
                      <a:cubicBezTo>
                        <a:pt x="5239" y="25"/>
                        <a:pt x="0" y="85"/>
                        <a:pt x="0" y="109"/>
                      </a:cubicBezTo>
                      <a:cubicBezTo>
                        <a:pt x="0" y="126"/>
                        <a:pt x="2808" y="137"/>
                        <a:pt x="6844" y="137"/>
                      </a:cubicBezTo>
                      <a:cubicBezTo>
                        <a:pt x="8321" y="137"/>
                        <a:pt x="9963" y="136"/>
                        <a:pt x="11692" y="132"/>
                      </a:cubicBezTo>
                      <a:cubicBezTo>
                        <a:pt x="18157" y="109"/>
                        <a:pt x="23396" y="73"/>
                        <a:pt x="23396" y="37"/>
                      </a:cubicBezTo>
                      <a:cubicBezTo>
                        <a:pt x="23396" y="14"/>
                        <a:pt x="21211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3"/>
                <p:cNvSpPr/>
                <p:nvPr/>
              </p:nvSpPr>
              <p:spPr>
                <a:xfrm>
                  <a:off x="5491646" y="2981326"/>
                  <a:ext cx="867056" cy="5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9" extrusionOk="0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2"/>
                      </a:cubicBezTo>
                      <a:cubicBezTo>
                        <a:pt x="5239" y="24"/>
                        <a:pt x="0" y="60"/>
                        <a:pt x="0" y="96"/>
                      </a:cubicBezTo>
                      <a:cubicBezTo>
                        <a:pt x="0" y="127"/>
                        <a:pt x="2328" y="138"/>
                        <a:pt x="5793" y="138"/>
                      </a:cubicBezTo>
                      <a:cubicBezTo>
                        <a:pt x="7525" y="138"/>
                        <a:pt x="9541" y="135"/>
                        <a:pt x="11692" y="131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6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3"/>
                <p:cNvSpPr/>
                <p:nvPr/>
              </p:nvSpPr>
              <p:spPr>
                <a:xfrm>
                  <a:off x="5491201" y="2905426"/>
                  <a:ext cx="867056" cy="4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6" h="130" extrusionOk="0">
                      <a:moveTo>
                        <a:pt x="17926" y="0"/>
                      </a:moveTo>
                      <a:cubicBezTo>
                        <a:pt x="16124" y="0"/>
                        <a:pt x="13990" y="4"/>
                        <a:pt x="11704" y="13"/>
                      </a:cubicBezTo>
                      <a:cubicBezTo>
                        <a:pt x="5239" y="24"/>
                        <a:pt x="0" y="72"/>
                        <a:pt x="0" y="96"/>
                      </a:cubicBezTo>
                      <a:cubicBezTo>
                        <a:pt x="0" y="113"/>
                        <a:pt x="2620" y="130"/>
                        <a:pt x="6440" y="130"/>
                      </a:cubicBezTo>
                      <a:cubicBezTo>
                        <a:pt x="8022" y="130"/>
                        <a:pt x="9810" y="127"/>
                        <a:pt x="11704" y="120"/>
                      </a:cubicBezTo>
                      <a:cubicBezTo>
                        <a:pt x="18157" y="108"/>
                        <a:pt x="23396" y="60"/>
                        <a:pt x="23396" y="36"/>
                      </a:cubicBezTo>
                      <a:cubicBezTo>
                        <a:pt x="23396" y="13"/>
                        <a:pt x="21211" y="0"/>
                        <a:pt x="17926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3"/>
                <p:cNvSpPr/>
                <p:nvPr/>
              </p:nvSpPr>
              <p:spPr>
                <a:xfrm>
                  <a:off x="5490757" y="2829376"/>
                  <a:ext cx="867500" cy="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8" h="134" extrusionOk="0">
                      <a:moveTo>
                        <a:pt x="16560" y="0"/>
                      </a:moveTo>
                      <a:cubicBezTo>
                        <a:pt x="15081" y="0"/>
                        <a:pt x="13436" y="2"/>
                        <a:pt x="11704" y="5"/>
                      </a:cubicBezTo>
                      <a:cubicBezTo>
                        <a:pt x="5239" y="29"/>
                        <a:pt x="0" y="76"/>
                        <a:pt x="0" y="100"/>
                      </a:cubicBezTo>
                      <a:cubicBezTo>
                        <a:pt x="0" y="117"/>
                        <a:pt x="2620" y="134"/>
                        <a:pt x="6440" y="134"/>
                      </a:cubicBezTo>
                      <a:cubicBezTo>
                        <a:pt x="8022" y="134"/>
                        <a:pt x="9811" y="131"/>
                        <a:pt x="11704" y="124"/>
                      </a:cubicBezTo>
                      <a:cubicBezTo>
                        <a:pt x="18169" y="112"/>
                        <a:pt x="23408" y="64"/>
                        <a:pt x="23408" y="29"/>
                      </a:cubicBezTo>
                      <a:cubicBezTo>
                        <a:pt x="23408" y="11"/>
                        <a:pt x="20601" y="0"/>
                        <a:pt x="16560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3"/>
                <p:cNvSpPr/>
                <p:nvPr/>
              </p:nvSpPr>
              <p:spPr>
                <a:xfrm>
                  <a:off x="5490757" y="2753179"/>
                  <a:ext cx="867093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7" h="137" extrusionOk="0">
                      <a:moveTo>
                        <a:pt x="17931" y="0"/>
                      </a:moveTo>
                      <a:cubicBezTo>
                        <a:pt x="16129" y="0"/>
                        <a:pt x="13994" y="4"/>
                        <a:pt x="11704" y="13"/>
                      </a:cubicBezTo>
                      <a:cubicBezTo>
                        <a:pt x="5239" y="37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57" y="108"/>
                        <a:pt x="23396" y="72"/>
                        <a:pt x="23396" y="37"/>
                      </a:cubicBezTo>
                      <a:cubicBezTo>
                        <a:pt x="23396" y="14"/>
                        <a:pt x="21217" y="0"/>
                        <a:pt x="1793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43"/>
                <p:cNvSpPr/>
                <p:nvPr/>
              </p:nvSpPr>
              <p:spPr>
                <a:xfrm>
                  <a:off x="5490312" y="2677278"/>
                  <a:ext cx="867538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09" h="137" extrusionOk="0">
                      <a:moveTo>
                        <a:pt x="17935" y="1"/>
                      </a:moveTo>
                      <a:cubicBezTo>
                        <a:pt x="16131" y="1"/>
                        <a:pt x="13994" y="5"/>
                        <a:pt x="11704" y="13"/>
                      </a:cubicBezTo>
                      <a:cubicBezTo>
                        <a:pt x="5239" y="25"/>
                        <a:pt x="0" y="84"/>
                        <a:pt x="0" y="108"/>
                      </a:cubicBezTo>
                      <a:cubicBezTo>
                        <a:pt x="0" y="126"/>
                        <a:pt x="2808" y="137"/>
                        <a:pt x="6849" y="137"/>
                      </a:cubicBezTo>
                      <a:cubicBezTo>
                        <a:pt x="8328" y="137"/>
                        <a:pt x="9972" y="135"/>
                        <a:pt x="11704" y="132"/>
                      </a:cubicBezTo>
                      <a:cubicBezTo>
                        <a:pt x="18169" y="108"/>
                        <a:pt x="23408" y="73"/>
                        <a:pt x="23408" y="37"/>
                      </a:cubicBezTo>
                      <a:cubicBezTo>
                        <a:pt x="23408" y="14"/>
                        <a:pt x="21224" y="1"/>
                        <a:pt x="17935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43"/>
                <p:cNvSpPr/>
                <p:nvPr/>
              </p:nvSpPr>
              <p:spPr>
                <a:xfrm>
                  <a:off x="5490312" y="2601377"/>
                  <a:ext cx="867093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97" h="137" extrusionOk="0">
                      <a:moveTo>
                        <a:pt x="17923" y="1"/>
                      </a:moveTo>
                      <a:cubicBezTo>
                        <a:pt x="16119" y="1"/>
                        <a:pt x="13983" y="5"/>
                        <a:pt x="11692" y="13"/>
                      </a:cubicBezTo>
                      <a:cubicBezTo>
                        <a:pt x="5239" y="25"/>
                        <a:pt x="0" y="73"/>
                        <a:pt x="0" y="96"/>
                      </a:cubicBezTo>
                      <a:cubicBezTo>
                        <a:pt x="0" y="123"/>
                        <a:pt x="2947" y="137"/>
                        <a:pt x="7148" y="137"/>
                      </a:cubicBezTo>
                      <a:cubicBezTo>
                        <a:pt x="8548" y="137"/>
                        <a:pt x="10088" y="135"/>
                        <a:pt x="11704" y="132"/>
                      </a:cubicBezTo>
                      <a:cubicBezTo>
                        <a:pt x="18157" y="108"/>
                        <a:pt x="23396" y="61"/>
                        <a:pt x="23396" y="37"/>
                      </a:cubicBezTo>
                      <a:cubicBezTo>
                        <a:pt x="23396" y="14"/>
                        <a:pt x="21212" y="1"/>
                        <a:pt x="17923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3"/>
                <p:cNvSpPr/>
                <p:nvPr/>
              </p:nvSpPr>
              <p:spPr>
                <a:xfrm>
                  <a:off x="5550314" y="3013088"/>
                  <a:ext cx="62706" cy="118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3204" extrusionOk="0">
                      <a:moveTo>
                        <a:pt x="1679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1" y="3204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43"/>
                <p:cNvSpPr/>
                <p:nvPr/>
              </p:nvSpPr>
              <p:spPr>
                <a:xfrm>
                  <a:off x="6001272" y="3012643"/>
                  <a:ext cx="62706" cy="118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3204" extrusionOk="0">
                      <a:moveTo>
                        <a:pt x="1680" y="1"/>
                      </a:moveTo>
                      <a:lnTo>
                        <a:pt x="1" y="13"/>
                      </a:lnTo>
                      <a:lnTo>
                        <a:pt x="13" y="3204"/>
                      </a:lnTo>
                      <a:lnTo>
                        <a:pt x="1692" y="3204"/>
                      </a:lnTo>
                      <a:lnTo>
                        <a:pt x="1680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43"/>
                <p:cNvSpPr/>
                <p:nvPr/>
              </p:nvSpPr>
              <p:spPr>
                <a:xfrm>
                  <a:off x="5672096" y="2925735"/>
                  <a:ext cx="62706" cy="20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5549" extrusionOk="0">
                      <a:moveTo>
                        <a:pt x="1" y="0"/>
                      </a:moveTo>
                      <a:lnTo>
                        <a:pt x="13" y="5549"/>
                      </a:lnTo>
                      <a:lnTo>
                        <a:pt x="1691" y="5537"/>
                      </a:lnTo>
                      <a:lnTo>
                        <a:pt x="1680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43"/>
                <p:cNvSpPr/>
                <p:nvPr/>
              </p:nvSpPr>
              <p:spPr>
                <a:xfrm>
                  <a:off x="5899355" y="2872330"/>
                  <a:ext cx="62706" cy="259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7002" extrusionOk="0">
                      <a:moveTo>
                        <a:pt x="1667" y="1"/>
                      </a:moveTo>
                      <a:lnTo>
                        <a:pt x="0" y="13"/>
                      </a:lnTo>
                      <a:lnTo>
                        <a:pt x="12" y="7002"/>
                      </a:lnTo>
                      <a:lnTo>
                        <a:pt x="1691" y="6990"/>
                      </a:lnTo>
                      <a:lnTo>
                        <a:pt x="1667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43"/>
                <p:cNvSpPr/>
                <p:nvPr/>
              </p:nvSpPr>
              <p:spPr>
                <a:xfrm>
                  <a:off x="5786392" y="2715266"/>
                  <a:ext cx="63150" cy="416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1240" extrusionOk="0">
                      <a:moveTo>
                        <a:pt x="1679" y="0"/>
                      </a:moveTo>
                      <a:lnTo>
                        <a:pt x="0" y="12"/>
                      </a:lnTo>
                      <a:lnTo>
                        <a:pt x="24" y="11240"/>
                      </a:lnTo>
                      <a:lnTo>
                        <a:pt x="1703" y="11240"/>
                      </a:lnTo>
                      <a:lnTo>
                        <a:pt x="1679" y="0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43"/>
                <p:cNvSpPr/>
                <p:nvPr/>
              </p:nvSpPr>
              <p:spPr>
                <a:xfrm>
                  <a:off x="6121313" y="2791574"/>
                  <a:ext cx="63113" cy="339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9157" extrusionOk="0">
                      <a:moveTo>
                        <a:pt x="0" y="1"/>
                      </a:moveTo>
                      <a:lnTo>
                        <a:pt x="24" y="9157"/>
                      </a:lnTo>
                      <a:lnTo>
                        <a:pt x="1703" y="9157"/>
                      </a:lnTo>
                      <a:lnTo>
                        <a:pt x="1679" y="1"/>
                      </a:lnTo>
                      <a:close/>
                    </a:path>
                  </a:pathLst>
                </a:custGeom>
                <a:solidFill>
                  <a:srgbClr val="F2652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43"/>
                <p:cNvSpPr/>
                <p:nvPr/>
              </p:nvSpPr>
              <p:spPr>
                <a:xfrm>
                  <a:off x="5496501" y="3128681"/>
                  <a:ext cx="762510" cy="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5" h="137" extrusionOk="0">
                      <a:moveTo>
                        <a:pt x="15762" y="1"/>
                      </a:moveTo>
                      <a:cubicBezTo>
                        <a:pt x="14176" y="1"/>
                        <a:pt x="12299" y="5"/>
                        <a:pt x="10287" y="13"/>
                      </a:cubicBezTo>
                      <a:cubicBezTo>
                        <a:pt x="4608" y="25"/>
                        <a:pt x="0" y="73"/>
                        <a:pt x="0" y="96"/>
                      </a:cubicBezTo>
                      <a:cubicBezTo>
                        <a:pt x="0" y="123"/>
                        <a:pt x="2592" y="137"/>
                        <a:pt x="6284" y="137"/>
                      </a:cubicBezTo>
                      <a:cubicBezTo>
                        <a:pt x="7514" y="137"/>
                        <a:pt x="8867" y="135"/>
                        <a:pt x="10287" y="132"/>
                      </a:cubicBezTo>
                      <a:cubicBezTo>
                        <a:pt x="15966" y="108"/>
                        <a:pt x="20574" y="73"/>
                        <a:pt x="20574" y="37"/>
                      </a:cubicBezTo>
                      <a:cubicBezTo>
                        <a:pt x="20574" y="14"/>
                        <a:pt x="18653" y="1"/>
                        <a:pt x="157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43"/>
                <p:cNvSpPr/>
                <p:nvPr/>
              </p:nvSpPr>
              <p:spPr>
                <a:xfrm>
                  <a:off x="5815967" y="2168098"/>
                  <a:ext cx="44583" cy="44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" h="12050" extrusionOk="0">
                      <a:moveTo>
                        <a:pt x="0" y="0"/>
                      </a:moveTo>
                      <a:lnTo>
                        <a:pt x="48" y="10942"/>
                      </a:lnTo>
                      <a:lnTo>
                        <a:pt x="679" y="12049"/>
                      </a:lnTo>
                      <a:lnTo>
                        <a:pt x="1203" y="10942"/>
                      </a:lnTo>
                      <a:lnTo>
                        <a:pt x="11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43"/>
                <p:cNvSpPr/>
                <p:nvPr/>
              </p:nvSpPr>
              <p:spPr>
                <a:xfrm>
                  <a:off x="5573699" y="2132334"/>
                  <a:ext cx="300520" cy="322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9" h="8706" extrusionOk="0">
                      <a:moveTo>
                        <a:pt x="6216" y="1"/>
                      </a:moveTo>
                      <a:cubicBezTo>
                        <a:pt x="5668" y="1"/>
                        <a:pt x="4847" y="1001"/>
                        <a:pt x="4847" y="1001"/>
                      </a:cubicBezTo>
                      <a:cubicBezTo>
                        <a:pt x="4847" y="1001"/>
                        <a:pt x="3847" y="477"/>
                        <a:pt x="3320" y="477"/>
                      </a:cubicBezTo>
                      <a:cubicBezTo>
                        <a:pt x="3258" y="477"/>
                        <a:pt x="3202" y="485"/>
                        <a:pt x="3156" y="501"/>
                      </a:cubicBezTo>
                      <a:cubicBezTo>
                        <a:pt x="2715" y="668"/>
                        <a:pt x="2072" y="1775"/>
                        <a:pt x="2072" y="1775"/>
                      </a:cubicBezTo>
                      <a:cubicBezTo>
                        <a:pt x="1715" y="1882"/>
                        <a:pt x="1394" y="2049"/>
                        <a:pt x="1108" y="2275"/>
                      </a:cubicBezTo>
                      <a:cubicBezTo>
                        <a:pt x="810" y="2549"/>
                        <a:pt x="763" y="3430"/>
                        <a:pt x="763" y="3430"/>
                      </a:cubicBezTo>
                      <a:cubicBezTo>
                        <a:pt x="763" y="3430"/>
                        <a:pt x="1" y="3537"/>
                        <a:pt x="1" y="3978"/>
                      </a:cubicBezTo>
                      <a:cubicBezTo>
                        <a:pt x="1" y="4430"/>
                        <a:pt x="1" y="6240"/>
                        <a:pt x="382" y="6680"/>
                      </a:cubicBezTo>
                      <a:cubicBezTo>
                        <a:pt x="768" y="7113"/>
                        <a:pt x="2831" y="8706"/>
                        <a:pt x="3603" y="8706"/>
                      </a:cubicBezTo>
                      <a:cubicBezTo>
                        <a:pt x="3617" y="8706"/>
                        <a:pt x="3631" y="8705"/>
                        <a:pt x="3644" y="8704"/>
                      </a:cubicBezTo>
                      <a:cubicBezTo>
                        <a:pt x="4382" y="8657"/>
                        <a:pt x="4382" y="7609"/>
                        <a:pt x="4215" y="7383"/>
                      </a:cubicBezTo>
                      <a:lnTo>
                        <a:pt x="4215" y="7383"/>
                      </a:lnTo>
                      <a:cubicBezTo>
                        <a:pt x="4216" y="7383"/>
                        <a:pt x="4632" y="7692"/>
                        <a:pt x="5031" y="7692"/>
                      </a:cubicBezTo>
                      <a:cubicBezTo>
                        <a:pt x="5213" y="7692"/>
                        <a:pt x="5391" y="7628"/>
                        <a:pt x="5525" y="7442"/>
                      </a:cubicBezTo>
                      <a:cubicBezTo>
                        <a:pt x="5966" y="6835"/>
                        <a:pt x="5740" y="5955"/>
                        <a:pt x="5739" y="5954"/>
                      </a:cubicBezTo>
                      <a:lnTo>
                        <a:pt x="5739" y="5954"/>
                      </a:lnTo>
                      <a:cubicBezTo>
                        <a:pt x="5740" y="5955"/>
                        <a:pt x="5963" y="6656"/>
                        <a:pt x="6416" y="6656"/>
                      </a:cubicBezTo>
                      <a:cubicBezTo>
                        <a:pt x="6517" y="6656"/>
                        <a:pt x="6628" y="6622"/>
                        <a:pt x="6752" y="6537"/>
                      </a:cubicBezTo>
                      <a:cubicBezTo>
                        <a:pt x="7537" y="6002"/>
                        <a:pt x="6871" y="4872"/>
                        <a:pt x="6871" y="4871"/>
                      </a:cubicBezTo>
                      <a:lnTo>
                        <a:pt x="6871" y="4871"/>
                      </a:lnTo>
                      <a:cubicBezTo>
                        <a:pt x="6871" y="4871"/>
                        <a:pt x="7233" y="5456"/>
                        <a:pt x="7554" y="5456"/>
                      </a:cubicBezTo>
                      <a:cubicBezTo>
                        <a:pt x="7632" y="5456"/>
                        <a:pt x="7708" y="5421"/>
                        <a:pt x="7775" y="5335"/>
                      </a:cubicBezTo>
                      <a:cubicBezTo>
                        <a:pt x="8109" y="4906"/>
                        <a:pt x="7990" y="4180"/>
                        <a:pt x="7775" y="3692"/>
                      </a:cubicBezTo>
                      <a:cubicBezTo>
                        <a:pt x="7549" y="3192"/>
                        <a:pt x="7252" y="989"/>
                        <a:pt x="7252" y="989"/>
                      </a:cubicBezTo>
                      <a:cubicBezTo>
                        <a:pt x="7252" y="989"/>
                        <a:pt x="6763" y="1"/>
                        <a:pt x="6216" y="1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3"/>
                <p:cNvSpPr/>
                <p:nvPr/>
              </p:nvSpPr>
              <p:spPr>
                <a:xfrm>
                  <a:off x="5638111" y="2288546"/>
                  <a:ext cx="68450" cy="98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656" extrusionOk="0">
                      <a:moveTo>
                        <a:pt x="2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37" y="155"/>
                        <a:pt x="108" y="310"/>
                        <a:pt x="180" y="441"/>
                      </a:cubicBezTo>
                      <a:cubicBezTo>
                        <a:pt x="537" y="1120"/>
                        <a:pt x="965" y="1751"/>
                        <a:pt x="1477" y="2334"/>
                      </a:cubicBezTo>
                      <a:cubicBezTo>
                        <a:pt x="1573" y="2453"/>
                        <a:pt x="1692" y="2561"/>
                        <a:pt x="1823" y="2656"/>
                      </a:cubicBezTo>
                      <a:cubicBezTo>
                        <a:pt x="1846" y="2632"/>
                        <a:pt x="1370" y="2084"/>
                        <a:pt x="870" y="1358"/>
                      </a:cubicBezTo>
                      <a:cubicBezTo>
                        <a:pt x="375" y="638"/>
                        <a:pt x="3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43"/>
                <p:cNvSpPr/>
                <p:nvPr/>
              </p:nvSpPr>
              <p:spPr>
                <a:xfrm>
                  <a:off x="5701226" y="2233844"/>
                  <a:ext cx="85201" cy="11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" h="3120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46" y="548"/>
                        <a:pt x="703" y="1084"/>
                        <a:pt x="1108" y="1596"/>
                      </a:cubicBezTo>
                      <a:cubicBezTo>
                        <a:pt x="1477" y="2132"/>
                        <a:pt x="1870" y="2644"/>
                        <a:pt x="2298" y="3120"/>
                      </a:cubicBezTo>
                      <a:cubicBezTo>
                        <a:pt x="1965" y="2572"/>
                        <a:pt x="1596" y="2036"/>
                        <a:pt x="1203" y="1524"/>
                      </a:cubicBezTo>
                      <a:cubicBezTo>
                        <a:pt x="834" y="989"/>
                        <a:pt x="429" y="477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43"/>
                <p:cNvSpPr/>
                <p:nvPr/>
              </p:nvSpPr>
              <p:spPr>
                <a:xfrm>
                  <a:off x="5761673" y="2192817"/>
                  <a:ext cx="69302" cy="121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" h="328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72" y="167"/>
                        <a:pt x="156" y="333"/>
                        <a:pt x="251" y="488"/>
                      </a:cubicBezTo>
                      <a:lnTo>
                        <a:pt x="918" y="1655"/>
                      </a:lnTo>
                      <a:lnTo>
                        <a:pt x="1572" y="2822"/>
                      </a:lnTo>
                      <a:cubicBezTo>
                        <a:pt x="1656" y="2989"/>
                        <a:pt x="1751" y="3143"/>
                        <a:pt x="1870" y="3286"/>
                      </a:cubicBezTo>
                      <a:cubicBezTo>
                        <a:pt x="1810" y="3108"/>
                        <a:pt x="1739" y="2941"/>
                        <a:pt x="1644" y="2774"/>
                      </a:cubicBezTo>
                      <a:cubicBezTo>
                        <a:pt x="1501" y="2477"/>
                        <a:pt x="1275" y="2048"/>
                        <a:pt x="1025" y="1595"/>
                      </a:cubicBezTo>
                      <a:cubicBezTo>
                        <a:pt x="763" y="1143"/>
                        <a:pt x="513" y="738"/>
                        <a:pt x="322" y="452"/>
                      </a:cubicBezTo>
                      <a:cubicBezTo>
                        <a:pt x="239" y="286"/>
                        <a:pt x="120" y="131"/>
                        <a:pt x="1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3"/>
                <p:cNvSpPr/>
                <p:nvPr/>
              </p:nvSpPr>
              <p:spPr>
                <a:xfrm>
                  <a:off x="5603274" y="2348548"/>
                  <a:ext cx="190192" cy="105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2" h="2851" extrusionOk="0">
                      <a:moveTo>
                        <a:pt x="4822" y="1"/>
                      </a:moveTo>
                      <a:cubicBezTo>
                        <a:pt x="4822" y="13"/>
                        <a:pt x="4882" y="84"/>
                        <a:pt x="4941" y="251"/>
                      </a:cubicBezTo>
                      <a:cubicBezTo>
                        <a:pt x="5013" y="489"/>
                        <a:pt x="5013" y="739"/>
                        <a:pt x="4941" y="977"/>
                      </a:cubicBezTo>
                      <a:cubicBezTo>
                        <a:pt x="4882" y="1144"/>
                        <a:pt x="4799" y="1287"/>
                        <a:pt x="4680" y="1418"/>
                      </a:cubicBezTo>
                      <a:cubicBezTo>
                        <a:pt x="4549" y="1561"/>
                        <a:pt x="4370" y="1656"/>
                        <a:pt x="4179" y="1680"/>
                      </a:cubicBezTo>
                      <a:cubicBezTo>
                        <a:pt x="4153" y="1682"/>
                        <a:pt x="4126" y="1683"/>
                        <a:pt x="4099" y="1683"/>
                      </a:cubicBezTo>
                      <a:cubicBezTo>
                        <a:pt x="3784" y="1683"/>
                        <a:pt x="3453" y="1528"/>
                        <a:pt x="3180" y="1288"/>
                      </a:cubicBezTo>
                      <a:lnTo>
                        <a:pt x="3180" y="1288"/>
                      </a:lnTo>
                      <a:cubicBezTo>
                        <a:pt x="3131" y="1232"/>
                        <a:pt x="3077" y="1179"/>
                        <a:pt x="3019" y="1130"/>
                      </a:cubicBezTo>
                      <a:lnTo>
                        <a:pt x="3019" y="1130"/>
                      </a:lnTo>
                      <a:cubicBezTo>
                        <a:pt x="3009" y="1119"/>
                        <a:pt x="2999" y="1108"/>
                        <a:pt x="2989" y="1096"/>
                      </a:cubicBezTo>
                      <a:lnTo>
                        <a:pt x="2984" y="1102"/>
                      </a:lnTo>
                      <a:lnTo>
                        <a:pt x="2984" y="1102"/>
                      </a:lnTo>
                      <a:cubicBezTo>
                        <a:pt x="2981" y="1100"/>
                        <a:pt x="2979" y="1098"/>
                        <a:pt x="2977" y="1096"/>
                      </a:cubicBezTo>
                      <a:lnTo>
                        <a:pt x="2906" y="1168"/>
                      </a:lnTo>
                      <a:cubicBezTo>
                        <a:pt x="2907" y="1170"/>
                        <a:pt x="2909" y="1172"/>
                        <a:pt x="2911" y="1174"/>
                      </a:cubicBezTo>
                      <a:lnTo>
                        <a:pt x="2911" y="1174"/>
                      </a:lnTo>
                      <a:lnTo>
                        <a:pt x="2906" y="1180"/>
                      </a:lnTo>
                      <a:cubicBezTo>
                        <a:pt x="2919" y="1191"/>
                        <a:pt x="2932" y="1203"/>
                        <a:pt x="2946" y="1215"/>
                      </a:cubicBezTo>
                      <a:lnTo>
                        <a:pt x="2946" y="1215"/>
                      </a:lnTo>
                      <a:cubicBezTo>
                        <a:pt x="2985" y="1259"/>
                        <a:pt x="3026" y="1301"/>
                        <a:pt x="3069" y="1341"/>
                      </a:cubicBezTo>
                      <a:lnTo>
                        <a:pt x="3069" y="1341"/>
                      </a:lnTo>
                      <a:cubicBezTo>
                        <a:pt x="3212" y="1507"/>
                        <a:pt x="3320" y="1706"/>
                        <a:pt x="3382" y="1918"/>
                      </a:cubicBezTo>
                      <a:cubicBezTo>
                        <a:pt x="3453" y="2204"/>
                        <a:pt x="3346" y="2501"/>
                        <a:pt x="3096" y="2656"/>
                      </a:cubicBezTo>
                      <a:cubicBezTo>
                        <a:pt x="2959" y="2708"/>
                        <a:pt x="2810" y="2736"/>
                        <a:pt x="2663" y="2736"/>
                      </a:cubicBezTo>
                      <a:cubicBezTo>
                        <a:pt x="2543" y="2736"/>
                        <a:pt x="2423" y="2717"/>
                        <a:pt x="2310" y="2680"/>
                      </a:cubicBezTo>
                      <a:cubicBezTo>
                        <a:pt x="1846" y="2561"/>
                        <a:pt x="1405" y="2370"/>
                        <a:pt x="1001" y="2120"/>
                      </a:cubicBezTo>
                      <a:cubicBezTo>
                        <a:pt x="643" y="1870"/>
                        <a:pt x="310" y="1573"/>
                        <a:pt x="12" y="1251"/>
                      </a:cubicBezTo>
                      <a:lnTo>
                        <a:pt x="12" y="1251"/>
                      </a:lnTo>
                      <a:cubicBezTo>
                        <a:pt x="0" y="1251"/>
                        <a:pt x="24" y="1275"/>
                        <a:pt x="60" y="1334"/>
                      </a:cubicBezTo>
                      <a:cubicBezTo>
                        <a:pt x="96" y="1382"/>
                        <a:pt x="143" y="1454"/>
                        <a:pt x="227" y="1537"/>
                      </a:cubicBezTo>
                      <a:cubicBezTo>
                        <a:pt x="441" y="1787"/>
                        <a:pt x="691" y="2001"/>
                        <a:pt x="953" y="2180"/>
                      </a:cubicBezTo>
                      <a:cubicBezTo>
                        <a:pt x="1358" y="2454"/>
                        <a:pt x="1810" y="2668"/>
                        <a:pt x="2274" y="2787"/>
                      </a:cubicBezTo>
                      <a:cubicBezTo>
                        <a:pt x="2401" y="2829"/>
                        <a:pt x="2533" y="2851"/>
                        <a:pt x="2665" y="2851"/>
                      </a:cubicBezTo>
                      <a:cubicBezTo>
                        <a:pt x="2831" y="2851"/>
                        <a:pt x="2997" y="2817"/>
                        <a:pt x="3156" y="2751"/>
                      </a:cubicBezTo>
                      <a:cubicBezTo>
                        <a:pt x="3298" y="2668"/>
                        <a:pt x="3406" y="2549"/>
                        <a:pt x="3465" y="2382"/>
                      </a:cubicBezTo>
                      <a:cubicBezTo>
                        <a:pt x="3525" y="2227"/>
                        <a:pt x="3537" y="2061"/>
                        <a:pt x="3501" y="1906"/>
                      </a:cubicBezTo>
                      <a:cubicBezTo>
                        <a:pt x="3470" y="1789"/>
                        <a:pt x="3427" y="1676"/>
                        <a:pt x="3372" y="1571"/>
                      </a:cubicBezTo>
                      <a:lnTo>
                        <a:pt x="3372" y="1571"/>
                      </a:lnTo>
                      <a:cubicBezTo>
                        <a:pt x="3414" y="1597"/>
                        <a:pt x="3457" y="1621"/>
                        <a:pt x="3501" y="1644"/>
                      </a:cubicBezTo>
                      <a:cubicBezTo>
                        <a:pt x="3679" y="1733"/>
                        <a:pt x="3873" y="1781"/>
                        <a:pt x="4071" y="1781"/>
                      </a:cubicBezTo>
                      <a:cubicBezTo>
                        <a:pt x="4111" y="1781"/>
                        <a:pt x="4151" y="1779"/>
                        <a:pt x="4191" y="1775"/>
                      </a:cubicBezTo>
                      <a:cubicBezTo>
                        <a:pt x="4406" y="1751"/>
                        <a:pt x="4608" y="1644"/>
                        <a:pt x="4751" y="1477"/>
                      </a:cubicBezTo>
                      <a:cubicBezTo>
                        <a:pt x="5049" y="1144"/>
                        <a:pt x="5132" y="668"/>
                        <a:pt x="4977" y="239"/>
                      </a:cubicBezTo>
                      <a:cubicBezTo>
                        <a:pt x="4953" y="180"/>
                        <a:pt x="4918" y="120"/>
                        <a:pt x="4870" y="60"/>
                      </a:cubicBezTo>
                      <a:cubicBezTo>
                        <a:pt x="4846" y="25"/>
                        <a:pt x="4822" y="1"/>
                        <a:pt x="4822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43"/>
                <p:cNvSpPr/>
                <p:nvPr/>
              </p:nvSpPr>
              <p:spPr>
                <a:xfrm>
                  <a:off x="5785503" y="2298256"/>
                  <a:ext cx="53441" cy="82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" h="2229" extrusionOk="0">
                      <a:moveTo>
                        <a:pt x="1001" y="1"/>
                      </a:moveTo>
                      <a:cubicBezTo>
                        <a:pt x="977" y="13"/>
                        <a:pt x="1084" y="191"/>
                        <a:pt x="1191" y="501"/>
                      </a:cubicBezTo>
                      <a:cubicBezTo>
                        <a:pt x="1251" y="667"/>
                        <a:pt x="1298" y="846"/>
                        <a:pt x="1322" y="1036"/>
                      </a:cubicBezTo>
                      <a:cubicBezTo>
                        <a:pt x="1334" y="1263"/>
                        <a:pt x="1298" y="1477"/>
                        <a:pt x="1215" y="1691"/>
                      </a:cubicBezTo>
                      <a:cubicBezTo>
                        <a:pt x="1156" y="1906"/>
                        <a:pt x="989" y="2060"/>
                        <a:pt x="786" y="2132"/>
                      </a:cubicBezTo>
                      <a:cubicBezTo>
                        <a:pt x="774" y="2133"/>
                        <a:pt x="761" y="2133"/>
                        <a:pt x="748" y="2133"/>
                      </a:cubicBezTo>
                      <a:cubicBezTo>
                        <a:pt x="582" y="2133"/>
                        <a:pt x="422" y="2063"/>
                        <a:pt x="322" y="1941"/>
                      </a:cubicBezTo>
                      <a:cubicBezTo>
                        <a:pt x="227" y="1846"/>
                        <a:pt x="155" y="1751"/>
                        <a:pt x="96" y="1632"/>
                      </a:cubicBezTo>
                      <a:cubicBezTo>
                        <a:pt x="48" y="1560"/>
                        <a:pt x="24" y="1525"/>
                        <a:pt x="13" y="1525"/>
                      </a:cubicBezTo>
                      <a:cubicBezTo>
                        <a:pt x="1" y="1525"/>
                        <a:pt x="24" y="1572"/>
                        <a:pt x="48" y="1656"/>
                      </a:cubicBezTo>
                      <a:cubicBezTo>
                        <a:pt x="96" y="1775"/>
                        <a:pt x="167" y="1894"/>
                        <a:pt x="251" y="2001"/>
                      </a:cubicBezTo>
                      <a:cubicBezTo>
                        <a:pt x="373" y="2146"/>
                        <a:pt x="559" y="2228"/>
                        <a:pt x="748" y="2228"/>
                      </a:cubicBezTo>
                      <a:cubicBezTo>
                        <a:pt x="761" y="2228"/>
                        <a:pt x="774" y="2228"/>
                        <a:pt x="786" y="2227"/>
                      </a:cubicBezTo>
                      <a:cubicBezTo>
                        <a:pt x="1037" y="2156"/>
                        <a:pt x="1239" y="1965"/>
                        <a:pt x="1310" y="1727"/>
                      </a:cubicBezTo>
                      <a:cubicBezTo>
                        <a:pt x="1406" y="1501"/>
                        <a:pt x="1441" y="1251"/>
                        <a:pt x="1418" y="1013"/>
                      </a:cubicBezTo>
                      <a:cubicBezTo>
                        <a:pt x="1394" y="822"/>
                        <a:pt x="1334" y="632"/>
                        <a:pt x="1263" y="453"/>
                      </a:cubicBezTo>
                      <a:cubicBezTo>
                        <a:pt x="1203" y="286"/>
                        <a:pt x="1108" y="132"/>
                        <a:pt x="1001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43"/>
                <p:cNvSpPr/>
                <p:nvPr/>
              </p:nvSpPr>
              <p:spPr>
                <a:xfrm>
                  <a:off x="5695037" y="2446537"/>
                  <a:ext cx="72860" cy="42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144" extrusionOk="0">
                      <a:moveTo>
                        <a:pt x="1965" y="0"/>
                      </a:moveTo>
                      <a:lnTo>
                        <a:pt x="1965" y="0"/>
                      </a:lnTo>
                      <a:cubicBezTo>
                        <a:pt x="1620" y="143"/>
                        <a:pt x="1275" y="322"/>
                        <a:pt x="953" y="524"/>
                      </a:cubicBezTo>
                      <a:cubicBezTo>
                        <a:pt x="620" y="703"/>
                        <a:pt x="299" y="905"/>
                        <a:pt x="1" y="1143"/>
                      </a:cubicBezTo>
                      <a:cubicBezTo>
                        <a:pt x="358" y="1012"/>
                        <a:pt x="703" y="834"/>
                        <a:pt x="1013" y="631"/>
                      </a:cubicBezTo>
                      <a:cubicBezTo>
                        <a:pt x="1358" y="453"/>
                        <a:pt x="1680" y="250"/>
                        <a:pt x="196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43"/>
                <p:cNvSpPr/>
                <p:nvPr/>
              </p:nvSpPr>
              <p:spPr>
                <a:xfrm>
                  <a:off x="6153519" y="3119008"/>
                  <a:ext cx="931948" cy="291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7" h="7872" extrusionOk="0">
                      <a:moveTo>
                        <a:pt x="3634" y="0"/>
                      </a:moveTo>
                      <a:cubicBezTo>
                        <a:pt x="3545" y="0"/>
                        <a:pt x="2860" y="31"/>
                        <a:pt x="3060" y="1000"/>
                      </a:cubicBezTo>
                      <a:cubicBezTo>
                        <a:pt x="3322" y="2262"/>
                        <a:pt x="6347" y="2262"/>
                        <a:pt x="6347" y="2262"/>
                      </a:cubicBezTo>
                      <a:lnTo>
                        <a:pt x="2334" y="2274"/>
                      </a:lnTo>
                      <a:lnTo>
                        <a:pt x="0" y="2274"/>
                      </a:lnTo>
                      <a:lnTo>
                        <a:pt x="2036" y="3703"/>
                      </a:lnTo>
                      <a:cubicBezTo>
                        <a:pt x="2548" y="4060"/>
                        <a:pt x="3156" y="4251"/>
                        <a:pt x="3787" y="4263"/>
                      </a:cubicBezTo>
                      <a:lnTo>
                        <a:pt x="4608" y="4263"/>
                      </a:lnTo>
                      <a:cubicBezTo>
                        <a:pt x="4394" y="5394"/>
                        <a:pt x="4799" y="6001"/>
                        <a:pt x="5549" y="6322"/>
                      </a:cubicBezTo>
                      <a:cubicBezTo>
                        <a:pt x="4978" y="6870"/>
                        <a:pt x="5239" y="7872"/>
                        <a:pt x="6330" y="7872"/>
                      </a:cubicBezTo>
                      <a:cubicBezTo>
                        <a:pt x="6355" y="7872"/>
                        <a:pt x="6380" y="7871"/>
                        <a:pt x="6406" y="7870"/>
                      </a:cubicBezTo>
                      <a:cubicBezTo>
                        <a:pt x="6593" y="7866"/>
                        <a:pt x="7803" y="7865"/>
                        <a:pt x="9334" y="7865"/>
                      </a:cubicBezTo>
                      <a:cubicBezTo>
                        <a:pt x="12396" y="7865"/>
                        <a:pt x="16741" y="7870"/>
                        <a:pt x="16741" y="7870"/>
                      </a:cubicBezTo>
                      <a:lnTo>
                        <a:pt x="25146" y="6680"/>
                      </a:lnTo>
                      <a:lnTo>
                        <a:pt x="22253" y="988"/>
                      </a:lnTo>
                      <a:lnTo>
                        <a:pt x="14467" y="3251"/>
                      </a:lnTo>
                      <a:lnTo>
                        <a:pt x="11621" y="1310"/>
                      </a:lnTo>
                      <a:cubicBezTo>
                        <a:pt x="11621" y="1310"/>
                        <a:pt x="9025" y="512"/>
                        <a:pt x="8180" y="405"/>
                      </a:cubicBezTo>
                      <a:cubicBezTo>
                        <a:pt x="7785" y="354"/>
                        <a:pt x="7265" y="341"/>
                        <a:pt x="6728" y="341"/>
                      </a:cubicBezTo>
                      <a:cubicBezTo>
                        <a:pt x="6131" y="341"/>
                        <a:pt x="5514" y="357"/>
                        <a:pt x="5025" y="357"/>
                      </a:cubicBezTo>
                      <a:cubicBezTo>
                        <a:pt x="4972" y="361"/>
                        <a:pt x="4919" y="363"/>
                        <a:pt x="4867" y="363"/>
                      </a:cubicBezTo>
                      <a:cubicBezTo>
                        <a:pt x="4434" y="363"/>
                        <a:pt x="4015" y="234"/>
                        <a:pt x="3644" y="0"/>
                      </a:cubicBezTo>
                      <a:cubicBezTo>
                        <a:pt x="3644" y="0"/>
                        <a:pt x="3640" y="0"/>
                        <a:pt x="3634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43"/>
                <p:cNvSpPr/>
                <p:nvPr/>
              </p:nvSpPr>
              <p:spPr>
                <a:xfrm>
                  <a:off x="6294277" y="3273404"/>
                  <a:ext cx="97097" cy="5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0" h="138" extrusionOk="0">
                      <a:moveTo>
                        <a:pt x="1778" y="1"/>
                      </a:moveTo>
                      <a:cubicBezTo>
                        <a:pt x="1622" y="1"/>
                        <a:pt x="1466" y="5"/>
                        <a:pt x="1310" y="13"/>
                      </a:cubicBezTo>
                      <a:cubicBezTo>
                        <a:pt x="1220" y="8"/>
                        <a:pt x="1130" y="6"/>
                        <a:pt x="1041" y="6"/>
                      </a:cubicBezTo>
                      <a:cubicBezTo>
                        <a:pt x="690" y="6"/>
                        <a:pt x="342" y="42"/>
                        <a:pt x="1" y="109"/>
                      </a:cubicBezTo>
                      <a:cubicBezTo>
                        <a:pt x="323" y="126"/>
                        <a:pt x="646" y="137"/>
                        <a:pt x="963" y="137"/>
                      </a:cubicBezTo>
                      <a:cubicBezTo>
                        <a:pt x="1080" y="137"/>
                        <a:pt x="1195" y="136"/>
                        <a:pt x="1310" y="132"/>
                      </a:cubicBezTo>
                      <a:cubicBezTo>
                        <a:pt x="1366" y="134"/>
                        <a:pt x="1422" y="135"/>
                        <a:pt x="1478" y="135"/>
                      </a:cubicBezTo>
                      <a:cubicBezTo>
                        <a:pt x="1863" y="135"/>
                        <a:pt x="2246" y="99"/>
                        <a:pt x="2620" y="37"/>
                      </a:cubicBezTo>
                      <a:cubicBezTo>
                        <a:pt x="2343" y="14"/>
                        <a:pt x="2061" y="1"/>
                        <a:pt x="1778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43"/>
                <p:cNvSpPr/>
                <p:nvPr/>
              </p:nvSpPr>
              <p:spPr>
                <a:xfrm>
                  <a:off x="6361802" y="3184754"/>
                  <a:ext cx="116961" cy="17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6" h="465" extrusionOk="0">
                      <a:moveTo>
                        <a:pt x="3155" y="0"/>
                      </a:moveTo>
                      <a:cubicBezTo>
                        <a:pt x="2620" y="24"/>
                        <a:pt x="2096" y="84"/>
                        <a:pt x="1572" y="179"/>
                      </a:cubicBezTo>
                      <a:cubicBezTo>
                        <a:pt x="1036" y="238"/>
                        <a:pt x="512" y="334"/>
                        <a:pt x="0" y="465"/>
                      </a:cubicBezTo>
                      <a:cubicBezTo>
                        <a:pt x="524" y="453"/>
                        <a:pt x="1048" y="393"/>
                        <a:pt x="1572" y="298"/>
                      </a:cubicBezTo>
                      <a:cubicBezTo>
                        <a:pt x="2108" y="238"/>
                        <a:pt x="2632" y="143"/>
                        <a:pt x="3155" y="0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43"/>
                <p:cNvSpPr/>
                <p:nvPr/>
              </p:nvSpPr>
              <p:spPr>
                <a:xfrm>
                  <a:off x="6409907" y="1190726"/>
                  <a:ext cx="123113" cy="840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" h="22671" extrusionOk="0">
                      <a:moveTo>
                        <a:pt x="2858" y="0"/>
                      </a:moveTo>
                      <a:cubicBezTo>
                        <a:pt x="2703" y="24"/>
                        <a:pt x="2941" y="1334"/>
                        <a:pt x="2524" y="3381"/>
                      </a:cubicBezTo>
                      <a:cubicBezTo>
                        <a:pt x="2250" y="4584"/>
                        <a:pt x="1917" y="5763"/>
                        <a:pt x="1500" y="6906"/>
                      </a:cubicBezTo>
                      <a:cubicBezTo>
                        <a:pt x="1048" y="8239"/>
                        <a:pt x="512" y="9704"/>
                        <a:pt x="202" y="11359"/>
                      </a:cubicBezTo>
                      <a:cubicBezTo>
                        <a:pt x="131" y="11763"/>
                        <a:pt x="71" y="12180"/>
                        <a:pt x="36" y="12597"/>
                      </a:cubicBezTo>
                      <a:cubicBezTo>
                        <a:pt x="24" y="12799"/>
                        <a:pt x="12" y="13002"/>
                        <a:pt x="12" y="13204"/>
                      </a:cubicBezTo>
                      <a:cubicBezTo>
                        <a:pt x="12" y="13418"/>
                        <a:pt x="0" y="13609"/>
                        <a:pt x="12" y="13811"/>
                      </a:cubicBezTo>
                      <a:cubicBezTo>
                        <a:pt x="36" y="14573"/>
                        <a:pt x="131" y="15323"/>
                        <a:pt x="298" y="16062"/>
                      </a:cubicBezTo>
                      <a:cubicBezTo>
                        <a:pt x="572" y="17312"/>
                        <a:pt x="988" y="18514"/>
                        <a:pt x="1524" y="19669"/>
                      </a:cubicBezTo>
                      <a:cubicBezTo>
                        <a:pt x="1869" y="20443"/>
                        <a:pt x="2262" y="21193"/>
                        <a:pt x="2691" y="21931"/>
                      </a:cubicBezTo>
                      <a:cubicBezTo>
                        <a:pt x="2987" y="22410"/>
                        <a:pt x="3186" y="22671"/>
                        <a:pt x="3254" y="22671"/>
                      </a:cubicBezTo>
                      <a:cubicBezTo>
                        <a:pt x="3257" y="22671"/>
                        <a:pt x="3260" y="22670"/>
                        <a:pt x="3262" y="22669"/>
                      </a:cubicBezTo>
                      <a:cubicBezTo>
                        <a:pt x="3322" y="22634"/>
                        <a:pt x="3239" y="22312"/>
                        <a:pt x="3036" y="21765"/>
                      </a:cubicBezTo>
                      <a:cubicBezTo>
                        <a:pt x="2846" y="21217"/>
                        <a:pt x="2512" y="20407"/>
                        <a:pt x="2155" y="19419"/>
                      </a:cubicBezTo>
                      <a:cubicBezTo>
                        <a:pt x="1726" y="18276"/>
                        <a:pt x="1405" y="17097"/>
                        <a:pt x="1167" y="15907"/>
                      </a:cubicBezTo>
                      <a:cubicBezTo>
                        <a:pt x="893" y="14454"/>
                        <a:pt x="881" y="12978"/>
                        <a:pt x="1155" y="11525"/>
                      </a:cubicBezTo>
                      <a:cubicBezTo>
                        <a:pt x="1441" y="9989"/>
                        <a:pt x="1941" y="8537"/>
                        <a:pt x="2346" y="7179"/>
                      </a:cubicBezTo>
                      <a:cubicBezTo>
                        <a:pt x="2727" y="5977"/>
                        <a:pt x="3012" y="4739"/>
                        <a:pt x="3179" y="3477"/>
                      </a:cubicBezTo>
                      <a:cubicBezTo>
                        <a:pt x="3298" y="2619"/>
                        <a:pt x="3298" y="1750"/>
                        <a:pt x="3155" y="905"/>
                      </a:cubicBezTo>
                      <a:cubicBezTo>
                        <a:pt x="3048" y="298"/>
                        <a:pt x="2905" y="0"/>
                        <a:pt x="28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3"/>
                <p:cNvSpPr/>
                <p:nvPr/>
              </p:nvSpPr>
              <p:spPr>
                <a:xfrm>
                  <a:off x="6521091" y="1069203"/>
                  <a:ext cx="608525" cy="118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0" h="31872" extrusionOk="0">
                      <a:moveTo>
                        <a:pt x="8017" y="0"/>
                      </a:moveTo>
                      <a:cubicBezTo>
                        <a:pt x="7850" y="0"/>
                        <a:pt x="7682" y="6"/>
                        <a:pt x="7513" y="17"/>
                      </a:cubicBezTo>
                      <a:cubicBezTo>
                        <a:pt x="7418" y="17"/>
                        <a:pt x="7311" y="29"/>
                        <a:pt x="7216" y="41"/>
                      </a:cubicBezTo>
                      <a:cubicBezTo>
                        <a:pt x="3072" y="433"/>
                        <a:pt x="0" y="4124"/>
                        <a:pt x="143" y="8244"/>
                      </a:cubicBezTo>
                      <a:cubicBezTo>
                        <a:pt x="274" y="11852"/>
                        <a:pt x="477" y="15495"/>
                        <a:pt x="727" y="16781"/>
                      </a:cubicBezTo>
                      <a:cubicBezTo>
                        <a:pt x="1512" y="20650"/>
                        <a:pt x="4096" y="21722"/>
                        <a:pt x="5108" y="22008"/>
                      </a:cubicBezTo>
                      <a:cubicBezTo>
                        <a:pt x="5404" y="22047"/>
                        <a:pt x="5700" y="22070"/>
                        <a:pt x="6003" y="22070"/>
                      </a:cubicBezTo>
                      <a:cubicBezTo>
                        <a:pt x="6065" y="22070"/>
                        <a:pt x="6128" y="22069"/>
                        <a:pt x="6192" y="22067"/>
                      </a:cubicBezTo>
                      <a:cubicBezTo>
                        <a:pt x="6195" y="22064"/>
                        <a:pt x="6199" y="22062"/>
                        <a:pt x="6202" y="22062"/>
                      </a:cubicBezTo>
                      <a:cubicBezTo>
                        <a:pt x="6209" y="22062"/>
                        <a:pt x="6215" y="22071"/>
                        <a:pt x="6215" y="22079"/>
                      </a:cubicBezTo>
                      <a:lnTo>
                        <a:pt x="6215" y="22091"/>
                      </a:lnTo>
                      <a:lnTo>
                        <a:pt x="6180" y="26710"/>
                      </a:lnTo>
                      <a:cubicBezTo>
                        <a:pt x="6330" y="29629"/>
                        <a:pt x="8351" y="31871"/>
                        <a:pt x="11255" y="31871"/>
                      </a:cubicBezTo>
                      <a:cubicBezTo>
                        <a:pt x="11336" y="31871"/>
                        <a:pt x="11419" y="31869"/>
                        <a:pt x="11502" y="31866"/>
                      </a:cubicBezTo>
                      <a:cubicBezTo>
                        <a:pt x="14526" y="31723"/>
                        <a:pt x="16419" y="29044"/>
                        <a:pt x="16336" y="26032"/>
                      </a:cubicBezTo>
                      <a:lnTo>
                        <a:pt x="15681" y="7208"/>
                      </a:lnTo>
                      <a:cubicBezTo>
                        <a:pt x="15429" y="3127"/>
                        <a:pt x="12038" y="0"/>
                        <a:pt x="8017" y="0"/>
                      </a:cubicBezTo>
                      <a:close/>
                    </a:path>
                  </a:pathLst>
                </a:custGeom>
                <a:solidFill>
                  <a:srgbClr val="AA655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3"/>
                <p:cNvSpPr/>
                <p:nvPr/>
              </p:nvSpPr>
              <p:spPr>
                <a:xfrm>
                  <a:off x="6599623" y="1427212"/>
                  <a:ext cx="46807" cy="44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205" extrusionOk="0">
                      <a:moveTo>
                        <a:pt x="610" y="0"/>
                      </a:moveTo>
                      <a:cubicBezTo>
                        <a:pt x="286" y="0"/>
                        <a:pt x="12" y="258"/>
                        <a:pt x="1" y="596"/>
                      </a:cubicBezTo>
                      <a:cubicBezTo>
                        <a:pt x="12" y="934"/>
                        <a:pt x="275" y="1204"/>
                        <a:pt x="610" y="1204"/>
                      </a:cubicBezTo>
                      <a:cubicBezTo>
                        <a:pt x="617" y="1204"/>
                        <a:pt x="624" y="1204"/>
                        <a:pt x="632" y="1203"/>
                      </a:cubicBezTo>
                      <a:cubicBezTo>
                        <a:pt x="646" y="1204"/>
                        <a:pt x="660" y="1205"/>
                        <a:pt x="674" y="1205"/>
                      </a:cubicBezTo>
                      <a:cubicBezTo>
                        <a:pt x="989" y="1205"/>
                        <a:pt x="1251" y="951"/>
                        <a:pt x="1263" y="620"/>
                      </a:cubicBezTo>
                      <a:cubicBezTo>
                        <a:pt x="1263" y="620"/>
                        <a:pt x="1263" y="620"/>
                        <a:pt x="1263" y="608"/>
                      </a:cubicBezTo>
                      <a:cubicBezTo>
                        <a:pt x="1251" y="275"/>
                        <a:pt x="977" y="1"/>
                        <a:pt x="632" y="1"/>
                      </a:cubicBezTo>
                      <a:cubicBezTo>
                        <a:pt x="624" y="0"/>
                        <a:pt x="617" y="0"/>
                        <a:pt x="61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43"/>
                <p:cNvSpPr/>
                <p:nvPr/>
              </p:nvSpPr>
              <p:spPr>
                <a:xfrm>
                  <a:off x="6566083" y="1380775"/>
                  <a:ext cx="95355" cy="26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3" h="728" extrusionOk="0">
                      <a:moveTo>
                        <a:pt x="1347" y="0"/>
                      </a:moveTo>
                      <a:cubicBezTo>
                        <a:pt x="1311" y="0"/>
                        <a:pt x="1275" y="1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7"/>
                        <a:pt x="1" y="682"/>
                        <a:pt x="37" y="718"/>
                      </a:cubicBezTo>
                      <a:cubicBezTo>
                        <a:pt x="44" y="724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8" y="384"/>
                        <a:pt x="1312" y="383"/>
                        <a:pt x="1337" y="383"/>
                      </a:cubicBezTo>
                      <a:cubicBezTo>
                        <a:pt x="1902" y="383"/>
                        <a:pt x="2336" y="605"/>
                        <a:pt x="2487" y="605"/>
                      </a:cubicBezTo>
                      <a:cubicBezTo>
                        <a:pt x="2511" y="605"/>
                        <a:pt x="2528" y="599"/>
                        <a:pt x="2537" y="587"/>
                      </a:cubicBezTo>
                      <a:cubicBezTo>
                        <a:pt x="2573" y="551"/>
                        <a:pt x="2477" y="408"/>
                        <a:pt x="2263" y="266"/>
                      </a:cubicBezTo>
                      <a:cubicBezTo>
                        <a:pt x="1985" y="94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43"/>
                <p:cNvSpPr/>
                <p:nvPr/>
              </p:nvSpPr>
              <p:spPr>
                <a:xfrm>
                  <a:off x="6841446" y="1424988"/>
                  <a:ext cx="47251" cy="44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1205" extrusionOk="0">
                      <a:moveTo>
                        <a:pt x="610" y="1"/>
                      </a:moveTo>
                      <a:cubicBezTo>
                        <a:pt x="286" y="1"/>
                        <a:pt x="12" y="259"/>
                        <a:pt x="0" y="585"/>
                      </a:cubicBezTo>
                      <a:cubicBezTo>
                        <a:pt x="0" y="585"/>
                        <a:pt x="0" y="597"/>
                        <a:pt x="0" y="597"/>
                      </a:cubicBezTo>
                      <a:cubicBezTo>
                        <a:pt x="12" y="942"/>
                        <a:pt x="298" y="1204"/>
                        <a:pt x="631" y="1204"/>
                      </a:cubicBezTo>
                      <a:cubicBezTo>
                        <a:pt x="639" y="1204"/>
                        <a:pt x="646" y="1204"/>
                        <a:pt x="654" y="1204"/>
                      </a:cubicBezTo>
                      <a:cubicBezTo>
                        <a:pt x="989" y="1204"/>
                        <a:pt x="1263" y="946"/>
                        <a:pt x="1274" y="608"/>
                      </a:cubicBezTo>
                      <a:cubicBezTo>
                        <a:pt x="1262" y="263"/>
                        <a:pt x="977" y="1"/>
                        <a:pt x="631" y="1"/>
                      </a:cubicBezTo>
                      <a:cubicBezTo>
                        <a:pt x="624" y="1"/>
                        <a:pt x="617" y="1"/>
                        <a:pt x="6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43"/>
                <p:cNvSpPr/>
                <p:nvPr/>
              </p:nvSpPr>
              <p:spPr>
                <a:xfrm>
                  <a:off x="6814948" y="1374586"/>
                  <a:ext cx="95355" cy="26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3" h="728" extrusionOk="0">
                      <a:moveTo>
                        <a:pt x="1347" y="0"/>
                      </a:moveTo>
                      <a:cubicBezTo>
                        <a:pt x="1311" y="0"/>
                        <a:pt x="1275" y="2"/>
                        <a:pt x="1239" y="4"/>
                      </a:cubicBezTo>
                      <a:cubicBezTo>
                        <a:pt x="882" y="16"/>
                        <a:pt x="549" y="135"/>
                        <a:pt x="263" y="361"/>
                      </a:cubicBezTo>
                      <a:cubicBezTo>
                        <a:pt x="60" y="528"/>
                        <a:pt x="1" y="683"/>
                        <a:pt x="37" y="718"/>
                      </a:cubicBezTo>
                      <a:cubicBezTo>
                        <a:pt x="44" y="725"/>
                        <a:pt x="54" y="727"/>
                        <a:pt x="67" y="727"/>
                      </a:cubicBezTo>
                      <a:cubicBezTo>
                        <a:pt x="203" y="727"/>
                        <a:pt x="644" y="417"/>
                        <a:pt x="1263" y="385"/>
                      </a:cubicBezTo>
                      <a:cubicBezTo>
                        <a:pt x="1289" y="384"/>
                        <a:pt x="1314" y="384"/>
                        <a:pt x="1339" y="384"/>
                      </a:cubicBezTo>
                      <a:cubicBezTo>
                        <a:pt x="1910" y="384"/>
                        <a:pt x="2347" y="602"/>
                        <a:pt x="2493" y="602"/>
                      </a:cubicBezTo>
                      <a:cubicBezTo>
                        <a:pt x="2514" y="602"/>
                        <a:pt x="2528" y="597"/>
                        <a:pt x="2537" y="587"/>
                      </a:cubicBezTo>
                      <a:cubicBezTo>
                        <a:pt x="2573" y="552"/>
                        <a:pt x="2489" y="409"/>
                        <a:pt x="2263" y="266"/>
                      </a:cubicBezTo>
                      <a:cubicBezTo>
                        <a:pt x="1985" y="95"/>
                        <a:pt x="1668" y="0"/>
                        <a:pt x="1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3"/>
                <p:cNvSpPr/>
                <p:nvPr/>
              </p:nvSpPr>
              <p:spPr>
                <a:xfrm>
                  <a:off x="6665369" y="1381775"/>
                  <a:ext cx="72860" cy="210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5692" extrusionOk="0">
                      <a:moveTo>
                        <a:pt x="1880" y="0"/>
                      </a:moveTo>
                      <a:cubicBezTo>
                        <a:pt x="1801" y="0"/>
                        <a:pt x="1222" y="1515"/>
                        <a:pt x="572" y="3394"/>
                      </a:cubicBezTo>
                      <a:cubicBezTo>
                        <a:pt x="417" y="3858"/>
                        <a:pt x="275" y="4310"/>
                        <a:pt x="120" y="4751"/>
                      </a:cubicBezTo>
                      <a:cubicBezTo>
                        <a:pt x="25" y="4953"/>
                        <a:pt x="1" y="5192"/>
                        <a:pt x="60" y="5418"/>
                      </a:cubicBezTo>
                      <a:cubicBezTo>
                        <a:pt x="120" y="5549"/>
                        <a:pt x="227" y="5632"/>
                        <a:pt x="358" y="5668"/>
                      </a:cubicBezTo>
                      <a:cubicBezTo>
                        <a:pt x="453" y="5680"/>
                        <a:pt x="560" y="5692"/>
                        <a:pt x="656" y="5692"/>
                      </a:cubicBezTo>
                      <a:cubicBezTo>
                        <a:pt x="1358" y="5692"/>
                        <a:pt x="1787" y="5680"/>
                        <a:pt x="1787" y="5644"/>
                      </a:cubicBezTo>
                      <a:cubicBezTo>
                        <a:pt x="1787" y="5608"/>
                        <a:pt x="1370" y="5549"/>
                        <a:pt x="679" y="5501"/>
                      </a:cubicBezTo>
                      <a:cubicBezTo>
                        <a:pt x="501" y="5501"/>
                        <a:pt x="334" y="5465"/>
                        <a:pt x="298" y="5346"/>
                      </a:cubicBezTo>
                      <a:cubicBezTo>
                        <a:pt x="275" y="5168"/>
                        <a:pt x="310" y="4989"/>
                        <a:pt x="394" y="4834"/>
                      </a:cubicBezTo>
                      <a:cubicBezTo>
                        <a:pt x="548" y="4406"/>
                        <a:pt x="691" y="3953"/>
                        <a:pt x="858" y="3489"/>
                      </a:cubicBezTo>
                      <a:cubicBezTo>
                        <a:pt x="1501" y="1596"/>
                        <a:pt x="1965" y="24"/>
                        <a:pt x="1882" y="0"/>
                      </a:cubicBezTo>
                      <a:cubicBezTo>
                        <a:pt x="1881" y="0"/>
                        <a:pt x="1881" y="0"/>
                        <a:pt x="18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43"/>
                <p:cNvSpPr/>
                <p:nvPr/>
              </p:nvSpPr>
              <p:spPr>
                <a:xfrm>
                  <a:off x="6750980" y="1811979"/>
                  <a:ext cx="217579" cy="121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3275" extrusionOk="0">
                      <a:moveTo>
                        <a:pt x="5870" y="1"/>
                      </a:moveTo>
                      <a:lnTo>
                        <a:pt x="5870" y="1"/>
                      </a:lnTo>
                      <a:cubicBezTo>
                        <a:pt x="2922" y="1934"/>
                        <a:pt x="455" y="2014"/>
                        <a:pt x="66" y="2014"/>
                      </a:cubicBezTo>
                      <a:cubicBezTo>
                        <a:pt x="31" y="2014"/>
                        <a:pt x="12" y="2013"/>
                        <a:pt x="12" y="2013"/>
                      </a:cubicBezTo>
                      <a:lnTo>
                        <a:pt x="1" y="3263"/>
                      </a:lnTo>
                      <a:cubicBezTo>
                        <a:pt x="164" y="3271"/>
                        <a:pt x="324" y="3275"/>
                        <a:pt x="479" y="3275"/>
                      </a:cubicBezTo>
                      <a:cubicBezTo>
                        <a:pt x="5035" y="3275"/>
                        <a:pt x="5870" y="1"/>
                        <a:pt x="5870" y="1"/>
                      </a:cubicBezTo>
                      <a:close/>
                    </a:path>
                  </a:pathLst>
                </a:custGeom>
                <a:solidFill>
                  <a:srgbClr val="75403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43"/>
                <p:cNvSpPr/>
                <p:nvPr/>
              </p:nvSpPr>
              <p:spPr>
                <a:xfrm>
                  <a:off x="6742160" y="1631900"/>
                  <a:ext cx="81236" cy="55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2" h="1490" extrusionOk="0">
                      <a:moveTo>
                        <a:pt x="1095" y="0"/>
                      </a:moveTo>
                      <a:cubicBezTo>
                        <a:pt x="694" y="0"/>
                        <a:pt x="320" y="188"/>
                        <a:pt x="84" y="502"/>
                      </a:cubicBezTo>
                      <a:lnTo>
                        <a:pt x="48" y="526"/>
                      </a:lnTo>
                      <a:cubicBezTo>
                        <a:pt x="0" y="609"/>
                        <a:pt x="0" y="705"/>
                        <a:pt x="48" y="788"/>
                      </a:cubicBezTo>
                      <a:cubicBezTo>
                        <a:pt x="108" y="859"/>
                        <a:pt x="179" y="919"/>
                        <a:pt x="250" y="967"/>
                      </a:cubicBezTo>
                      <a:cubicBezTo>
                        <a:pt x="524" y="1193"/>
                        <a:pt x="822" y="1360"/>
                        <a:pt x="1155" y="1455"/>
                      </a:cubicBezTo>
                      <a:cubicBezTo>
                        <a:pt x="1233" y="1478"/>
                        <a:pt x="1313" y="1489"/>
                        <a:pt x="1393" y="1489"/>
                      </a:cubicBezTo>
                      <a:cubicBezTo>
                        <a:pt x="1641" y="1489"/>
                        <a:pt x="1886" y="1379"/>
                        <a:pt x="2048" y="1181"/>
                      </a:cubicBezTo>
                      <a:cubicBezTo>
                        <a:pt x="2191" y="931"/>
                        <a:pt x="2155" y="609"/>
                        <a:pt x="1965" y="383"/>
                      </a:cubicBezTo>
                      <a:cubicBezTo>
                        <a:pt x="1763" y="157"/>
                        <a:pt x="1465" y="14"/>
                        <a:pt x="1167" y="2"/>
                      </a:cubicBezTo>
                      <a:cubicBezTo>
                        <a:pt x="1143" y="1"/>
                        <a:pt x="1119" y="0"/>
                        <a:pt x="109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43"/>
                <p:cNvSpPr/>
                <p:nvPr/>
              </p:nvSpPr>
              <p:spPr>
                <a:xfrm>
                  <a:off x="6728929" y="1605031"/>
                  <a:ext cx="82977" cy="74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9" h="2014" extrusionOk="0">
                      <a:moveTo>
                        <a:pt x="2112" y="0"/>
                      </a:moveTo>
                      <a:cubicBezTo>
                        <a:pt x="2111" y="0"/>
                        <a:pt x="2109" y="1"/>
                        <a:pt x="2108" y="1"/>
                      </a:cubicBezTo>
                      <a:cubicBezTo>
                        <a:pt x="1989" y="1"/>
                        <a:pt x="2024" y="727"/>
                        <a:pt x="1405" y="1275"/>
                      </a:cubicBezTo>
                      <a:cubicBezTo>
                        <a:pt x="798" y="1823"/>
                        <a:pt x="0" y="1775"/>
                        <a:pt x="0" y="1882"/>
                      </a:cubicBezTo>
                      <a:cubicBezTo>
                        <a:pt x="0" y="1930"/>
                        <a:pt x="179" y="2013"/>
                        <a:pt x="512" y="2013"/>
                      </a:cubicBezTo>
                      <a:cubicBezTo>
                        <a:pt x="953" y="2001"/>
                        <a:pt x="1358" y="1835"/>
                        <a:pt x="1691" y="1549"/>
                      </a:cubicBezTo>
                      <a:cubicBezTo>
                        <a:pt x="2000" y="1275"/>
                        <a:pt x="2191" y="882"/>
                        <a:pt x="2227" y="477"/>
                      </a:cubicBezTo>
                      <a:cubicBezTo>
                        <a:pt x="2238" y="177"/>
                        <a:pt x="2160" y="0"/>
                        <a:pt x="21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43"/>
                <p:cNvSpPr/>
                <p:nvPr/>
              </p:nvSpPr>
              <p:spPr>
                <a:xfrm>
                  <a:off x="6802162" y="1336524"/>
                  <a:ext cx="118296" cy="31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839" extrusionOk="0">
                      <a:moveTo>
                        <a:pt x="1450" y="1"/>
                      </a:moveTo>
                      <a:cubicBezTo>
                        <a:pt x="1105" y="1"/>
                        <a:pt x="758" y="66"/>
                        <a:pt x="429" y="197"/>
                      </a:cubicBezTo>
                      <a:cubicBezTo>
                        <a:pt x="144" y="328"/>
                        <a:pt x="1" y="483"/>
                        <a:pt x="24" y="567"/>
                      </a:cubicBezTo>
                      <a:cubicBezTo>
                        <a:pt x="65" y="668"/>
                        <a:pt x="301" y="677"/>
                        <a:pt x="645" y="677"/>
                      </a:cubicBezTo>
                      <a:cubicBezTo>
                        <a:pt x="723" y="677"/>
                        <a:pt x="807" y="677"/>
                        <a:pt x="896" y="677"/>
                      </a:cubicBezTo>
                      <a:cubicBezTo>
                        <a:pt x="1104" y="677"/>
                        <a:pt x="1338" y="679"/>
                        <a:pt x="1584" y="698"/>
                      </a:cubicBezTo>
                      <a:cubicBezTo>
                        <a:pt x="2148" y="739"/>
                        <a:pt x="2637" y="838"/>
                        <a:pt x="2914" y="838"/>
                      </a:cubicBezTo>
                      <a:cubicBezTo>
                        <a:pt x="3035" y="838"/>
                        <a:pt x="3115" y="820"/>
                        <a:pt x="3144" y="769"/>
                      </a:cubicBezTo>
                      <a:cubicBezTo>
                        <a:pt x="3192" y="686"/>
                        <a:pt x="3072" y="519"/>
                        <a:pt x="2799" y="352"/>
                      </a:cubicBezTo>
                      <a:cubicBezTo>
                        <a:pt x="2381" y="120"/>
                        <a:pt x="1916" y="1"/>
                        <a:pt x="145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43"/>
                <p:cNvSpPr/>
                <p:nvPr/>
              </p:nvSpPr>
              <p:spPr>
                <a:xfrm>
                  <a:off x="6572717" y="1327926"/>
                  <a:ext cx="89166" cy="30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6" h="814" extrusionOk="0">
                      <a:moveTo>
                        <a:pt x="1287" y="0"/>
                      </a:moveTo>
                      <a:cubicBezTo>
                        <a:pt x="920" y="0"/>
                        <a:pt x="554" y="122"/>
                        <a:pt x="250" y="358"/>
                      </a:cubicBezTo>
                      <a:cubicBezTo>
                        <a:pt x="60" y="525"/>
                        <a:pt x="0" y="680"/>
                        <a:pt x="48" y="751"/>
                      </a:cubicBezTo>
                      <a:cubicBezTo>
                        <a:pt x="87" y="796"/>
                        <a:pt x="154" y="813"/>
                        <a:pt x="244" y="813"/>
                      </a:cubicBezTo>
                      <a:cubicBezTo>
                        <a:pt x="461" y="813"/>
                        <a:pt x="811" y="717"/>
                        <a:pt x="1215" y="691"/>
                      </a:cubicBezTo>
                      <a:cubicBezTo>
                        <a:pt x="1322" y="685"/>
                        <a:pt x="1426" y="683"/>
                        <a:pt x="1526" y="683"/>
                      </a:cubicBezTo>
                      <a:cubicBezTo>
                        <a:pt x="1674" y="683"/>
                        <a:pt x="1811" y="687"/>
                        <a:pt x="1930" y="687"/>
                      </a:cubicBezTo>
                      <a:cubicBezTo>
                        <a:pt x="2150" y="687"/>
                        <a:pt x="2308" y="672"/>
                        <a:pt x="2358" y="584"/>
                      </a:cubicBezTo>
                      <a:cubicBezTo>
                        <a:pt x="2405" y="501"/>
                        <a:pt x="2322" y="358"/>
                        <a:pt x="2108" y="215"/>
                      </a:cubicBezTo>
                      <a:cubicBezTo>
                        <a:pt x="1850" y="71"/>
                        <a:pt x="1568" y="0"/>
                        <a:pt x="12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43"/>
                <p:cNvSpPr/>
                <p:nvPr/>
              </p:nvSpPr>
              <p:spPr>
                <a:xfrm>
                  <a:off x="6476506" y="1727702"/>
                  <a:ext cx="281990" cy="608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9" h="16432" extrusionOk="0">
                      <a:moveTo>
                        <a:pt x="656" y="1"/>
                      </a:moveTo>
                      <a:cubicBezTo>
                        <a:pt x="1" y="2954"/>
                        <a:pt x="1203" y="6002"/>
                        <a:pt x="2715" y="8621"/>
                      </a:cubicBezTo>
                      <a:cubicBezTo>
                        <a:pt x="3287" y="9609"/>
                        <a:pt x="3906" y="10574"/>
                        <a:pt x="4251" y="11669"/>
                      </a:cubicBezTo>
                      <a:cubicBezTo>
                        <a:pt x="4597" y="12764"/>
                        <a:pt x="4609" y="14015"/>
                        <a:pt x="4001" y="14979"/>
                      </a:cubicBezTo>
                      <a:cubicBezTo>
                        <a:pt x="4105" y="15015"/>
                        <a:pt x="4210" y="15033"/>
                        <a:pt x="4313" y="15033"/>
                      </a:cubicBezTo>
                      <a:cubicBezTo>
                        <a:pt x="4651" y="15033"/>
                        <a:pt x="4968" y="14848"/>
                        <a:pt x="5132" y="14538"/>
                      </a:cubicBezTo>
                      <a:cubicBezTo>
                        <a:pt x="5192" y="15134"/>
                        <a:pt x="5240" y="15741"/>
                        <a:pt x="5299" y="16336"/>
                      </a:cubicBezTo>
                      <a:cubicBezTo>
                        <a:pt x="5450" y="16402"/>
                        <a:pt x="5606" y="16432"/>
                        <a:pt x="5762" y="16432"/>
                      </a:cubicBezTo>
                      <a:cubicBezTo>
                        <a:pt x="6371" y="16432"/>
                        <a:pt x="6979" y="15976"/>
                        <a:pt x="7264" y="15408"/>
                      </a:cubicBezTo>
                      <a:cubicBezTo>
                        <a:pt x="7609" y="14681"/>
                        <a:pt x="7585" y="13836"/>
                        <a:pt x="7549" y="13038"/>
                      </a:cubicBezTo>
                      <a:cubicBezTo>
                        <a:pt x="7442" y="10681"/>
                        <a:pt x="7526" y="7895"/>
                        <a:pt x="7418" y="5537"/>
                      </a:cubicBezTo>
                      <a:lnTo>
                        <a:pt x="3216" y="4680"/>
                      </a:lnTo>
                      <a:lnTo>
                        <a:pt x="65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43"/>
                <p:cNvSpPr/>
                <p:nvPr/>
              </p:nvSpPr>
              <p:spPr>
                <a:xfrm>
                  <a:off x="6677748" y="1006163"/>
                  <a:ext cx="554232" cy="135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55" h="36588" extrusionOk="0">
                      <a:moveTo>
                        <a:pt x="4096" y="0"/>
                      </a:moveTo>
                      <a:cubicBezTo>
                        <a:pt x="3168" y="0"/>
                        <a:pt x="2257" y="193"/>
                        <a:pt x="1429" y="634"/>
                      </a:cubicBezTo>
                      <a:cubicBezTo>
                        <a:pt x="703" y="1015"/>
                        <a:pt x="0" y="1765"/>
                        <a:pt x="179" y="2563"/>
                      </a:cubicBezTo>
                      <a:cubicBezTo>
                        <a:pt x="310" y="3206"/>
                        <a:pt x="929" y="3599"/>
                        <a:pt x="1500" y="3920"/>
                      </a:cubicBezTo>
                      <a:lnTo>
                        <a:pt x="6669" y="6863"/>
                      </a:lnTo>
                      <a:lnTo>
                        <a:pt x="6669" y="6863"/>
                      </a:lnTo>
                      <a:cubicBezTo>
                        <a:pt x="8153" y="9887"/>
                        <a:pt x="8332" y="13395"/>
                        <a:pt x="8227" y="16779"/>
                      </a:cubicBezTo>
                      <a:cubicBezTo>
                        <a:pt x="8108" y="20244"/>
                        <a:pt x="7727" y="23732"/>
                        <a:pt x="8299" y="27149"/>
                      </a:cubicBezTo>
                      <a:cubicBezTo>
                        <a:pt x="8525" y="28495"/>
                        <a:pt x="8894" y="29864"/>
                        <a:pt x="8692" y="31198"/>
                      </a:cubicBezTo>
                      <a:cubicBezTo>
                        <a:pt x="8561" y="31995"/>
                        <a:pt x="8251" y="32733"/>
                        <a:pt x="8084" y="33519"/>
                      </a:cubicBezTo>
                      <a:cubicBezTo>
                        <a:pt x="7930" y="34305"/>
                        <a:pt x="7953" y="35186"/>
                        <a:pt x="8442" y="35817"/>
                      </a:cubicBezTo>
                      <a:cubicBezTo>
                        <a:pt x="8836" y="36327"/>
                        <a:pt x="9494" y="36588"/>
                        <a:pt x="10147" y="36588"/>
                      </a:cubicBezTo>
                      <a:cubicBezTo>
                        <a:pt x="10302" y="36588"/>
                        <a:pt x="10457" y="36573"/>
                        <a:pt x="10609" y="36543"/>
                      </a:cubicBezTo>
                      <a:cubicBezTo>
                        <a:pt x="11394" y="36365"/>
                        <a:pt x="12109" y="35936"/>
                        <a:pt x="12645" y="35329"/>
                      </a:cubicBezTo>
                      <a:cubicBezTo>
                        <a:pt x="13847" y="34055"/>
                        <a:pt x="14478" y="32305"/>
                        <a:pt x="14716" y="30566"/>
                      </a:cubicBezTo>
                      <a:cubicBezTo>
                        <a:pt x="14954" y="28816"/>
                        <a:pt x="14823" y="27042"/>
                        <a:pt x="14692" y="25292"/>
                      </a:cubicBezTo>
                      <a:cubicBezTo>
                        <a:pt x="14347" y="20720"/>
                        <a:pt x="14002" y="16148"/>
                        <a:pt x="13668" y="11588"/>
                      </a:cubicBezTo>
                      <a:cubicBezTo>
                        <a:pt x="13514" y="9612"/>
                        <a:pt x="13359" y="7587"/>
                        <a:pt x="12561" y="5778"/>
                      </a:cubicBezTo>
                      <a:cubicBezTo>
                        <a:pt x="11692" y="3885"/>
                        <a:pt x="10251" y="2325"/>
                        <a:pt x="8454" y="1277"/>
                      </a:cubicBezTo>
                      <a:cubicBezTo>
                        <a:pt x="7144" y="505"/>
                        <a:pt x="5598" y="0"/>
                        <a:pt x="40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43"/>
                <p:cNvSpPr/>
                <p:nvPr/>
              </p:nvSpPr>
              <p:spPr>
                <a:xfrm>
                  <a:off x="6895704" y="1231085"/>
                  <a:ext cx="133750" cy="936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" h="25261" extrusionOk="0">
                      <a:moveTo>
                        <a:pt x="54" y="0"/>
                      </a:moveTo>
                      <a:cubicBezTo>
                        <a:pt x="46" y="0"/>
                        <a:pt x="41" y="2"/>
                        <a:pt x="37" y="6"/>
                      </a:cubicBezTo>
                      <a:cubicBezTo>
                        <a:pt x="1" y="30"/>
                        <a:pt x="48" y="114"/>
                        <a:pt x="144" y="268"/>
                      </a:cubicBezTo>
                      <a:lnTo>
                        <a:pt x="322" y="530"/>
                      </a:lnTo>
                      <a:cubicBezTo>
                        <a:pt x="382" y="637"/>
                        <a:pt x="465" y="756"/>
                        <a:pt x="548" y="899"/>
                      </a:cubicBezTo>
                      <a:cubicBezTo>
                        <a:pt x="1001" y="1685"/>
                        <a:pt x="1334" y="2542"/>
                        <a:pt x="1525" y="3435"/>
                      </a:cubicBezTo>
                      <a:cubicBezTo>
                        <a:pt x="1775" y="4769"/>
                        <a:pt x="1834" y="6126"/>
                        <a:pt x="1691" y="7472"/>
                      </a:cubicBezTo>
                      <a:cubicBezTo>
                        <a:pt x="1549" y="9008"/>
                        <a:pt x="1168" y="10686"/>
                        <a:pt x="858" y="12484"/>
                      </a:cubicBezTo>
                      <a:cubicBezTo>
                        <a:pt x="537" y="14294"/>
                        <a:pt x="358" y="16092"/>
                        <a:pt x="560" y="17711"/>
                      </a:cubicBezTo>
                      <a:cubicBezTo>
                        <a:pt x="739" y="19140"/>
                        <a:pt x="1108" y="20521"/>
                        <a:pt x="1656" y="21842"/>
                      </a:cubicBezTo>
                      <a:cubicBezTo>
                        <a:pt x="2025" y="22735"/>
                        <a:pt x="2442" y="23593"/>
                        <a:pt x="2930" y="24414"/>
                      </a:cubicBezTo>
                      <a:cubicBezTo>
                        <a:pt x="3262" y="24964"/>
                        <a:pt x="3484" y="25261"/>
                        <a:pt x="3543" y="25261"/>
                      </a:cubicBezTo>
                      <a:cubicBezTo>
                        <a:pt x="3545" y="25261"/>
                        <a:pt x="3547" y="25260"/>
                        <a:pt x="3549" y="25259"/>
                      </a:cubicBezTo>
                      <a:cubicBezTo>
                        <a:pt x="3608" y="25224"/>
                        <a:pt x="3501" y="24878"/>
                        <a:pt x="3263" y="24247"/>
                      </a:cubicBezTo>
                      <a:cubicBezTo>
                        <a:pt x="3025" y="23628"/>
                        <a:pt x="2656" y="22747"/>
                        <a:pt x="2287" y="21628"/>
                      </a:cubicBezTo>
                      <a:cubicBezTo>
                        <a:pt x="1858" y="20330"/>
                        <a:pt x="1561" y="18997"/>
                        <a:pt x="1430" y="17640"/>
                      </a:cubicBezTo>
                      <a:cubicBezTo>
                        <a:pt x="1287" y="16127"/>
                        <a:pt x="1477" y="14437"/>
                        <a:pt x="1787" y="12675"/>
                      </a:cubicBezTo>
                      <a:cubicBezTo>
                        <a:pt x="2108" y="10924"/>
                        <a:pt x="2465" y="9186"/>
                        <a:pt x="2561" y="7567"/>
                      </a:cubicBezTo>
                      <a:cubicBezTo>
                        <a:pt x="2680" y="6126"/>
                        <a:pt x="2549" y="4686"/>
                        <a:pt x="2168" y="3281"/>
                      </a:cubicBezTo>
                      <a:cubicBezTo>
                        <a:pt x="1918" y="2340"/>
                        <a:pt x="1465" y="1459"/>
                        <a:pt x="846" y="697"/>
                      </a:cubicBezTo>
                      <a:cubicBezTo>
                        <a:pt x="727" y="566"/>
                        <a:pt x="620" y="459"/>
                        <a:pt x="537" y="364"/>
                      </a:cubicBezTo>
                      <a:cubicBezTo>
                        <a:pt x="453" y="280"/>
                        <a:pt x="370" y="209"/>
                        <a:pt x="287" y="137"/>
                      </a:cubicBezTo>
                      <a:cubicBezTo>
                        <a:pt x="168" y="48"/>
                        <a:pt x="90" y="0"/>
                        <a:pt x="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43"/>
                <p:cNvSpPr/>
                <p:nvPr/>
              </p:nvSpPr>
              <p:spPr>
                <a:xfrm>
                  <a:off x="6733339" y="1055231"/>
                  <a:ext cx="499532" cy="263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9" h="7121" extrusionOk="0">
                      <a:moveTo>
                        <a:pt x="0" y="1"/>
                      </a:moveTo>
                      <a:cubicBezTo>
                        <a:pt x="36" y="37"/>
                        <a:pt x="72" y="72"/>
                        <a:pt x="107" y="108"/>
                      </a:cubicBezTo>
                      <a:lnTo>
                        <a:pt x="453" y="394"/>
                      </a:lnTo>
                      <a:cubicBezTo>
                        <a:pt x="608" y="513"/>
                        <a:pt x="786" y="668"/>
                        <a:pt x="1012" y="834"/>
                      </a:cubicBezTo>
                      <a:cubicBezTo>
                        <a:pt x="1227" y="1013"/>
                        <a:pt x="1465" y="1203"/>
                        <a:pt x="1751" y="1406"/>
                      </a:cubicBezTo>
                      <a:cubicBezTo>
                        <a:pt x="2310" y="1822"/>
                        <a:pt x="2989" y="2299"/>
                        <a:pt x="3763" y="2799"/>
                      </a:cubicBezTo>
                      <a:cubicBezTo>
                        <a:pt x="4537" y="3299"/>
                        <a:pt x="5418" y="3799"/>
                        <a:pt x="6346" y="4299"/>
                      </a:cubicBezTo>
                      <a:cubicBezTo>
                        <a:pt x="7287" y="4799"/>
                        <a:pt x="8204" y="5216"/>
                        <a:pt x="9061" y="5585"/>
                      </a:cubicBezTo>
                      <a:cubicBezTo>
                        <a:pt x="9906" y="5942"/>
                        <a:pt x="10680" y="6240"/>
                        <a:pt x="11335" y="6466"/>
                      </a:cubicBezTo>
                      <a:cubicBezTo>
                        <a:pt x="11657" y="6585"/>
                        <a:pt x="11966" y="6668"/>
                        <a:pt x="12240" y="6752"/>
                      </a:cubicBezTo>
                      <a:cubicBezTo>
                        <a:pt x="12514" y="6835"/>
                        <a:pt x="12728" y="6906"/>
                        <a:pt x="12919" y="6966"/>
                      </a:cubicBezTo>
                      <a:lnTo>
                        <a:pt x="13347" y="7085"/>
                      </a:lnTo>
                      <a:cubicBezTo>
                        <a:pt x="13383" y="7097"/>
                        <a:pt x="13431" y="7109"/>
                        <a:pt x="13478" y="7121"/>
                      </a:cubicBezTo>
                      <a:cubicBezTo>
                        <a:pt x="13431" y="7097"/>
                        <a:pt x="13383" y="7085"/>
                        <a:pt x="13335" y="7073"/>
                      </a:cubicBezTo>
                      <a:lnTo>
                        <a:pt x="12907" y="6930"/>
                      </a:lnTo>
                      <a:cubicBezTo>
                        <a:pt x="12728" y="6871"/>
                        <a:pt x="12502" y="6799"/>
                        <a:pt x="12240" y="6704"/>
                      </a:cubicBezTo>
                      <a:cubicBezTo>
                        <a:pt x="11966" y="6609"/>
                        <a:pt x="11680" y="6525"/>
                        <a:pt x="11347" y="6394"/>
                      </a:cubicBezTo>
                      <a:cubicBezTo>
                        <a:pt x="10692" y="6168"/>
                        <a:pt x="9930" y="5859"/>
                        <a:pt x="9097" y="5490"/>
                      </a:cubicBezTo>
                      <a:cubicBezTo>
                        <a:pt x="8263" y="5132"/>
                        <a:pt x="7346" y="4704"/>
                        <a:pt x="6406" y="4204"/>
                      </a:cubicBezTo>
                      <a:cubicBezTo>
                        <a:pt x="5465" y="3716"/>
                        <a:pt x="4596" y="3204"/>
                        <a:pt x="3822" y="2715"/>
                      </a:cubicBezTo>
                      <a:cubicBezTo>
                        <a:pt x="3036" y="2227"/>
                        <a:pt x="2358" y="1763"/>
                        <a:pt x="1786" y="1346"/>
                      </a:cubicBezTo>
                      <a:cubicBezTo>
                        <a:pt x="1512" y="1144"/>
                        <a:pt x="1262" y="953"/>
                        <a:pt x="1036" y="787"/>
                      </a:cubicBezTo>
                      <a:cubicBezTo>
                        <a:pt x="822" y="632"/>
                        <a:pt x="631" y="477"/>
                        <a:pt x="477" y="358"/>
                      </a:cubicBezTo>
                      <a:lnTo>
                        <a:pt x="119" y="84"/>
                      </a:lnTo>
                      <a:cubicBezTo>
                        <a:pt x="84" y="48"/>
                        <a:pt x="36" y="25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43"/>
                <p:cNvSpPr/>
                <p:nvPr/>
              </p:nvSpPr>
              <p:spPr>
                <a:xfrm>
                  <a:off x="6724074" y="1094071"/>
                  <a:ext cx="510539" cy="250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6" h="676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6" y="36"/>
                        <a:pt x="72" y="72"/>
                        <a:pt x="119" y="108"/>
                      </a:cubicBezTo>
                      <a:cubicBezTo>
                        <a:pt x="84" y="72"/>
                        <a:pt x="36" y="36"/>
                        <a:pt x="0" y="1"/>
                      </a:cubicBezTo>
                      <a:close/>
                      <a:moveTo>
                        <a:pt x="119" y="108"/>
                      </a:moveTo>
                      <a:cubicBezTo>
                        <a:pt x="191" y="191"/>
                        <a:pt x="298" y="298"/>
                        <a:pt x="429" y="441"/>
                      </a:cubicBezTo>
                      <a:lnTo>
                        <a:pt x="655" y="667"/>
                      </a:lnTo>
                      <a:cubicBezTo>
                        <a:pt x="750" y="751"/>
                        <a:pt x="846" y="834"/>
                        <a:pt x="941" y="929"/>
                      </a:cubicBezTo>
                      <a:cubicBezTo>
                        <a:pt x="1155" y="1120"/>
                        <a:pt x="1381" y="1346"/>
                        <a:pt x="1655" y="1572"/>
                      </a:cubicBezTo>
                      <a:lnTo>
                        <a:pt x="2084" y="1929"/>
                      </a:lnTo>
                      <a:cubicBezTo>
                        <a:pt x="2239" y="2060"/>
                        <a:pt x="2393" y="2179"/>
                        <a:pt x="2560" y="2298"/>
                      </a:cubicBezTo>
                      <a:cubicBezTo>
                        <a:pt x="2882" y="2560"/>
                        <a:pt x="3251" y="2810"/>
                        <a:pt x="3644" y="3084"/>
                      </a:cubicBezTo>
                      <a:cubicBezTo>
                        <a:pt x="4489" y="3656"/>
                        <a:pt x="5370" y="4168"/>
                        <a:pt x="6287" y="4620"/>
                      </a:cubicBezTo>
                      <a:cubicBezTo>
                        <a:pt x="7192" y="5061"/>
                        <a:pt x="8144" y="5442"/>
                        <a:pt x="9109" y="5775"/>
                      </a:cubicBezTo>
                      <a:cubicBezTo>
                        <a:pt x="9561" y="5906"/>
                        <a:pt x="9978" y="6049"/>
                        <a:pt x="10383" y="6144"/>
                      </a:cubicBezTo>
                      <a:cubicBezTo>
                        <a:pt x="10585" y="6204"/>
                        <a:pt x="10775" y="6251"/>
                        <a:pt x="10966" y="6299"/>
                      </a:cubicBezTo>
                      <a:lnTo>
                        <a:pt x="11514" y="6418"/>
                      </a:lnTo>
                      <a:cubicBezTo>
                        <a:pt x="11859" y="6489"/>
                        <a:pt x="12168" y="6537"/>
                        <a:pt x="12454" y="6585"/>
                      </a:cubicBezTo>
                      <a:cubicBezTo>
                        <a:pt x="12585" y="6609"/>
                        <a:pt x="12716" y="6632"/>
                        <a:pt x="12835" y="6644"/>
                      </a:cubicBezTo>
                      <a:lnTo>
                        <a:pt x="13169" y="6680"/>
                      </a:lnTo>
                      <a:lnTo>
                        <a:pt x="13621" y="6728"/>
                      </a:lnTo>
                      <a:lnTo>
                        <a:pt x="13169" y="6668"/>
                      </a:lnTo>
                      <a:lnTo>
                        <a:pt x="12835" y="6620"/>
                      </a:lnTo>
                      <a:lnTo>
                        <a:pt x="12454" y="6549"/>
                      </a:lnTo>
                      <a:cubicBezTo>
                        <a:pt x="12180" y="6501"/>
                        <a:pt x="11859" y="6454"/>
                        <a:pt x="11526" y="6358"/>
                      </a:cubicBezTo>
                      <a:lnTo>
                        <a:pt x="10978" y="6239"/>
                      </a:lnTo>
                      <a:cubicBezTo>
                        <a:pt x="10787" y="6204"/>
                        <a:pt x="10597" y="6144"/>
                        <a:pt x="10394" y="6085"/>
                      </a:cubicBezTo>
                      <a:cubicBezTo>
                        <a:pt x="9990" y="5989"/>
                        <a:pt x="9573" y="5847"/>
                        <a:pt x="9132" y="5704"/>
                      </a:cubicBezTo>
                      <a:cubicBezTo>
                        <a:pt x="8168" y="5382"/>
                        <a:pt x="7227" y="4989"/>
                        <a:pt x="6322" y="4549"/>
                      </a:cubicBezTo>
                      <a:cubicBezTo>
                        <a:pt x="5406" y="4096"/>
                        <a:pt x="4525" y="3596"/>
                        <a:pt x="3679" y="3037"/>
                      </a:cubicBezTo>
                      <a:cubicBezTo>
                        <a:pt x="3298" y="2775"/>
                        <a:pt x="2929" y="2525"/>
                        <a:pt x="2608" y="2263"/>
                      </a:cubicBezTo>
                      <a:cubicBezTo>
                        <a:pt x="2441" y="2144"/>
                        <a:pt x="2274" y="2025"/>
                        <a:pt x="2120" y="1894"/>
                      </a:cubicBezTo>
                      <a:lnTo>
                        <a:pt x="1703" y="1536"/>
                      </a:lnTo>
                      <a:cubicBezTo>
                        <a:pt x="1417" y="1310"/>
                        <a:pt x="1191" y="1084"/>
                        <a:pt x="977" y="905"/>
                      </a:cubicBezTo>
                      <a:lnTo>
                        <a:pt x="679" y="643"/>
                      </a:lnTo>
                      <a:lnTo>
                        <a:pt x="465" y="417"/>
                      </a:lnTo>
                      <a:lnTo>
                        <a:pt x="119" y="108"/>
                      </a:lnTo>
                      <a:close/>
                      <a:moveTo>
                        <a:pt x="13621" y="6728"/>
                      </a:moveTo>
                      <a:cubicBezTo>
                        <a:pt x="13669" y="6739"/>
                        <a:pt x="13716" y="6751"/>
                        <a:pt x="13776" y="6763"/>
                      </a:cubicBezTo>
                      <a:cubicBezTo>
                        <a:pt x="13716" y="6739"/>
                        <a:pt x="13669" y="6739"/>
                        <a:pt x="13621" y="67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43"/>
                <p:cNvSpPr/>
                <p:nvPr/>
              </p:nvSpPr>
              <p:spPr>
                <a:xfrm>
                  <a:off x="7064257" y="1327073"/>
                  <a:ext cx="83459" cy="911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2" h="24587" extrusionOk="0">
                      <a:moveTo>
                        <a:pt x="1" y="0"/>
                      </a:moveTo>
                      <a:cubicBezTo>
                        <a:pt x="1" y="24"/>
                        <a:pt x="13" y="36"/>
                        <a:pt x="13" y="60"/>
                      </a:cubicBezTo>
                      <a:cubicBezTo>
                        <a:pt x="13" y="36"/>
                        <a:pt x="13" y="12"/>
                        <a:pt x="1" y="0"/>
                      </a:cubicBezTo>
                      <a:close/>
                      <a:moveTo>
                        <a:pt x="13" y="60"/>
                      </a:moveTo>
                      <a:cubicBezTo>
                        <a:pt x="13" y="107"/>
                        <a:pt x="13" y="167"/>
                        <a:pt x="37" y="250"/>
                      </a:cubicBezTo>
                      <a:lnTo>
                        <a:pt x="13" y="60"/>
                      </a:lnTo>
                      <a:close/>
                      <a:moveTo>
                        <a:pt x="37" y="250"/>
                      </a:moveTo>
                      <a:cubicBezTo>
                        <a:pt x="49" y="417"/>
                        <a:pt x="72" y="655"/>
                        <a:pt x="108" y="964"/>
                      </a:cubicBezTo>
                      <a:cubicBezTo>
                        <a:pt x="180" y="1595"/>
                        <a:pt x="275" y="2488"/>
                        <a:pt x="394" y="3596"/>
                      </a:cubicBezTo>
                      <a:cubicBezTo>
                        <a:pt x="656" y="5822"/>
                        <a:pt x="1013" y="8894"/>
                        <a:pt x="1406" y="12287"/>
                      </a:cubicBezTo>
                      <a:cubicBezTo>
                        <a:pt x="1608" y="13978"/>
                        <a:pt x="1811" y="15585"/>
                        <a:pt x="1954" y="17062"/>
                      </a:cubicBezTo>
                      <a:cubicBezTo>
                        <a:pt x="2096" y="18538"/>
                        <a:pt x="2180" y="19860"/>
                        <a:pt x="2180" y="20979"/>
                      </a:cubicBezTo>
                      <a:cubicBezTo>
                        <a:pt x="2192" y="21860"/>
                        <a:pt x="2156" y="22741"/>
                        <a:pt x="2073" y="23622"/>
                      </a:cubicBezTo>
                      <a:cubicBezTo>
                        <a:pt x="2049" y="23932"/>
                        <a:pt x="2013" y="24182"/>
                        <a:pt x="2001" y="24336"/>
                      </a:cubicBezTo>
                      <a:cubicBezTo>
                        <a:pt x="2001" y="24420"/>
                        <a:pt x="1989" y="24479"/>
                        <a:pt x="1977" y="24527"/>
                      </a:cubicBezTo>
                      <a:cubicBezTo>
                        <a:pt x="1977" y="24574"/>
                        <a:pt x="1977" y="24586"/>
                        <a:pt x="1977" y="24586"/>
                      </a:cubicBezTo>
                      <a:cubicBezTo>
                        <a:pt x="1977" y="24574"/>
                        <a:pt x="1989" y="24551"/>
                        <a:pt x="1989" y="24527"/>
                      </a:cubicBezTo>
                      <a:cubicBezTo>
                        <a:pt x="1989" y="24479"/>
                        <a:pt x="2001" y="24420"/>
                        <a:pt x="2013" y="24336"/>
                      </a:cubicBezTo>
                      <a:cubicBezTo>
                        <a:pt x="2037" y="24182"/>
                        <a:pt x="2085" y="23943"/>
                        <a:pt x="2108" y="23622"/>
                      </a:cubicBezTo>
                      <a:cubicBezTo>
                        <a:pt x="2204" y="22753"/>
                        <a:pt x="2251" y="21860"/>
                        <a:pt x="2239" y="20979"/>
                      </a:cubicBezTo>
                      <a:cubicBezTo>
                        <a:pt x="2239" y="19848"/>
                        <a:pt x="2168" y="18526"/>
                        <a:pt x="2025" y="17050"/>
                      </a:cubicBezTo>
                      <a:cubicBezTo>
                        <a:pt x="1882" y="15585"/>
                        <a:pt x="1692" y="13966"/>
                        <a:pt x="1489" y="12275"/>
                      </a:cubicBezTo>
                      <a:cubicBezTo>
                        <a:pt x="1084" y="8894"/>
                        <a:pt x="727" y="5810"/>
                        <a:pt x="453" y="3584"/>
                      </a:cubicBezTo>
                      <a:cubicBezTo>
                        <a:pt x="322" y="2477"/>
                        <a:pt x="215" y="1584"/>
                        <a:pt x="132" y="964"/>
                      </a:cubicBezTo>
                      <a:cubicBezTo>
                        <a:pt x="96" y="655"/>
                        <a:pt x="61" y="417"/>
                        <a:pt x="37" y="25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43"/>
                <p:cNvSpPr/>
                <p:nvPr/>
              </p:nvSpPr>
              <p:spPr>
                <a:xfrm>
                  <a:off x="7038240" y="1294830"/>
                  <a:ext cx="16788" cy="565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15253" extrusionOk="0">
                      <a:moveTo>
                        <a:pt x="1" y="1"/>
                      </a:moveTo>
                      <a:cubicBezTo>
                        <a:pt x="1" y="60"/>
                        <a:pt x="1" y="108"/>
                        <a:pt x="1" y="156"/>
                      </a:cubicBezTo>
                      <a:cubicBezTo>
                        <a:pt x="1" y="275"/>
                        <a:pt x="12" y="418"/>
                        <a:pt x="24" y="608"/>
                      </a:cubicBezTo>
                      <a:cubicBezTo>
                        <a:pt x="48" y="1001"/>
                        <a:pt x="84" y="1561"/>
                        <a:pt x="120" y="2239"/>
                      </a:cubicBezTo>
                      <a:cubicBezTo>
                        <a:pt x="191" y="3620"/>
                        <a:pt x="274" y="5513"/>
                        <a:pt x="310" y="7621"/>
                      </a:cubicBezTo>
                      <a:cubicBezTo>
                        <a:pt x="346" y="9728"/>
                        <a:pt x="322" y="11633"/>
                        <a:pt x="298" y="13002"/>
                      </a:cubicBezTo>
                      <a:cubicBezTo>
                        <a:pt x="274" y="13681"/>
                        <a:pt x="262" y="14241"/>
                        <a:pt x="262" y="14646"/>
                      </a:cubicBezTo>
                      <a:lnTo>
                        <a:pt x="262" y="15086"/>
                      </a:lnTo>
                      <a:cubicBezTo>
                        <a:pt x="251" y="15146"/>
                        <a:pt x="251" y="15193"/>
                        <a:pt x="262" y="15253"/>
                      </a:cubicBezTo>
                      <a:cubicBezTo>
                        <a:pt x="274" y="15205"/>
                        <a:pt x="274" y="15146"/>
                        <a:pt x="274" y="15098"/>
                      </a:cubicBezTo>
                      <a:lnTo>
                        <a:pt x="298" y="14646"/>
                      </a:lnTo>
                      <a:cubicBezTo>
                        <a:pt x="322" y="14265"/>
                        <a:pt x="346" y="13705"/>
                        <a:pt x="370" y="13014"/>
                      </a:cubicBezTo>
                      <a:cubicBezTo>
                        <a:pt x="417" y="11633"/>
                        <a:pt x="453" y="9728"/>
                        <a:pt x="417" y="7621"/>
                      </a:cubicBezTo>
                      <a:cubicBezTo>
                        <a:pt x="382" y="5525"/>
                        <a:pt x="286" y="3608"/>
                        <a:pt x="191" y="2239"/>
                      </a:cubicBezTo>
                      <a:cubicBezTo>
                        <a:pt x="143" y="1549"/>
                        <a:pt x="96" y="989"/>
                        <a:pt x="60" y="608"/>
                      </a:cubicBezTo>
                      <a:cubicBezTo>
                        <a:pt x="48" y="418"/>
                        <a:pt x="36" y="275"/>
                        <a:pt x="24" y="156"/>
                      </a:cubicBezTo>
                      <a:cubicBezTo>
                        <a:pt x="24" y="108"/>
                        <a:pt x="12" y="4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5" name="Google Shape;695;p43"/>
              <p:cNvSpPr/>
              <p:nvPr/>
            </p:nvSpPr>
            <p:spPr>
              <a:xfrm>
                <a:off x="3969750" y="4358419"/>
                <a:ext cx="4745694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96418" h="120" extrusionOk="0">
                    <a:moveTo>
                      <a:pt x="48209" y="0"/>
                    </a:moveTo>
                    <a:cubicBezTo>
                      <a:pt x="21586" y="0"/>
                      <a:pt x="0" y="36"/>
                      <a:pt x="0" y="60"/>
                    </a:cubicBezTo>
                    <a:cubicBezTo>
                      <a:pt x="0" y="95"/>
                      <a:pt x="21586" y="119"/>
                      <a:pt x="48209" y="119"/>
                    </a:cubicBezTo>
                    <a:cubicBezTo>
                      <a:pt x="74831" y="119"/>
                      <a:pt x="96417" y="95"/>
                      <a:pt x="96417" y="60"/>
                    </a:cubicBezTo>
                    <a:cubicBezTo>
                      <a:pt x="96417" y="36"/>
                      <a:pt x="74843" y="0"/>
                      <a:pt x="48209" y="0"/>
                    </a:cubicBezTo>
                    <a:close/>
                  </a:path>
                </a:pathLst>
              </a:custGeom>
              <a:solidFill>
                <a:srgbClr val="254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6" name="Google Shape;696;p43"/>
            <p:cNvSpPr/>
            <p:nvPr/>
          </p:nvSpPr>
          <p:spPr>
            <a:xfrm>
              <a:off x="602450" y="3525459"/>
              <a:ext cx="2869200" cy="71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3"/>
          <p:cNvSpPr txBox="1">
            <a:spLocks noGrp="1"/>
          </p:cNvSpPr>
          <p:nvPr>
            <p:ph type="ctrTitle"/>
          </p:nvPr>
        </p:nvSpPr>
        <p:spPr>
          <a:xfrm>
            <a:off x="5467782" y="2812897"/>
            <a:ext cx="3128700" cy="12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5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แอปพลิเคชัน</a:t>
            </a:r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2"/>
          </p:nvPr>
        </p:nvSpPr>
        <p:spPr>
          <a:xfrm>
            <a:off x="4306616" y="2161997"/>
            <a:ext cx="4356388" cy="809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5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ขอบเขตของการทดสอบ</a:t>
            </a:r>
          </a:p>
        </p:txBody>
      </p:sp>
    </p:spTree>
    <p:extLst>
      <p:ext uri="{BB962C8B-B14F-4D97-AF65-F5344CB8AC3E}">
        <p14:creationId xmlns:p14="http://schemas.microsoft.com/office/powerpoint/2010/main" val="927530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1961123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ตัวอย่างรูปภาพ 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Error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59B38-BD10-50CA-61A1-EE1FBD58C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879" y="183294"/>
            <a:ext cx="2688242" cy="4776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474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19" y="56271"/>
            <a:ext cx="4794131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สรุปผลการทดสอบฟังก์ชัน </a:t>
            </a:r>
            <a:r>
              <a:rPr lang="en-GB" sz="2400" dirty="0">
                <a:solidFill>
                  <a:schemeClr val="lt2"/>
                </a:solidFill>
                <a:latin typeface="DB Heavent Bold Cond" panose="02000506090000020004" pitchFamily="2" charset="-34"/>
                <a:ea typeface="Oswald Medium"/>
                <a:cs typeface="DB Heavent Bold Cond" panose="02000506090000020004" pitchFamily="2" charset="-34"/>
                <a:sym typeface="Oswald Medium"/>
              </a:rPr>
              <a:t>Search Reservation Member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3" name="Google Shape;1030;p44">
            <a:extLst>
              <a:ext uri="{FF2B5EF4-FFF2-40B4-BE49-F238E27FC236}">
                <a16:creationId xmlns:a16="http://schemas.microsoft.com/office/drawing/2014/main" id="{A23E2D31-F153-2A49-A48D-982918861724}"/>
              </a:ext>
            </a:extLst>
          </p:cNvPr>
          <p:cNvSpPr txBox="1">
            <a:spLocks/>
          </p:cNvSpPr>
          <p:nvPr/>
        </p:nvSpPr>
        <p:spPr>
          <a:xfrm>
            <a:off x="4465975" y="2393410"/>
            <a:ext cx="4580053" cy="134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โดยรวมสาเหตุ</a:t>
            </a:r>
            <a:r>
              <a:rPr lang="th-TH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Fail</a:t>
            </a:r>
            <a:r>
              <a:rPr lang="en-US" sz="32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เกิดจาก</a:t>
            </a:r>
            <a:endParaRPr lang="en-US" sz="32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r>
              <a:rPr lang="th-TH" sz="32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ระบบไม่แสดงข้อความแจ้งเตือน</a:t>
            </a:r>
            <a:endParaRPr lang="en-GB" sz="32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AB7F8-4FF5-C8CB-00D6-19CE02DE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894958"/>
            <a:ext cx="8687246" cy="508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7317E-0012-6016-85E4-2A31E0C2D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45" y="1759476"/>
            <a:ext cx="2559182" cy="292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919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1300383" y="2025142"/>
            <a:ext cx="5796268" cy="980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</a:t>
            </a:r>
            <a:r>
              <a:rPr lang="th-TH" sz="5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</a:t>
            </a:r>
            <a:br>
              <a:rPr lang="en-GB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endParaRPr lang="th-TH" sz="5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07679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19" y="56271"/>
            <a:ext cx="3275573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สรุปผลการทดสอบของ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ผู้ใช้ทั่วไป 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User)</a:t>
            </a:r>
          </a:p>
        </p:txBody>
      </p:sp>
      <p:sp>
        <p:nvSpPr>
          <p:cNvPr id="13" name="Google Shape;1030;p44">
            <a:extLst>
              <a:ext uri="{FF2B5EF4-FFF2-40B4-BE49-F238E27FC236}">
                <a16:creationId xmlns:a16="http://schemas.microsoft.com/office/drawing/2014/main" id="{A23E2D31-F153-2A49-A48D-982918861724}"/>
              </a:ext>
            </a:extLst>
          </p:cNvPr>
          <p:cNvSpPr txBox="1">
            <a:spLocks/>
          </p:cNvSpPr>
          <p:nvPr/>
        </p:nvSpPr>
        <p:spPr>
          <a:xfrm>
            <a:off x="4319017" y="603717"/>
            <a:ext cx="4824983" cy="39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ที่ </a:t>
            </a:r>
            <a:r>
              <a:rPr lang="en-US" sz="24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Fail</a:t>
            </a:r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มากที่สุดคือ </a:t>
            </a:r>
            <a:r>
              <a:rPr lang="en-GB" sz="2400" dirty="0">
                <a:solidFill>
                  <a:schemeClr val="bg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TC01_Register</a:t>
            </a:r>
            <a:endParaRPr lang="th-TH" sz="2400" dirty="0">
              <a:solidFill>
                <a:schemeClr val="bg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และสาเหตุ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Fail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โดยรวมเกิดจาก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จำนวนตัวอักษรของช่องกรอกอีเมลไม่ได้เช็ค และเงื่อนไขจำนวนตัวอักษรของช่องชื่อ</a:t>
            </a:r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,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นามสกุล และที่อยู่ ไม่ถูกต้อง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ช่องกรอกที่อยู่ไม่ได้เช็คเงื่อนไขต้องเป็นภาษาไทยหรือ ภาษาอังกฤษ เป็นตัวเลขอารบิกหรือต้องเป็นตัวอักษรพิเศษ วงเล็บ ( ) ขีดกลาง - จุด . สแลช / หรือคอมม่า , เท่านั้น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ช่องกรอกเลขบัตรประชาชนไม่ได้เช็คช่องว่าง และไม่ได้เช็คว่าเลขบัตรประชาชนที่กรอกเป็นรูปแบบที่ถูกต้องหรือไม่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วันเกิดไม่ได้เช็คเงื่อนไขว่าต้องมีอายุอย่างน้อย </a:t>
            </a:r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12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ปี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อีเมลเป็นรูปแบบที่ถูกต้องแต่ระบบแจ้งว่าไม่ถูกต้อง</a:t>
            </a:r>
            <a:endParaRPr lang="en-GB" sz="24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1F0F5-282A-7166-22BE-BDF0A7A06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43" y="776970"/>
            <a:ext cx="3973876" cy="1080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CC6DA-DCF8-D784-72BC-C00AB83C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813" y="2022318"/>
            <a:ext cx="2098735" cy="25319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01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3487844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สรุปผลการทดสอบของ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สมาชิก 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Member)</a:t>
            </a:r>
          </a:p>
        </p:txBody>
      </p:sp>
      <p:sp>
        <p:nvSpPr>
          <p:cNvPr id="13" name="Google Shape;1030;p44">
            <a:extLst>
              <a:ext uri="{FF2B5EF4-FFF2-40B4-BE49-F238E27FC236}">
                <a16:creationId xmlns:a16="http://schemas.microsoft.com/office/drawing/2014/main" id="{A23E2D31-F153-2A49-A48D-982918861724}"/>
              </a:ext>
            </a:extLst>
          </p:cNvPr>
          <p:cNvSpPr txBox="1">
            <a:spLocks/>
          </p:cNvSpPr>
          <p:nvPr/>
        </p:nvSpPr>
        <p:spPr>
          <a:xfrm>
            <a:off x="4025102" y="3298369"/>
            <a:ext cx="4824983" cy="1241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ที่ </a:t>
            </a:r>
            <a:r>
              <a:rPr lang="en-US" sz="24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Fail</a:t>
            </a:r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มากที่สุดคือ </a:t>
            </a:r>
            <a:r>
              <a:rPr lang="en-GB" sz="2400" dirty="0">
                <a:solidFill>
                  <a:schemeClr val="bg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TC05_ConfirmPayment</a:t>
            </a:r>
            <a:endParaRPr lang="th-TH" sz="2400" dirty="0">
              <a:solidFill>
                <a:schemeClr val="bg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และสาเหตุ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Fail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โดยรวมเกิดจาก</a:t>
            </a:r>
          </a:p>
          <a:p>
            <a:r>
              <a:rPr lang="en-US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ไม่ได้เช็คนามสกุล และขนาดของไฟล์ที่อัปโหลด</a:t>
            </a:r>
            <a:endParaRPr lang="en-GB" sz="24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16376-6DC1-DB6D-04E3-D54E5890E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47" y="687407"/>
            <a:ext cx="5566106" cy="2014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EF537-4F26-16B6-6851-393D68524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167" y="2939995"/>
            <a:ext cx="1670569" cy="1958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4311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3651130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สรุปผลการทดสอบของ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ผู้ดูแลระบบ (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Admin)</a:t>
            </a:r>
          </a:p>
        </p:txBody>
      </p:sp>
      <p:sp>
        <p:nvSpPr>
          <p:cNvPr id="13" name="Google Shape;1030;p44">
            <a:extLst>
              <a:ext uri="{FF2B5EF4-FFF2-40B4-BE49-F238E27FC236}">
                <a16:creationId xmlns:a16="http://schemas.microsoft.com/office/drawing/2014/main" id="{A23E2D31-F153-2A49-A48D-982918861724}"/>
              </a:ext>
            </a:extLst>
          </p:cNvPr>
          <p:cNvSpPr txBox="1">
            <a:spLocks/>
          </p:cNvSpPr>
          <p:nvPr/>
        </p:nvSpPr>
        <p:spPr>
          <a:xfrm>
            <a:off x="3886311" y="968494"/>
            <a:ext cx="5257689" cy="368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ที่ </a:t>
            </a:r>
            <a:r>
              <a:rPr lang="en-US" sz="20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Fail</a:t>
            </a:r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มากที่สุดคือ </a:t>
            </a:r>
            <a:r>
              <a:rPr lang="en-GB" sz="2000" dirty="0">
                <a:solidFill>
                  <a:schemeClr val="bg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TC08_EditVaccine</a:t>
            </a:r>
            <a:endParaRPr lang="th-TH" sz="2000" dirty="0">
              <a:solidFill>
                <a:schemeClr val="bg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และสาเหตุ</a:t>
            </a:r>
            <a:r>
              <a:rPr lang="th-TH" sz="2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Fail</a:t>
            </a:r>
            <a:r>
              <a:rPr lang="en-US" sz="2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โดยรวมเกิดจาก</a:t>
            </a:r>
          </a:p>
          <a:p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ช่องกรอกชื่อวัคซีน เงื่อนไขจำนวนตัวอักษรไม่ถูกต้อง และไม่สามารถกรอกภาษาไทยได้</a:t>
            </a:r>
          </a:p>
          <a:p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วันที่นำเข้าไม่ได้เช็คเงื่อนไขห้ามเป็นวันในอนาคต และต้องเป็นวันที่มากกว่าวันที่ผลิต และน้อยกว่าวันที่หมดอายุ</a:t>
            </a:r>
          </a:p>
          <a:p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วันที่ผลิตไม่ได้เช็คเงื่อนไขต้องเป็นวันในอดีต</a:t>
            </a:r>
            <a:endParaRPr lang="en-US" sz="20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วันที่หมดอายุไม่ได้เช็คเงื่อนไขต้องเป็นวันในอนาคต</a:t>
            </a:r>
            <a:endParaRPr lang="en-US" sz="20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ช่องกรอกจำนวนเข็ม และราคาไม่ได้เช็คค่าน้อยสุดและมากสุดที่สามารถกรอกได้</a:t>
            </a:r>
          </a:p>
          <a:p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ช่องกรอกชื่อบริษัทผู้ผลิต</a:t>
            </a:r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, 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ชื่อบริษัทผู้นำเข้า และเลขทะเบียนวัคซีน ไม่ได้เช็คเงื่อนไขต้องเป็นตัวอักษรภาษาอังกฤษ หรือเป็นตัวเลขอารบิกเท่านั้น</a:t>
            </a:r>
          </a:p>
          <a:p>
            <a:r>
              <a:rPr lang="en-US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- </a:t>
            </a:r>
            <a:r>
              <a:rPr lang="th-TH" sz="2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ช่องกรอกรุ่นการผลิตไม่ได้เช็คเงื่อนไขต้องเป็นตัวอักษรภาษาอังกฤษ เป็นตัวเลขอารบิก และห้ามมีช่องว่าง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D8436-B695-CF5A-4BF1-27058CAC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5" y="968494"/>
            <a:ext cx="3514752" cy="1276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7DE77-DA06-5A6A-6D6D-9C91DBE32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4" y="2516673"/>
            <a:ext cx="2116235" cy="2319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143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19" y="56271"/>
            <a:ext cx="2255037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สรุปผลการทดสอบ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ทั้งหมด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FF25D-5F11-2CC2-DA4A-F297139C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94" y="779148"/>
            <a:ext cx="6308212" cy="3964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553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19" y="56271"/>
            <a:ext cx="2255037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สรุปผลการทดสอบ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ทั้งหมด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6C283-7618-8044-B909-EEB7C6D7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25" y="961344"/>
            <a:ext cx="5793150" cy="3620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460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19" y="56271"/>
            <a:ext cx="2255037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สรุปผลการทดสอบ</a:t>
            </a:r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ทั้งหมด</a:t>
            </a:r>
            <a:endParaRPr lang="en-US" sz="2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4" name="Google Shape;1362;p51">
            <a:extLst>
              <a:ext uri="{FF2B5EF4-FFF2-40B4-BE49-F238E27FC236}">
                <a16:creationId xmlns:a16="http://schemas.microsoft.com/office/drawing/2014/main" id="{06F2EF59-FA23-8319-0C8B-45D1F289737A}"/>
              </a:ext>
            </a:extLst>
          </p:cNvPr>
          <p:cNvSpPr txBox="1">
            <a:spLocks/>
          </p:cNvSpPr>
          <p:nvPr/>
        </p:nvSpPr>
        <p:spPr>
          <a:xfrm>
            <a:off x="308309" y="1085176"/>
            <a:ext cx="2727900" cy="2973147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lang="th-TH" sz="4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5" name="Google Shape;1030;p44">
            <a:extLst>
              <a:ext uri="{FF2B5EF4-FFF2-40B4-BE49-F238E27FC236}">
                <a16:creationId xmlns:a16="http://schemas.microsoft.com/office/drawing/2014/main" id="{58B3D040-099F-6549-38A4-7CB7C24971FD}"/>
              </a:ext>
            </a:extLst>
          </p:cNvPr>
          <p:cNvSpPr txBox="1">
            <a:spLocks/>
          </p:cNvSpPr>
          <p:nvPr/>
        </p:nvSpPr>
        <p:spPr>
          <a:xfrm>
            <a:off x="558121" y="1308683"/>
            <a:ext cx="2228276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th-TH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ยูสเคสที่ทำการทดสอบ</a:t>
            </a:r>
            <a:endParaRPr lang="en-GB" sz="28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6" name="Google Shape;1030;p44">
            <a:extLst>
              <a:ext uri="{FF2B5EF4-FFF2-40B4-BE49-F238E27FC236}">
                <a16:creationId xmlns:a16="http://schemas.microsoft.com/office/drawing/2014/main" id="{FF6568C6-241F-4230-719E-87B447572440}"/>
              </a:ext>
            </a:extLst>
          </p:cNvPr>
          <p:cNvSpPr txBox="1">
            <a:spLocks/>
          </p:cNvSpPr>
          <p:nvPr/>
        </p:nvSpPr>
        <p:spPr>
          <a:xfrm>
            <a:off x="558121" y="2259559"/>
            <a:ext cx="2228276" cy="105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4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</a:t>
            </a:r>
            <a:r>
              <a:rPr lang="th-TH" sz="4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0</a:t>
            </a:r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</a:p>
          <a:p>
            <a:pPr algn="ctr"/>
            <a:r>
              <a:rPr lang="th-TH" sz="4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ยูสเคส</a:t>
            </a:r>
            <a:endParaRPr lang="en-GB" sz="44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34992-EEDB-C584-D17C-E5730CB8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55" y="3360595"/>
            <a:ext cx="1055351" cy="1055351"/>
          </a:xfrm>
          <a:prstGeom prst="rect">
            <a:avLst/>
          </a:prstGeom>
        </p:spPr>
      </p:pic>
      <p:sp>
        <p:nvSpPr>
          <p:cNvPr id="8" name="Google Shape;1362;p51">
            <a:extLst>
              <a:ext uri="{FF2B5EF4-FFF2-40B4-BE49-F238E27FC236}">
                <a16:creationId xmlns:a16="http://schemas.microsoft.com/office/drawing/2014/main" id="{D36B9F90-D4E3-46AC-DC0A-3D065CA3947C}"/>
              </a:ext>
            </a:extLst>
          </p:cNvPr>
          <p:cNvSpPr txBox="1">
            <a:spLocks/>
          </p:cNvSpPr>
          <p:nvPr/>
        </p:nvSpPr>
        <p:spPr>
          <a:xfrm>
            <a:off x="3259535" y="1085176"/>
            <a:ext cx="2727900" cy="2973147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lang="th-TH" sz="4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9" name="Google Shape;1030;p44">
            <a:extLst>
              <a:ext uri="{FF2B5EF4-FFF2-40B4-BE49-F238E27FC236}">
                <a16:creationId xmlns:a16="http://schemas.microsoft.com/office/drawing/2014/main" id="{96B7E10A-250A-81C3-BCBF-3B5D4CAA3C3A}"/>
              </a:ext>
            </a:extLst>
          </p:cNvPr>
          <p:cNvSpPr txBox="1">
            <a:spLocks/>
          </p:cNvSpPr>
          <p:nvPr/>
        </p:nvSpPr>
        <p:spPr>
          <a:xfrm>
            <a:off x="3425605" y="1308680"/>
            <a:ext cx="2395760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th-TH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ข้อมูลการทดสอบจำนวน</a:t>
            </a:r>
            <a:endParaRPr lang="en-GB" sz="28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" name="Google Shape;1030;p44">
            <a:extLst>
              <a:ext uri="{FF2B5EF4-FFF2-40B4-BE49-F238E27FC236}">
                <a16:creationId xmlns:a16="http://schemas.microsoft.com/office/drawing/2014/main" id="{43A4DCB9-B810-A9E2-11FD-1386F78B8A18}"/>
              </a:ext>
            </a:extLst>
          </p:cNvPr>
          <p:cNvSpPr txBox="1">
            <a:spLocks/>
          </p:cNvSpPr>
          <p:nvPr/>
        </p:nvSpPr>
        <p:spPr>
          <a:xfrm>
            <a:off x="3509347" y="2229845"/>
            <a:ext cx="2228276" cy="105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4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1249</a:t>
            </a:r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</a:p>
          <a:p>
            <a:pPr algn="ctr"/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ชุด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09465E-6C31-4E03-4AFF-6C6748A80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73" y="3435236"/>
            <a:ext cx="1055350" cy="1055350"/>
          </a:xfrm>
          <a:prstGeom prst="rect">
            <a:avLst/>
          </a:prstGeom>
        </p:spPr>
      </p:pic>
      <p:sp>
        <p:nvSpPr>
          <p:cNvPr id="12" name="Google Shape;1362;p51">
            <a:extLst>
              <a:ext uri="{FF2B5EF4-FFF2-40B4-BE49-F238E27FC236}">
                <a16:creationId xmlns:a16="http://schemas.microsoft.com/office/drawing/2014/main" id="{CA968FA4-7E6E-DE1E-BD1B-0B619CBD2BA7}"/>
              </a:ext>
            </a:extLst>
          </p:cNvPr>
          <p:cNvSpPr txBox="1">
            <a:spLocks/>
          </p:cNvSpPr>
          <p:nvPr/>
        </p:nvSpPr>
        <p:spPr>
          <a:xfrm>
            <a:off x="6162451" y="1085176"/>
            <a:ext cx="2727900" cy="2973147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lang="th-TH" sz="4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3" name="Google Shape;1030;p44">
            <a:extLst>
              <a:ext uri="{FF2B5EF4-FFF2-40B4-BE49-F238E27FC236}">
                <a16:creationId xmlns:a16="http://schemas.microsoft.com/office/drawing/2014/main" id="{FF5526DD-1135-16C4-6A03-5F776E0E121D}"/>
              </a:ext>
            </a:extLst>
          </p:cNvPr>
          <p:cNvSpPr txBox="1">
            <a:spLocks/>
          </p:cNvSpPr>
          <p:nvPr/>
        </p:nvSpPr>
        <p:spPr>
          <a:xfrm>
            <a:off x="6412263" y="1308681"/>
            <a:ext cx="2228276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th-TH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เวลาที่ใช้ในการทดสอบ</a:t>
            </a:r>
            <a:endParaRPr lang="en-GB" sz="28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4" name="Google Shape;1030;p44">
            <a:extLst>
              <a:ext uri="{FF2B5EF4-FFF2-40B4-BE49-F238E27FC236}">
                <a16:creationId xmlns:a16="http://schemas.microsoft.com/office/drawing/2014/main" id="{ABBBCA7C-FF9E-F1C7-2947-C7980F4041ED}"/>
              </a:ext>
            </a:extLst>
          </p:cNvPr>
          <p:cNvSpPr txBox="1">
            <a:spLocks/>
          </p:cNvSpPr>
          <p:nvPr/>
        </p:nvSpPr>
        <p:spPr>
          <a:xfrm>
            <a:off x="6506476" y="2559382"/>
            <a:ext cx="2228276" cy="105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11</a:t>
            </a:r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ชั่วโมง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5</a:t>
            </a:r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นาที</a:t>
            </a:r>
            <a:endParaRPr lang="en-US" sz="40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40</a:t>
            </a:r>
            <a:r>
              <a:rPr lang="en-US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วินาที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6FB771-E13A-C675-CB08-ED007DFB2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766" y="3498276"/>
            <a:ext cx="929269" cy="9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32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56"/>
          <p:cNvGrpSpPr/>
          <p:nvPr/>
        </p:nvGrpSpPr>
        <p:grpSpPr>
          <a:xfrm>
            <a:off x="6580800" y="2138399"/>
            <a:ext cx="2335137" cy="2911423"/>
            <a:chOff x="5268424" y="1689000"/>
            <a:chExt cx="3332576" cy="3805028"/>
          </a:xfrm>
        </p:grpSpPr>
        <p:sp>
          <p:nvSpPr>
            <p:cNvPr id="1603" name="Google Shape;1603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 flipH="1">
              <a:off x="5360635" y="1893654"/>
              <a:ext cx="1354106" cy="1649263"/>
            </a:xfrm>
            <a:custGeom>
              <a:avLst/>
              <a:gdLst/>
              <a:ahLst/>
              <a:cxnLst/>
              <a:rect l="l" t="t" r="r" b="b"/>
              <a:pathLst>
                <a:path w="12419" h="15126" extrusionOk="0">
                  <a:moveTo>
                    <a:pt x="3778" y="1"/>
                  </a:moveTo>
                  <a:cubicBezTo>
                    <a:pt x="3424" y="1"/>
                    <a:pt x="3069" y="26"/>
                    <a:pt x="2715" y="76"/>
                  </a:cubicBezTo>
                  <a:lnTo>
                    <a:pt x="3787" y="7565"/>
                  </a:lnTo>
                  <a:lnTo>
                    <a:pt x="1" y="14125"/>
                  </a:lnTo>
                  <a:cubicBezTo>
                    <a:pt x="1179" y="14804"/>
                    <a:pt x="2472" y="15126"/>
                    <a:pt x="3751" y="15126"/>
                  </a:cubicBezTo>
                  <a:cubicBezTo>
                    <a:pt x="6376" y="15126"/>
                    <a:pt x="8942" y="13769"/>
                    <a:pt x="10335" y="11351"/>
                  </a:cubicBezTo>
                  <a:cubicBezTo>
                    <a:pt x="12419" y="7755"/>
                    <a:pt x="11169" y="3088"/>
                    <a:pt x="7573" y="1016"/>
                  </a:cubicBezTo>
                  <a:cubicBezTo>
                    <a:pt x="6417" y="349"/>
                    <a:pt x="5105" y="1"/>
                    <a:pt x="37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 flipH="1">
              <a:off x="5512517" y="1863670"/>
              <a:ext cx="1354106" cy="1649481"/>
            </a:xfrm>
            <a:custGeom>
              <a:avLst/>
              <a:gdLst/>
              <a:ahLst/>
              <a:cxnLst/>
              <a:rect l="l" t="t" r="r" b="b"/>
              <a:pathLst>
                <a:path w="12419" h="15128" extrusionOk="0">
                  <a:moveTo>
                    <a:pt x="3804" y="1"/>
                  </a:moveTo>
                  <a:cubicBezTo>
                    <a:pt x="3446" y="1"/>
                    <a:pt x="3086" y="26"/>
                    <a:pt x="2727" y="77"/>
                  </a:cubicBezTo>
                  <a:lnTo>
                    <a:pt x="3787" y="7566"/>
                  </a:lnTo>
                  <a:lnTo>
                    <a:pt x="1" y="14126"/>
                  </a:lnTo>
                  <a:cubicBezTo>
                    <a:pt x="1183" y="14805"/>
                    <a:pt x="2477" y="15127"/>
                    <a:pt x="3756" y="15127"/>
                  </a:cubicBezTo>
                  <a:cubicBezTo>
                    <a:pt x="6382" y="15127"/>
                    <a:pt x="8946" y="13770"/>
                    <a:pt x="10347" y="11352"/>
                  </a:cubicBezTo>
                  <a:cubicBezTo>
                    <a:pt x="12419" y="7756"/>
                    <a:pt x="11169" y="3089"/>
                    <a:pt x="7573" y="1017"/>
                  </a:cubicBezTo>
                  <a:cubicBezTo>
                    <a:pt x="6422" y="343"/>
                    <a:pt x="5123" y="1"/>
                    <a:pt x="3804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 flipH="1">
              <a:off x="6053893" y="3459581"/>
              <a:ext cx="109144" cy="46885"/>
            </a:xfrm>
            <a:custGeom>
              <a:avLst/>
              <a:gdLst/>
              <a:ahLst/>
              <a:cxnLst/>
              <a:rect l="l" t="t" r="r" b="b"/>
              <a:pathLst>
                <a:path w="1001" h="430" extrusionOk="0">
                  <a:moveTo>
                    <a:pt x="15" y="0"/>
                  </a:moveTo>
                  <a:cubicBezTo>
                    <a:pt x="13" y="0"/>
                    <a:pt x="13" y="1"/>
                    <a:pt x="13" y="1"/>
                  </a:cubicBezTo>
                  <a:cubicBezTo>
                    <a:pt x="1" y="1"/>
                    <a:pt x="227" y="108"/>
                    <a:pt x="501" y="227"/>
                  </a:cubicBezTo>
                  <a:cubicBezTo>
                    <a:pt x="775" y="346"/>
                    <a:pt x="1001" y="430"/>
                    <a:pt x="1001" y="430"/>
                  </a:cubicBezTo>
                  <a:cubicBezTo>
                    <a:pt x="1001" y="418"/>
                    <a:pt x="775" y="323"/>
                    <a:pt x="501" y="204"/>
                  </a:cubicBezTo>
                  <a:cubicBezTo>
                    <a:pt x="243" y="91"/>
                    <a:pt x="37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 flipH="1">
              <a:off x="6190184" y="3495889"/>
              <a:ext cx="90935" cy="39144"/>
            </a:xfrm>
            <a:custGeom>
              <a:avLst/>
              <a:gdLst/>
              <a:ahLst/>
              <a:cxnLst/>
              <a:rect l="l" t="t" r="r" b="b"/>
              <a:pathLst>
                <a:path w="834" h="359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79" y="85"/>
                    <a:pt x="417" y="192"/>
                  </a:cubicBezTo>
                  <a:cubicBezTo>
                    <a:pt x="643" y="287"/>
                    <a:pt x="834" y="359"/>
                    <a:pt x="834" y="359"/>
                  </a:cubicBezTo>
                  <a:cubicBezTo>
                    <a:pt x="834" y="359"/>
                    <a:pt x="643" y="264"/>
                    <a:pt x="417" y="168"/>
                  </a:cubicBezTo>
                  <a:cubicBezTo>
                    <a:pt x="207" y="69"/>
                    <a:pt x="28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 flipH="1">
              <a:off x="5909752" y="3395906"/>
              <a:ext cx="120811" cy="49611"/>
            </a:xfrm>
            <a:custGeom>
              <a:avLst/>
              <a:gdLst/>
              <a:ahLst/>
              <a:cxnLst/>
              <a:rect l="l" t="t" r="r" b="b"/>
              <a:pathLst>
                <a:path w="1108" h="455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8" y="109"/>
                    <a:pt x="548" y="228"/>
                  </a:cubicBezTo>
                  <a:cubicBezTo>
                    <a:pt x="846" y="359"/>
                    <a:pt x="1096" y="454"/>
                    <a:pt x="1096" y="454"/>
                  </a:cubicBezTo>
                  <a:cubicBezTo>
                    <a:pt x="1108" y="442"/>
                    <a:pt x="858" y="335"/>
                    <a:pt x="548" y="216"/>
                  </a:cubicBezTo>
                  <a:cubicBezTo>
                    <a:pt x="267" y="93"/>
                    <a:pt x="29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 flipH="1">
              <a:off x="5785128" y="3314131"/>
              <a:ext cx="122119" cy="56153"/>
            </a:xfrm>
            <a:custGeom>
              <a:avLst/>
              <a:gdLst/>
              <a:ahLst/>
              <a:cxnLst/>
              <a:rect l="l" t="t" r="r" b="b"/>
              <a:pathLst>
                <a:path w="1120" h="515" extrusionOk="0">
                  <a:moveTo>
                    <a:pt x="2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239" y="121"/>
                    <a:pt x="548" y="264"/>
                  </a:cubicBezTo>
                  <a:cubicBezTo>
                    <a:pt x="843" y="400"/>
                    <a:pt x="1095" y="514"/>
                    <a:pt x="1118" y="514"/>
                  </a:cubicBezTo>
                  <a:cubicBezTo>
                    <a:pt x="1119" y="514"/>
                    <a:pt x="1120" y="514"/>
                    <a:pt x="1120" y="514"/>
                  </a:cubicBezTo>
                  <a:cubicBezTo>
                    <a:pt x="1120" y="514"/>
                    <a:pt x="870" y="395"/>
                    <a:pt x="560" y="252"/>
                  </a:cubicBezTo>
                  <a:cubicBezTo>
                    <a:pt x="265" y="115"/>
                    <a:pt x="24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 flipH="1">
              <a:off x="5692996" y="3207824"/>
              <a:ext cx="118194" cy="57243"/>
            </a:xfrm>
            <a:custGeom>
              <a:avLst/>
              <a:gdLst/>
              <a:ahLst/>
              <a:cxnLst/>
              <a:rect l="l" t="t" r="r" b="b"/>
              <a:pathLst>
                <a:path w="1084" h="525" extrusionOk="0">
                  <a:moveTo>
                    <a:pt x="12" y="0"/>
                  </a:moveTo>
                  <a:cubicBezTo>
                    <a:pt x="0" y="12"/>
                    <a:pt x="239" y="131"/>
                    <a:pt x="536" y="274"/>
                  </a:cubicBezTo>
                  <a:cubicBezTo>
                    <a:pt x="834" y="417"/>
                    <a:pt x="1084" y="524"/>
                    <a:pt x="1084" y="524"/>
                  </a:cubicBezTo>
                  <a:cubicBezTo>
                    <a:pt x="1084" y="512"/>
                    <a:pt x="846" y="393"/>
                    <a:pt x="548" y="250"/>
                  </a:cubicBezTo>
                  <a:cubicBezTo>
                    <a:pt x="251" y="108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 flipH="1">
              <a:off x="5593013" y="3109150"/>
              <a:ext cx="150686" cy="74144"/>
            </a:xfrm>
            <a:custGeom>
              <a:avLst/>
              <a:gdLst/>
              <a:ahLst/>
              <a:cxnLst/>
              <a:rect l="l" t="t" r="r" b="b"/>
              <a:pathLst>
                <a:path w="1382" h="680" extrusionOk="0">
                  <a:moveTo>
                    <a:pt x="1" y="1"/>
                  </a:moveTo>
                  <a:cubicBezTo>
                    <a:pt x="1" y="12"/>
                    <a:pt x="310" y="167"/>
                    <a:pt x="691" y="358"/>
                  </a:cubicBezTo>
                  <a:cubicBezTo>
                    <a:pt x="1072" y="536"/>
                    <a:pt x="1382" y="679"/>
                    <a:pt x="1382" y="679"/>
                  </a:cubicBezTo>
                  <a:cubicBezTo>
                    <a:pt x="1382" y="679"/>
                    <a:pt x="1072" y="524"/>
                    <a:pt x="703" y="334"/>
                  </a:cubicBezTo>
                  <a:cubicBezTo>
                    <a:pt x="322" y="143"/>
                    <a:pt x="13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 flipH="1">
              <a:off x="5556596" y="3007859"/>
              <a:ext cx="133895" cy="65094"/>
            </a:xfrm>
            <a:custGeom>
              <a:avLst/>
              <a:gdLst/>
              <a:ahLst/>
              <a:cxnLst/>
              <a:rect l="l" t="t" r="r" b="b"/>
              <a:pathLst>
                <a:path w="1228" h="597" extrusionOk="0">
                  <a:moveTo>
                    <a:pt x="1" y="1"/>
                  </a:moveTo>
                  <a:cubicBezTo>
                    <a:pt x="13" y="13"/>
                    <a:pt x="25" y="25"/>
                    <a:pt x="48" y="25"/>
                  </a:cubicBezTo>
                  <a:cubicBezTo>
                    <a:pt x="36" y="13"/>
                    <a:pt x="13" y="1"/>
                    <a:pt x="1" y="1"/>
                  </a:cubicBezTo>
                  <a:close/>
                  <a:moveTo>
                    <a:pt x="48" y="25"/>
                  </a:moveTo>
                  <a:lnTo>
                    <a:pt x="48" y="25"/>
                  </a:lnTo>
                  <a:cubicBezTo>
                    <a:pt x="72" y="48"/>
                    <a:pt x="120" y="72"/>
                    <a:pt x="167" y="108"/>
                  </a:cubicBezTo>
                  <a:cubicBezTo>
                    <a:pt x="275" y="168"/>
                    <a:pt x="429" y="251"/>
                    <a:pt x="596" y="334"/>
                  </a:cubicBezTo>
                  <a:cubicBezTo>
                    <a:pt x="763" y="418"/>
                    <a:pt x="918" y="477"/>
                    <a:pt x="1037" y="525"/>
                  </a:cubicBezTo>
                  <a:lnTo>
                    <a:pt x="1168" y="584"/>
                  </a:lnTo>
                  <a:cubicBezTo>
                    <a:pt x="1191" y="596"/>
                    <a:pt x="1203" y="596"/>
                    <a:pt x="1227" y="596"/>
                  </a:cubicBezTo>
                  <a:cubicBezTo>
                    <a:pt x="1203" y="584"/>
                    <a:pt x="1191" y="584"/>
                    <a:pt x="1179" y="572"/>
                  </a:cubicBezTo>
                  <a:lnTo>
                    <a:pt x="1037" y="513"/>
                  </a:lnTo>
                  <a:cubicBezTo>
                    <a:pt x="929" y="465"/>
                    <a:pt x="775" y="394"/>
                    <a:pt x="608" y="310"/>
                  </a:cubicBezTo>
                  <a:cubicBezTo>
                    <a:pt x="441" y="227"/>
                    <a:pt x="287" y="156"/>
                    <a:pt x="179" y="96"/>
                  </a:cubicBezTo>
                  <a:lnTo>
                    <a:pt x="48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 flipH="1">
              <a:off x="5516363" y="2906676"/>
              <a:ext cx="137711" cy="67602"/>
            </a:xfrm>
            <a:custGeom>
              <a:avLst/>
              <a:gdLst/>
              <a:ahLst/>
              <a:cxnLst/>
              <a:rect l="l" t="t" r="r" b="b"/>
              <a:pathLst>
                <a:path w="1263" h="620" extrusionOk="0">
                  <a:moveTo>
                    <a:pt x="0" y="0"/>
                  </a:moveTo>
                  <a:cubicBezTo>
                    <a:pt x="0" y="0"/>
                    <a:pt x="286" y="143"/>
                    <a:pt x="631" y="322"/>
                  </a:cubicBezTo>
                  <a:cubicBezTo>
                    <a:pt x="976" y="488"/>
                    <a:pt x="1262" y="619"/>
                    <a:pt x="1262" y="619"/>
                  </a:cubicBezTo>
                  <a:cubicBezTo>
                    <a:pt x="1262" y="607"/>
                    <a:pt x="976" y="464"/>
                    <a:pt x="631" y="298"/>
                  </a:cubicBezTo>
                  <a:cubicBezTo>
                    <a:pt x="286" y="131"/>
                    <a:pt x="12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 flipH="1">
              <a:off x="5494339" y="2790993"/>
              <a:ext cx="137711" cy="66402"/>
            </a:xfrm>
            <a:custGeom>
              <a:avLst/>
              <a:gdLst/>
              <a:ahLst/>
              <a:cxnLst/>
              <a:rect l="l" t="t" r="r" b="b"/>
              <a:pathLst>
                <a:path w="1263" h="609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1"/>
                    <a:pt x="286" y="144"/>
                    <a:pt x="632" y="311"/>
                  </a:cubicBezTo>
                  <a:cubicBezTo>
                    <a:pt x="977" y="478"/>
                    <a:pt x="1263" y="609"/>
                    <a:pt x="1263" y="609"/>
                  </a:cubicBezTo>
                  <a:cubicBezTo>
                    <a:pt x="1263" y="609"/>
                    <a:pt x="989" y="466"/>
                    <a:pt x="643" y="299"/>
                  </a:cubicBezTo>
                  <a:cubicBezTo>
                    <a:pt x="313" y="128"/>
                    <a:pt x="37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 flipH="1">
              <a:off x="5477438" y="2675527"/>
              <a:ext cx="148070" cy="71636"/>
            </a:xfrm>
            <a:custGeom>
              <a:avLst/>
              <a:gdLst/>
              <a:ahLst/>
              <a:cxnLst/>
              <a:rect l="l" t="t" r="r" b="b"/>
              <a:pathLst>
                <a:path w="1358" h="657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298" y="156"/>
                    <a:pt x="679" y="334"/>
                  </a:cubicBezTo>
                  <a:cubicBezTo>
                    <a:pt x="1034" y="506"/>
                    <a:pt x="1335" y="656"/>
                    <a:pt x="1356" y="656"/>
                  </a:cubicBezTo>
                  <a:cubicBezTo>
                    <a:pt x="1357" y="656"/>
                    <a:pt x="1357" y="656"/>
                    <a:pt x="1357" y="656"/>
                  </a:cubicBezTo>
                  <a:cubicBezTo>
                    <a:pt x="1357" y="656"/>
                    <a:pt x="1060" y="501"/>
                    <a:pt x="691" y="322"/>
                  </a:cubicBezTo>
                  <a:cubicBezTo>
                    <a:pt x="324" y="139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 flipH="1">
              <a:off x="5483980" y="2537928"/>
              <a:ext cx="158428" cy="83194"/>
            </a:xfrm>
            <a:custGeom>
              <a:avLst/>
              <a:gdLst/>
              <a:ahLst/>
              <a:cxnLst/>
              <a:rect l="l" t="t" r="r" b="b"/>
              <a:pathLst>
                <a:path w="1453" h="763" extrusionOk="0">
                  <a:moveTo>
                    <a:pt x="0" y="1"/>
                  </a:moveTo>
                  <a:cubicBezTo>
                    <a:pt x="0" y="13"/>
                    <a:pt x="322" y="179"/>
                    <a:pt x="727" y="394"/>
                  </a:cubicBezTo>
                  <a:cubicBezTo>
                    <a:pt x="1119" y="608"/>
                    <a:pt x="1453" y="763"/>
                    <a:pt x="1453" y="763"/>
                  </a:cubicBezTo>
                  <a:cubicBezTo>
                    <a:pt x="1453" y="763"/>
                    <a:pt x="1131" y="584"/>
                    <a:pt x="727" y="370"/>
                  </a:cubicBezTo>
                  <a:cubicBezTo>
                    <a:pt x="334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 flipH="1">
              <a:off x="5509930" y="2400329"/>
              <a:ext cx="171403" cy="89736"/>
            </a:xfrm>
            <a:custGeom>
              <a:avLst/>
              <a:gdLst/>
              <a:ahLst/>
              <a:cxnLst/>
              <a:rect l="l" t="t" r="r" b="b"/>
              <a:pathLst>
                <a:path w="1572" h="823" extrusionOk="0">
                  <a:moveTo>
                    <a:pt x="0" y="1"/>
                  </a:moveTo>
                  <a:cubicBezTo>
                    <a:pt x="0" y="13"/>
                    <a:pt x="345" y="191"/>
                    <a:pt x="774" y="417"/>
                  </a:cubicBezTo>
                  <a:cubicBezTo>
                    <a:pt x="1201" y="637"/>
                    <a:pt x="1550" y="823"/>
                    <a:pt x="1571" y="823"/>
                  </a:cubicBezTo>
                  <a:cubicBezTo>
                    <a:pt x="1571" y="823"/>
                    <a:pt x="1572" y="823"/>
                    <a:pt x="1572" y="822"/>
                  </a:cubicBezTo>
                  <a:cubicBezTo>
                    <a:pt x="1572" y="822"/>
                    <a:pt x="1215" y="632"/>
                    <a:pt x="786" y="406"/>
                  </a:cubicBezTo>
                  <a:cubicBezTo>
                    <a:pt x="357" y="179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 flipH="1">
              <a:off x="5570878" y="2243322"/>
              <a:ext cx="188412" cy="93552"/>
            </a:xfrm>
            <a:custGeom>
              <a:avLst/>
              <a:gdLst/>
              <a:ahLst/>
              <a:cxnLst/>
              <a:rect l="l" t="t" r="r" b="b"/>
              <a:pathLst>
                <a:path w="1728" h="858" extrusionOk="0">
                  <a:moveTo>
                    <a:pt x="1" y="0"/>
                  </a:moveTo>
                  <a:cubicBezTo>
                    <a:pt x="1" y="12"/>
                    <a:pt x="382" y="202"/>
                    <a:pt x="858" y="441"/>
                  </a:cubicBezTo>
                  <a:cubicBezTo>
                    <a:pt x="1334" y="667"/>
                    <a:pt x="1715" y="857"/>
                    <a:pt x="1715" y="857"/>
                  </a:cubicBezTo>
                  <a:cubicBezTo>
                    <a:pt x="1727" y="845"/>
                    <a:pt x="1334" y="655"/>
                    <a:pt x="858" y="417"/>
                  </a:cubicBezTo>
                  <a:cubicBezTo>
                    <a:pt x="382" y="17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 flipH="1">
              <a:off x="5642294" y="2109539"/>
              <a:ext cx="220796" cy="109253"/>
            </a:xfrm>
            <a:custGeom>
              <a:avLst/>
              <a:gdLst/>
              <a:ahLst/>
              <a:cxnLst/>
              <a:rect l="l" t="t" r="r" b="b"/>
              <a:pathLst>
                <a:path w="2025" h="1002" extrusionOk="0">
                  <a:moveTo>
                    <a:pt x="13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0" y="1"/>
                    <a:pt x="453" y="239"/>
                    <a:pt x="1012" y="513"/>
                  </a:cubicBezTo>
                  <a:cubicBezTo>
                    <a:pt x="1558" y="780"/>
                    <a:pt x="2001" y="1001"/>
                    <a:pt x="2023" y="1001"/>
                  </a:cubicBezTo>
                  <a:cubicBezTo>
                    <a:pt x="2024" y="1001"/>
                    <a:pt x="2024" y="1001"/>
                    <a:pt x="2024" y="1001"/>
                  </a:cubicBezTo>
                  <a:cubicBezTo>
                    <a:pt x="2024" y="1001"/>
                    <a:pt x="1572" y="775"/>
                    <a:pt x="1024" y="489"/>
                  </a:cubicBezTo>
                  <a:cubicBezTo>
                    <a:pt x="479" y="222"/>
                    <a:pt x="35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 flipH="1">
              <a:off x="5811075" y="1973248"/>
              <a:ext cx="229846" cy="81885"/>
            </a:xfrm>
            <a:custGeom>
              <a:avLst/>
              <a:gdLst/>
              <a:ahLst/>
              <a:cxnLst/>
              <a:rect l="l" t="t" r="r" b="b"/>
              <a:pathLst>
                <a:path w="2108" h="751" extrusionOk="0">
                  <a:moveTo>
                    <a:pt x="0" y="1"/>
                  </a:moveTo>
                  <a:cubicBezTo>
                    <a:pt x="0" y="12"/>
                    <a:pt x="476" y="179"/>
                    <a:pt x="1048" y="382"/>
                  </a:cubicBezTo>
                  <a:cubicBezTo>
                    <a:pt x="1631" y="596"/>
                    <a:pt x="2107" y="751"/>
                    <a:pt x="2107" y="751"/>
                  </a:cubicBezTo>
                  <a:cubicBezTo>
                    <a:pt x="2107" y="739"/>
                    <a:pt x="1631" y="572"/>
                    <a:pt x="1060" y="370"/>
                  </a:cubicBezTo>
                  <a:cubicBezTo>
                    <a:pt x="476" y="16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 flipH="1">
              <a:off x="5642273" y="2374161"/>
              <a:ext cx="1052951" cy="872389"/>
            </a:xfrm>
            <a:custGeom>
              <a:avLst/>
              <a:gdLst/>
              <a:ahLst/>
              <a:cxnLst/>
              <a:rect l="l" t="t" r="r" b="b"/>
              <a:pathLst>
                <a:path w="9657" h="8001" extrusionOk="0">
                  <a:moveTo>
                    <a:pt x="5390" y="41"/>
                  </a:moveTo>
                  <a:cubicBezTo>
                    <a:pt x="5574" y="41"/>
                    <a:pt x="5761" y="70"/>
                    <a:pt x="5942" y="134"/>
                  </a:cubicBezTo>
                  <a:cubicBezTo>
                    <a:pt x="6418" y="300"/>
                    <a:pt x="6835" y="622"/>
                    <a:pt x="7132" y="1050"/>
                  </a:cubicBezTo>
                  <a:cubicBezTo>
                    <a:pt x="7407" y="1474"/>
                    <a:pt x="7594" y="1965"/>
                    <a:pt x="7682" y="2479"/>
                  </a:cubicBezTo>
                  <a:lnTo>
                    <a:pt x="7682" y="2479"/>
                  </a:lnTo>
                  <a:cubicBezTo>
                    <a:pt x="7549" y="2589"/>
                    <a:pt x="7414" y="2693"/>
                    <a:pt x="7275" y="2789"/>
                  </a:cubicBezTo>
                  <a:cubicBezTo>
                    <a:pt x="6884" y="3080"/>
                    <a:pt x="6418" y="3231"/>
                    <a:pt x="5945" y="3231"/>
                  </a:cubicBezTo>
                  <a:cubicBezTo>
                    <a:pt x="5740" y="3231"/>
                    <a:pt x="5535" y="3203"/>
                    <a:pt x="5334" y="3146"/>
                  </a:cubicBezTo>
                  <a:cubicBezTo>
                    <a:pt x="4953" y="3051"/>
                    <a:pt x="4596" y="2848"/>
                    <a:pt x="4322" y="2551"/>
                  </a:cubicBezTo>
                  <a:cubicBezTo>
                    <a:pt x="4191" y="2396"/>
                    <a:pt x="4072" y="2217"/>
                    <a:pt x="3989" y="2027"/>
                  </a:cubicBezTo>
                  <a:cubicBezTo>
                    <a:pt x="3894" y="1824"/>
                    <a:pt x="3858" y="1610"/>
                    <a:pt x="3858" y="1396"/>
                  </a:cubicBezTo>
                  <a:cubicBezTo>
                    <a:pt x="3858" y="1169"/>
                    <a:pt x="3929" y="955"/>
                    <a:pt x="4048" y="765"/>
                  </a:cubicBezTo>
                  <a:cubicBezTo>
                    <a:pt x="4179" y="562"/>
                    <a:pt x="4346" y="395"/>
                    <a:pt x="4549" y="288"/>
                  </a:cubicBezTo>
                  <a:cubicBezTo>
                    <a:pt x="4751" y="157"/>
                    <a:pt x="4977" y="74"/>
                    <a:pt x="5215" y="50"/>
                  </a:cubicBezTo>
                  <a:cubicBezTo>
                    <a:pt x="5273" y="44"/>
                    <a:pt x="5332" y="41"/>
                    <a:pt x="5390" y="41"/>
                  </a:cubicBezTo>
                  <a:close/>
                  <a:moveTo>
                    <a:pt x="0" y="6682"/>
                  </a:moveTo>
                  <a:cubicBezTo>
                    <a:pt x="0" y="6682"/>
                    <a:pt x="14" y="6696"/>
                    <a:pt x="41" y="6712"/>
                  </a:cubicBezTo>
                  <a:lnTo>
                    <a:pt x="41" y="6712"/>
                  </a:lnTo>
                  <a:cubicBezTo>
                    <a:pt x="27" y="6702"/>
                    <a:pt x="14" y="6692"/>
                    <a:pt x="0" y="6682"/>
                  </a:cubicBezTo>
                  <a:close/>
                  <a:moveTo>
                    <a:pt x="41" y="6712"/>
                  </a:moveTo>
                  <a:cubicBezTo>
                    <a:pt x="123" y="6773"/>
                    <a:pt x="204" y="6832"/>
                    <a:pt x="286" y="6872"/>
                  </a:cubicBezTo>
                  <a:cubicBezTo>
                    <a:pt x="215" y="6825"/>
                    <a:pt x="143" y="6777"/>
                    <a:pt x="72" y="6730"/>
                  </a:cubicBezTo>
                  <a:cubicBezTo>
                    <a:pt x="60" y="6724"/>
                    <a:pt x="50" y="6718"/>
                    <a:pt x="41" y="6712"/>
                  </a:cubicBezTo>
                  <a:close/>
                  <a:moveTo>
                    <a:pt x="2650" y="3954"/>
                  </a:moveTo>
                  <a:cubicBezTo>
                    <a:pt x="2844" y="3954"/>
                    <a:pt x="3028" y="4013"/>
                    <a:pt x="3191" y="4122"/>
                  </a:cubicBezTo>
                  <a:cubicBezTo>
                    <a:pt x="3275" y="4182"/>
                    <a:pt x="3346" y="4241"/>
                    <a:pt x="3417" y="4325"/>
                  </a:cubicBezTo>
                  <a:cubicBezTo>
                    <a:pt x="3477" y="4396"/>
                    <a:pt x="3536" y="4479"/>
                    <a:pt x="3584" y="4563"/>
                  </a:cubicBezTo>
                  <a:cubicBezTo>
                    <a:pt x="3667" y="4741"/>
                    <a:pt x="3703" y="4932"/>
                    <a:pt x="3703" y="5122"/>
                  </a:cubicBezTo>
                  <a:cubicBezTo>
                    <a:pt x="3691" y="5491"/>
                    <a:pt x="3584" y="5837"/>
                    <a:pt x="3370" y="6134"/>
                  </a:cubicBezTo>
                  <a:cubicBezTo>
                    <a:pt x="3191" y="6396"/>
                    <a:pt x="2965" y="6622"/>
                    <a:pt x="2691" y="6801"/>
                  </a:cubicBezTo>
                  <a:cubicBezTo>
                    <a:pt x="2519" y="6913"/>
                    <a:pt x="2334" y="6999"/>
                    <a:pt x="2141" y="7060"/>
                  </a:cubicBezTo>
                  <a:lnTo>
                    <a:pt x="2141" y="7060"/>
                  </a:lnTo>
                  <a:cubicBezTo>
                    <a:pt x="1776" y="6631"/>
                    <a:pt x="1560" y="6079"/>
                    <a:pt x="1560" y="5491"/>
                  </a:cubicBezTo>
                  <a:cubicBezTo>
                    <a:pt x="1560" y="5253"/>
                    <a:pt x="1608" y="5027"/>
                    <a:pt x="1679" y="4801"/>
                  </a:cubicBezTo>
                  <a:cubicBezTo>
                    <a:pt x="1751" y="4586"/>
                    <a:pt x="1870" y="4396"/>
                    <a:pt x="2024" y="4229"/>
                  </a:cubicBezTo>
                  <a:cubicBezTo>
                    <a:pt x="2108" y="4158"/>
                    <a:pt x="2191" y="4086"/>
                    <a:pt x="2286" y="4039"/>
                  </a:cubicBezTo>
                  <a:cubicBezTo>
                    <a:pt x="2382" y="3991"/>
                    <a:pt x="2489" y="3967"/>
                    <a:pt x="2596" y="3955"/>
                  </a:cubicBezTo>
                  <a:cubicBezTo>
                    <a:pt x="2614" y="3954"/>
                    <a:pt x="2632" y="3954"/>
                    <a:pt x="2650" y="3954"/>
                  </a:cubicBezTo>
                  <a:close/>
                  <a:moveTo>
                    <a:pt x="5404" y="0"/>
                  </a:moveTo>
                  <a:cubicBezTo>
                    <a:pt x="5337" y="0"/>
                    <a:pt x="5270" y="5"/>
                    <a:pt x="5203" y="14"/>
                  </a:cubicBezTo>
                  <a:cubicBezTo>
                    <a:pt x="4965" y="38"/>
                    <a:pt x="4727" y="122"/>
                    <a:pt x="4513" y="253"/>
                  </a:cubicBezTo>
                  <a:cubicBezTo>
                    <a:pt x="4310" y="372"/>
                    <a:pt x="4132" y="538"/>
                    <a:pt x="4013" y="741"/>
                  </a:cubicBezTo>
                  <a:cubicBezTo>
                    <a:pt x="3882" y="943"/>
                    <a:pt x="3822" y="1169"/>
                    <a:pt x="3822" y="1408"/>
                  </a:cubicBezTo>
                  <a:cubicBezTo>
                    <a:pt x="3810" y="1622"/>
                    <a:pt x="3858" y="1848"/>
                    <a:pt x="3953" y="2050"/>
                  </a:cubicBezTo>
                  <a:cubicBezTo>
                    <a:pt x="4037" y="2253"/>
                    <a:pt x="4156" y="2431"/>
                    <a:pt x="4298" y="2586"/>
                  </a:cubicBezTo>
                  <a:cubicBezTo>
                    <a:pt x="4572" y="2884"/>
                    <a:pt x="4930" y="3086"/>
                    <a:pt x="5322" y="3193"/>
                  </a:cubicBezTo>
                  <a:cubicBezTo>
                    <a:pt x="5520" y="3246"/>
                    <a:pt x="5722" y="3271"/>
                    <a:pt x="5923" y="3271"/>
                  </a:cubicBezTo>
                  <a:cubicBezTo>
                    <a:pt x="6411" y="3271"/>
                    <a:pt x="6891" y="3120"/>
                    <a:pt x="7287" y="2824"/>
                  </a:cubicBezTo>
                  <a:cubicBezTo>
                    <a:pt x="7422" y="2725"/>
                    <a:pt x="7557" y="2621"/>
                    <a:pt x="7688" y="2513"/>
                  </a:cubicBezTo>
                  <a:lnTo>
                    <a:pt x="7688" y="2513"/>
                  </a:lnTo>
                  <a:cubicBezTo>
                    <a:pt x="7689" y="2521"/>
                    <a:pt x="7690" y="2530"/>
                    <a:pt x="7692" y="2539"/>
                  </a:cubicBezTo>
                  <a:cubicBezTo>
                    <a:pt x="7775" y="3086"/>
                    <a:pt x="7787" y="3634"/>
                    <a:pt x="7727" y="4194"/>
                  </a:cubicBezTo>
                  <a:cubicBezTo>
                    <a:pt x="7680" y="4765"/>
                    <a:pt x="7525" y="5313"/>
                    <a:pt x="7275" y="5837"/>
                  </a:cubicBezTo>
                  <a:cubicBezTo>
                    <a:pt x="7025" y="6349"/>
                    <a:pt x="6680" y="6801"/>
                    <a:pt x="6239" y="7170"/>
                  </a:cubicBezTo>
                  <a:cubicBezTo>
                    <a:pt x="5811" y="7539"/>
                    <a:pt x="5311" y="7777"/>
                    <a:pt x="4763" y="7896"/>
                  </a:cubicBezTo>
                  <a:cubicBezTo>
                    <a:pt x="4575" y="7931"/>
                    <a:pt x="4385" y="7948"/>
                    <a:pt x="4194" y="7948"/>
                  </a:cubicBezTo>
                  <a:cubicBezTo>
                    <a:pt x="3852" y="7948"/>
                    <a:pt x="3508" y="7892"/>
                    <a:pt x="3179" y="7777"/>
                  </a:cubicBezTo>
                  <a:cubicBezTo>
                    <a:pt x="2778" y="7634"/>
                    <a:pt x="2431" y="7391"/>
                    <a:pt x="2161" y="7083"/>
                  </a:cubicBezTo>
                  <a:lnTo>
                    <a:pt x="2161" y="7083"/>
                  </a:lnTo>
                  <a:cubicBezTo>
                    <a:pt x="2351" y="7021"/>
                    <a:pt x="2533" y="6935"/>
                    <a:pt x="2703" y="6825"/>
                  </a:cubicBezTo>
                  <a:cubicBezTo>
                    <a:pt x="2977" y="6646"/>
                    <a:pt x="3215" y="6420"/>
                    <a:pt x="3406" y="6158"/>
                  </a:cubicBezTo>
                  <a:cubicBezTo>
                    <a:pt x="3608" y="5849"/>
                    <a:pt x="3727" y="5491"/>
                    <a:pt x="3739" y="5122"/>
                  </a:cubicBezTo>
                  <a:cubicBezTo>
                    <a:pt x="3739" y="4932"/>
                    <a:pt x="3703" y="4729"/>
                    <a:pt x="3620" y="4551"/>
                  </a:cubicBezTo>
                  <a:cubicBezTo>
                    <a:pt x="3572" y="4467"/>
                    <a:pt x="3513" y="4372"/>
                    <a:pt x="3441" y="4301"/>
                  </a:cubicBezTo>
                  <a:cubicBezTo>
                    <a:pt x="3382" y="4217"/>
                    <a:pt x="3298" y="4158"/>
                    <a:pt x="3215" y="4098"/>
                  </a:cubicBezTo>
                  <a:cubicBezTo>
                    <a:pt x="3049" y="3988"/>
                    <a:pt x="2843" y="3918"/>
                    <a:pt x="2643" y="3918"/>
                  </a:cubicBezTo>
                  <a:cubicBezTo>
                    <a:pt x="2627" y="3918"/>
                    <a:pt x="2611" y="3919"/>
                    <a:pt x="2596" y="3920"/>
                  </a:cubicBezTo>
                  <a:cubicBezTo>
                    <a:pt x="2489" y="3932"/>
                    <a:pt x="2382" y="3955"/>
                    <a:pt x="2274" y="4003"/>
                  </a:cubicBezTo>
                  <a:cubicBezTo>
                    <a:pt x="2179" y="4063"/>
                    <a:pt x="2084" y="4122"/>
                    <a:pt x="2001" y="4205"/>
                  </a:cubicBezTo>
                  <a:cubicBezTo>
                    <a:pt x="1846" y="4372"/>
                    <a:pt x="1727" y="4575"/>
                    <a:pt x="1643" y="4801"/>
                  </a:cubicBezTo>
                  <a:cubicBezTo>
                    <a:pt x="1572" y="5015"/>
                    <a:pt x="1524" y="5253"/>
                    <a:pt x="1524" y="5491"/>
                  </a:cubicBezTo>
                  <a:cubicBezTo>
                    <a:pt x="1524" y="6083"/>
                    <a:pt x="1733" y="6640"/>
                    <a:pt x="2092" y="7075"/>
                  </a:cubicBezTo>
                  <a:lnTo>
                    <a:pt x="2092" y="7075"/>
                  </a:lnTo>
                  <a:cubicBezTo>
                    <a:pt x="1878" y="7137"/>
                    <a:pt x="1657" y="7168"/>
                    <a:pt x="1435" y="7168"/>
                  </a:cubicBezTo>
                  <a:cubicBezTo>
                    <a:pt x="1361" y="7168"/>
                    <a:pt x="1288" y="7165"/>
                    <a:pt x="1215" y="7158"/>
                  </a:cubicBezTo>
                  <a:cubicBezTo>
                    <a:pt x="893" y="7123"/>
                    <a:pt x="572" y="7027"/>
                    <a:pt x="286" y="6872"/>
                  </a:cubicBezTo>
                  <a:lnTo>
                    <a:pt x="286" y="6872"/>
                  </a:lnTo>
                  <a:cubicBezTo>
                    <a:pt x="572" y="7039"/>
                    <a:pt x="893" y="7134"/>
                    <a:pt x="1215" y="7170"/>
                  </a:cubicBezTo>
                  <a:cubicBezTo>
                    <a:pt x="1309" y="7184"/>
                    <a:pt x="1403" y="7191"/>
                    <a:pt x="1497" y="7191"/>
                  </a:cubicBezTo>
                  <a:cubicBezTo>
                    <a:pt x="1641" y="7191"/>
                    <a:pt x="1785" y="7175"/>
                    <a:pt x="1929" y="7146"/>
                  </a:cubicBezTo>
                  <a:cubicBezTo>
                    <a:pt x="1991" y="7133"/>
                    <a:pt x="2052" y="7117"/>
                    <a:pt x="2112" y="7099"/>
                  </a:cubicBezTo>
                  <a:lnTo>
                    <a:pt x="2112" y="7099"/>
                  </a:lnTo>
                  <a:cubicBezTo>
                    <a:pt x="2387" y="7424"/>
                    <a:pt x="2747" y="7678"/>
                    <a:pt x="3167" y="7825"/>
                  </a:cubicBezTo>
                  <a:cubicBezTo>
                    <a:pt x="3497" y="7940"/>
                    <a:pt x="3847" y="8001"/>
                    <a:pt x="4197" y="8001"/>
                  </a:cubicBezTo>
                  <a:cubicBezTo>
                    <a:pt x="4390" y="8001"/>
                    <a:pt x="4584" y="7982"/>
                    <a:pt x="4775" y="7944"/>
                  </a:cubicBezTo>
                  <a:cubicBezTo>
                    <a:pt x="5322" y="7837"/>
                    <a:pt x="5846" y="7587"/>
                    <a:pt x="6275" y="7218"/>
                  </a:cubicBezTo>
                  <a:cubicBezTo>
                    <a:pt x="6715" y="6849"/>
                    <a:pt x="7073" y="6384"/>
                    <a:pt x="7323" y="5860"/>
                  </a:cubicBezTo>
                  <a:cubicBezTo>
                    <a:pt x="7573" y="5337"/>
                    <a:pt x="7727" y="4777"/>
                    <a:pt x="7787" y="4205"/>
                  </a:cubicBezTo>
                  <a:cubicBezTo>
                    <a:pt x="7847" y="3646"/>
                    <a:pt x="7823" y="3086"/>
                    <a:pt x="7739" y="2527"/>
                  </a:cubicBezTo>
                  <a:cubicBezTo>
                    <a:pt x="7737" y="2510"/>
                    <a:pt x="7734" y="2493"/>
                    <a:pt x="7731" y="2476"/>
                  </a:cubicBezTo>
                  <a:lnTo>
                    <a:pt x="7731" y="2476"/>
                  </a:lnTo>
                  <a:cubicBezTo>
                    <a:pt x="7803" y="2415"/>
                    <a:pt x="7874" y="2352"/>
                    <a:pt x="7942" y="2289"/>
                  </a:cubicBezTo>
                  <a:cubicBezTo>
                    <a:pt x="8132" y="2110"/>
                    <a:pt x="8311" y="1955"/>
                    <a:pt x="8478" y="1824"/>
                  </a:cubicBezTo>
                  <a:cubicBezTo>
                    <a:pt x="8728" y="1610"/>
                    <a:pt x="9013" y="1443"/>
                    <a:pt x="9323" y="1348"/>
                  </a:cubicBezTo>
                  <a:cubicBezTo>
                    <a:pt x="9382" y="1336"/>
                    <a:pt x="9430" y="1324"/>
                    <a:pt x="9466" y="1312"/>
                  </a:cubicBezTo>
                  <a:lnTo>
                    <a:pt x="9573" y="1300"/>
                  </a:lnTo>
                  <a:cubicBezTo>
                    <a:pt x="9632" y="1288"/>
                    <a:pt x="9656" y="1277"/>
                    <a:pt x="9656" y="1277"/>
                  </a:cubicBezTo>
                  <a:lnTo>
                    <a:pt x="9656" y="1277"/>
                  </a:lnTo>
                  <a:lnTo>
                    <a:pt x="9573" y="1288"/>
                  </a:lnTo>
                  <a:lnTo>
                    <a:pt x="9466" y="1300"/>
                  </a:lnTo>
                  <a:cubicBezTo>
                    <a:pt x="9430" y="1300"/>
                    <a:pt x="9382" y="1324"/>
                    <a:pt x="9323" y="1336"/>
                  </a:cubicBezTo>
                  <a:cubicBezTo>
                    <a:pt x="9013" y="1431"/>
                    <a:pt x="8716" y="1586"/>
                    <a:pt x="8466" y="1800"/>
                  </a:cubicBezTo>
                  <a:cubicBezTo>
                    <a:pt x="8299" y="1931"/>
                    <a:pt x="8120" y="2086"/>
                    <a:pt x="7930" y="2265"/>
                  </a:cubicBezTo>
                  <a:cubicBezTo>
                    <a:pt x="7862" y="2325"/>
                    <a:pt x="7794" y="2385"/>
                    <a:pt x="7725" y="2442"/>
                  </a:cubicBezTo>
                  <a:lnTo>
                    <a:pt x="7725" y="2442"/>
                  </a:lnTo>
                  <a:cubicBezTo>
                    <a:pt x="7636" y="1937"/>
                    <a:pt x="7450" y="1455"/>
                    <a:pt x="7168" y="1027"/>
                  </a:cubicBezTo>
                  <a:cubicBezTo>
                    <a:pt x="6870" y="586"/>
                    <a:pt x="6442" y="265"/>
                    <a:pt x="5953" y="86"/>
                  </a:cubicBezTo>
                  <a:cubicBezTo>
                    <a:pt x="5770" y="34"/>
                    <a:pt x="5587" y="0"/>
                    <a:pt x="5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6"/>
            <p:cNvSpPr/>
            <p:nvPr/>
          </p:nvSpPr>
          <p:spPr>
            <a:xfrm flipH="1">
              <a:off x="5953899" y="1975211"/>
              <a:ext cx="573851" cy="242494"/>
            </a:xfrm>
            <a:custGeom>
              <a:avLst/>
              <a:gdLst/>
              <a:ahLst/>
              <a:cxnLst/>
              <a:rect l="l" t="t" r="r" b="b"/>
              <a:pathLst>
                <a:path w="5263" h="2224" extrusionOk="0">
                  <a:moveTo>
                    <a:pt x="5263" y="435"/>
                  </a:moveTo>
                  <a:cubicBezTo>
                    <a:pt x="5263" y="435"/>
                    <a:pt x="5251" y="447"/>
                    <a:pt x="5239" y="459"/>
                  </a:cubicBezTo>
                  <a:lnTo>
                    <a:pt x="5215" y="495"/>
                  </a:lnTo>
                  <a:lnTo>
                    <a:pt x="5251" y="459"/>
                  </a:lnTo>
                  <a:cubicBezTo>
                    <a:pt x="5251" y="447"/>
                    <a:pt x="5263" y="435"/>
                    <a:pt x="5263" y="435"/>
                  </a:cubicBezTo>
                  <a:close/>
                  <a:moveTo>
                    <a:pt x="1767" y="53"/>
                  </a:moveTo>
                  <a:cubicBezTo>
                    <a:pt x="1856" y="53"/>
                    <a:pt x="1947" y="69"/>
                    <a:pt x="2036" y="102"/>
                  </a:cubicBezTo>
                  <a:cubicBezTo>
                    <a:pt x="2191" y="161"/>
                    <a:pt x="2322" y="280"/>
                    <a:pt x="2417" y="423"/>
                  </a:cubicBezTo>
                  <a:cubicBezTo>
                    <a:pt x="2512" y="554"/>
                    <a:pt x="2560" y="721"/>
                    <a:pt x="2572" y="887"/>
                  </a:cubicBezTo>
                  <a:cubicBezTo>
                    <a:pt x="2584" y="1197"/>
                    <a:pt x="2477" y="1495"/>
                    <a:pt x="2262" y="1721"/>
                  </a:cubicBezTo>
                  <a:cubicBezTo>
                    <a:pt x="2249" y="1735"/>
                    <a:pt x="2235" y="1748"/>
                    <a:pt x="2221" y="1761"/>
                  </a:cubicBezTo>
                  <a:lnTo>
                    <a:pt x="2221" y="1761"/>
                  </a:lnTo>
                  <a:cubicBezTo>
                    <a:pt x="1928" y="1708"/>
                    <a:pt x="1656" y="1585"/>
                    <a:pt x="1429" y="1399"/>
                  </a:cubicBezTo>
                  <a:cubicBezTo>
                    <a:pt x="1286" y="1280"/>
                    <a:pt x="1179" y="1137"/>
                    <a:pt x="1119" y="971"/>
                  </a:cubicBezTo>
                  <a:cubicBezTo>
                    <a:pt x="1048" y="804"/>
                    <a:pt x="1048" y="614"/>
                    <a:pt x="1119" y="447"/>
                  </a:cubicBezTo>
                  <a:cubicBezTo>
                    <a:pt x="1245" y="196"/>
                    <a:pt x="1498" y="53"/>
                    <a:pt x="1767" y="53"/>
                  </a:cubicBezTo>
                  <a:close/>
                  <a:moveTo>
                    <a:pt x="1768" y="0"/>
                  </a:moveTo>
                  <a:cubicBezTo>
                    <a:pt x="1673" y="0"/>
                    <a:pt x="1578" y="18"/>
                    <a:pt x="1489" y="54"/>
                  </a:cubicBezTo>
                  <a:cubicBezTo>
                    <a:pt x="1310" y="114"/>
                    <a:pt x="1155" y="245"/>
                    <a:pt x="1072" y="423"/>
                  </a:cubicBezTo>
                  <a:cubicBezTo>
                    <a:pt x="988" y="602"/>
                    <a:pt x="988" y="816"/>
                    <a:pt x="1060" y="995"/>
                  </a:cubicBezTo>
                  <a:cubicBezTo>
                    <a:pt x="1131" y="1161"/>
                    <a:pt x="1250" y="1316"/>
                    <a:pt x="1393" y="1435"/>
                  </a:cubicBezTo>
                  <a:cubicBezTo>
                    <a:pt x="1524" y="1554"/>
                    <a:pt x="1679" y="1649"/>
                    <a:pt x="1846" y="1709"/>
                  </a:cubicBezTo>
                  <a:cubicBezTo>
                    <a:pt x="1949" y="1749"/>
                    <a:pt x="2058" y="1783"/>
                    <a:pt x="2171" y="1805"/>
                  </a:cubicBezTo>
                  <a:lnTo>
                    <a:pt x="2171" y="1805"/>
                  </a:lnTo>
                  <a:cubicBezTo>
                    <a:pt x="1998" y="1954"/>
                    <a:pt x="1794" y="2065"/>
                    <a:pt x="1572" y="2126"/>
                  </a:cubicBezTo>
                  <a:cubicBezTo>
                    <a:pt x="1393" y="2175"/>
                    <a:pt x="1215" y="2200"/>
                    <a:pt x="1029" y="2200"/>
                  </a:cubicBezTo>
                  <a:cubicBezTo>
                    <a:pt x="992" y="2200"/>
                    <a:pt x="955" y="2199"/>
                    <a:pt x="917" y="2197"/>
                  </a:cubicBezTo>
                  <a:cubicBezTo>
                    <a:pt x="750" y="2185"/>
                    <a:pt x="584" y="2161"/>
                    <a:pt x="417" y="2126"/>
                  </a:cubicBezTo>
                  <a:cubicBezTo>
                    <a:pt x="310" y="2102"/>
                    <a:pt x="215" y="2066"/>
                    <a:pt x="107" y="2030"/>
                  </a:cubicBezTo>
                  <a:lnTo>
                    <a:pt x="36" y="1995"/>
                  </a:lnTo>
                  <a:cubicBezTo>
                    <a:pt x="24" y="1995"/>
                    <a:pt x="12" y="1995"/>
                    <a:pt x="1" y="1983"/>
                  </a:cubicBezTo>
                  <a:lnTo>
                    <a:pt x="1" y="1983"/>
                  </a:lnTo>
                  <a:cubicBezTo>
                    <a:pt x="12" y="1995"/>
                    <a:pt x="24" y="1995"/>
                    <a:pt x="36" y="2007"/>
                  </a:cubicBezTo>
                  <a:cubicBezTo>
                    <a:pt x="48" y="2007"/>
                    <a:pt x="72" y="2019"/>
                    <a:pt x="107" y="2042"/>
                  </a:cubicBezTo>
                  <a:cubicBezTo>
                    <a:pt x="203" y="2078"/>
                    <a:pt x="310" y="2114"/>
                    <a:pt x="405" y="2138"/>
                  </a:cubicBezTo>
                  <a:cubicBezTo>
                    <a:pt x="572" y="2185"/>
                    <a:pt x="738" y="2209"/>
                    <a:pt x="917" y="2221"/>
                  </a:cubicBezTo>
                  <a:cubicBezTo>
                    <a:pt x="956" y="2223"/>
                    <a:pt x="994" y="2224"/>
                    <a:pt x="1033" y="2224"/>
                  </a:cubicBezTo>
                  <a:cubicBezTo>
                    <a:pt x="1217" y="2224"/>
                    <a:pt x="1396" y="2201"/>
                    <a:pt x="1584" y="2161"/>
                  </a:cubicBezTo>
                  <a:cubicBezTo>
                    <a:pt x="1815" y="2098"/>
                    <a:pt x="2037" y="1980"/>
                    <a:pt x="2217" y="1813"/>
                  </a:cubicBezTo>
                  <a:lnTo>
                    <a:pt x="2217" y="1813"/>
                  </a:lnTo>
                  <a:cubicBezTo>
                    <a:pt x="2259" y="1820"/>
                    <a:pt x="2302" y="1825"/>
                    <a:pt x="2346" y="1828"/>
                  </a:cubicBezTo>
                  <a:cubicBezTo>
                    <a:pt x="2455" y="1845"/>
                    <a:pt x="2565" y="1853"/>
                    <a:pt x="2675" y="1853"/>
                  </a:cubicBezTo>
                  <a:cubicBezTo>
                    <a:pt x="2875" y="1853"/>
                    <a:pt x="3075" y="1827"/>
                    <a:pt x="3274" y="1780"/>
                  </a:cubicBezTo>
                  <a:cubicBezTo>
                    <a:pt x="3548" y="1721"/>
                    <a:pt x="3798" y="1614"/>
                    <a:pt x="4036" y="1483"/>
                  </a:cubicBezTo>
                  <a:cubicBezTo>
                    <a:pt x="4382" y="1292"/>
                    <a:pt x="4703" y="1042"/>
                    <a:pt x="4977" y="768"/>
                  </a:cubicBezTo>
                  <a:cubicBezTo>
                    <a:pt x="5072" y="661"/>
                    <a:pt x="5144" y="578"/>
                    <a:pt x="5191" y="530"/>
                  </a:cubicBezTo>
                  <a:lnTo>
                    <a:pt x="5215" y="495"/>
                  </a:lnTo>
                  <a:lnTo>
                    <a:pt x="5191" y="518"/>
                  </a:lnTo>
                  <a:cubicBezTo>
                    <a:pt x="5144" y="578"/>
                    <a:pt x="5072" y="649"/>
                    <a:pt x="4965" y="745"/>
                  </a:cubicBezTo>
                  <a:cubicBezTo>
                    <a:pt x="4691" y="1030"/>
                    <a:pt x="4370" y="1257"/>
                    <a:pt x="4036" y="1459"/>
                  </a:cubicBezTo>
                  <a:cubicBezTo>
                    <a:pt x="3798" y="1578"/>
                    <a:pt x="3536" y="1673"/>
                    <a:pt x="3274" y="1745"/>
                  </a:cubicBezTo>
                  <a:cubicBezTo>
                    <a:pt x="3096" y="1788"/>
                    <a:pt x="2913" y="1809"/>
                    <a:pt x="2728" y="1809"/>
                  </a:cubicBezTo>
                  <a:cubicBezTo>
                    <a:pt x="2605" y="1809"/>
                    <a:pt x="2481" y="1799"/>
                    <a:pt x="2358" y="1780"/>
                  </a:cubicBezTo>
                  <a:cubicBezTo>
                    <a:pt x="2326" y="1777"/>
                    <a:pt x="2295" y="1773"/>
                    <a:pt x="2264" y="1768"/>
                  </a:cubicBezTo>
                  <a:lnTo>
                    <a:pt x="2264" y="1768"/>
                  </a:lnTo>
                  <a:cubicBezTo>
                    <a:pt x="2271" y="1760"/>
                    <a:pt x="2279" y="1753"/>
                    <a:pt x="2286" y="1745"/>
                  </a:cubicBezTo>
                  <a:cubicBezTo>
                    <a:pt x="2512" y="1518"/>
                    <a:pt x="2632" y="1197"/>
                    <a:pt x="2620" y="876"/>
                  </a:cubicBezTo>
                  <a:cubicBezTo>
                    <a:pt x="2608" y="709"/>
                    <a:pt x="2548" y="542"/>
                    <a:pt x="2453" y="399"/>
                  </a:cubicBezTo>
                  <a:cubicBezTo>
                    <a:pt x="2358" y="245"/>
                    <a:pt x="2215" y="125"/>
                    <a:pt x="2048" y="54"/>
                  </a:cubicBezTo>
                  <a:cubicBezTo>
                    <a:pt x="1959" y="18"/>
                    <a:pt x="1864" y="0"/>
                    <a:pt x="1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6"/>
            <p:cNvSpPr/>
            <p:nvPr/>
          </p:nvSpPr>
          <p:spPr>
            <a:xfrm flipH="1">
              <a:off x="5332073" y="1746569"/>
              <a:ext cx="1199603" cy="1058948"/>
            </a:xfrm>
            <a:custGeom>
              <a:avLst/>
              <a:gdLst/>
              <a:ahLst/>
              <a:cxnLst/>
              <a:rect l="l" t="t" r="r" b="b"/>
              <a:pathLst>
                <a:path w="11002" h="9712" extrusionOk="0">
                  <a:moveTo>
                    <a:pt x="1033" y="1"/>
                  </a:moveTo>
                  <a:cubicBezTo>
                    <a:pt x="911" y="1"/>
                    <a:pt x="789" y="3"/>
                    <a:pt x="667" y="8"/>
                  </a:cubicBezTo>
                  <a:cubicBezTo>
                    <a:pt x="560" y="8"/>
                    <a:pt x="465" y="8"/>
                    <a:pt x="382" y="20"/>
                  </a:cubicBezTo>
                  <a:lnTo>
                    <a:pt x="179" y="32"/>
                  </a:lnTo>
                  <a:lnTo>
                    <a:pt x="48" y="44"/>
                  </a:lnTo>
                  <a:cubicBezTo>
                    <a:pt x="24" y="56"/>
                    <a:pt x="1" y="56"/>
                    <a:pt x="1" y="56"/>
                  </a:cubicBezTo>
                  <a:lnTo>
                    <a:pt x="48" y="56"/>
                  </a:lnTo>
                  <a:lnTo>
                    <a:pt x="179" y="44"/>
                  </a:lnTo>
                  <a:lnTo>
                    <a:pt x="382" y="32"/>
                  </a:lnTo>
                  <a:cubicBezTo>
                    <a:pt x="465" y="32"/>
                    <a:pt x="560" y="20"/>
                    <a:pt x="667" y="20"/>
                  </a:cubicBezTo>
                  <a:cubicBezTo>
                    <a:pt x="742" y="18"/>
                    <a:pt x="816" y="18"/>
                    <a:pt x="891" y="18"/>
                  </a:cubicBezTo>
                  <a:cubicBezTo>
                    <a:pt x="1414" y="18"/>
                    <a:pt x="1944" y="54"/>
                    <a:pt x="2465" y="127"/>
                  </a:cubicBezTo>
                  <a:cubicBezTo>
                    <a:pt x="3334" y="258"/>
                    <a:pt x="4203" y="460"/>
                    <a:pt x="5037" y="770"/>
                  </a:cubicBezTo>
                  <a:cubicBezTo>
                    <a:pt x="5275" y="853"/>
                    <a:pt x="5513" y="948"/>
                    <a:pt x="5751" y="1056"/>
                  </a:cubicBezTo>
                  <a:cubicBezTo>
                    <a:pt x="6001" y="1151"/>
                    <a:pt x="6239" y="1270"/>
                    <a:pt x="6478" y="1389"/>
                  </a:cubicBezTo>
                  <a:cubicBezTo>
                    <a:pt x="6978" y="1663"/>
                    <a:pt x="7454" y="1961"/>
                    <a:pt x="7906" y="2306"/>
                  </a:cubicBezTo>
                  <a:cubicBezTo>
                    <a:pt x="8799" y="3032"/>
                    <a:pt x="9537" y="3877"/>
                    <a:pt x="9990" y="4770"/>
                  </a:cubicBezTo>
                  <a:cubicBezTo>
                    <a:pt x="10204" y="5199"/>
                    <a:pt x="10371" y="5651"/>
                    <a:pt x="10514" y="6104"/>
                  </a:cubicBezTo>
                  <a:cubicBezTo>
                    <a:pt x="10561" y="6318"/>
                    <a:pt x="10621" y="6521"/>
                    <a:pt x="10669" y="6735"/>
                  </a:cubicBezTo>
                  <a:lnTo>
                    <a:pt x="10728" y="7033"/>
                  </a:lnTo>
                  <a:cubicBezTo>
                    <a:pt x="10740" y="7128"/>
                    <a:pt x="10752" y="7223"/>
                    <a:pt x="10776" y="7318"/>
                  </a:cubicBezTo>
                  <a:cubicBezTo>
                    <a:pt x="10895" y="8068"/>
                    <a:pt x="10930" y="8676"/>
                    <a:pt x="10966" y="9104"/>
                  </a:cubicBezTo>
                  <a:cubicBezTo>
                    <a:pt x="10978" y="9307"/>
                    <a:pt x="10990" y="9473"/>
                    <a:pt x="10990" y="9592"/>
                  </a:cubicBezTo>
                  <a:cubicBezTo>
                    <a:pt x="10990" y="9640"/>
                    <a:pt x="11002" y="9688"/>
                    <a:pt x="11002" y="9711"/>
                  </a:cubicBezTo>
                  <a:lnTo>
                    <a:pt x="11002" y="9592"/>
                  </a:lnTo>
                  <a:cubicBezTo>
                    <a:pt x="11002" y="9485"/>
                    <a:pt x="10990" y="9319"/>
                    <a:pt x="10978" y="9104"/>
                  </a:cubicBezTo>
                  <a:cubicBezTo>
                    <a:pt x="10954" y="8676"/>
                    <a:pt x="10919" y="8056"/>
                    <a:pt x="10811" y="7306"/>
                  </a:cubicBezTo>
                  <a:cubicBezTo>
                    <a:pt x="10788" y="7211"/>
                    <a:pt x="10776" y="7116"/>
                    <a:pt x="10764" y="7021"/>
                  </a:cubicBezTo>
                  <a:cubicBezTo>
                    <a:pt x="10740" y="6925"/>
                    <a:pt x="10716" y="6830"/>
                    <a:pt x="10704" y="6723"/>
                  </a:cubicBezTo>
                  <a:cubicBezTo>
                    <a:pt x="10669" y="6521"/>
                    <a:pt x="10597" y="6306"/>
                    <a:pt x="10549" y="6092"/>
                  </a:cubicBezTo>
                  <a:cubicBezTo>
                    <a:pt x="10418" y="5640"/>
                    <a:pt x="10240" y="5187"/>
                    <a:pt x="10037" y="4758"/>
                  </a:cubicBezTo>
                  <a:cubicBezTo>
                    <a:pt x="9585" y="3854"/>
                    <a:pt x="8847" y="2996"/>
                    <a:pt x="7942" y="2270"/>
                  </a:cubicBezTo>
                  <a:cubicBezTo>
                    <a:pt x="7490" y="1925"/>
                    <a:pt x="7013" y="1627"/>
                    <a:pt x="6501" y="1353"/>
                  </a:cubicBezTo>
                  <a:cubicBezTo>
                    <a:pt x="6263" y="1234"/>
                    <a:pt x="6025" y="1127"/>
                    <a:pt x="5775" y="1008"/>
                  </a:cubicBezTo>
                  <a:cubicBezTo>
                    <a:pt x="5537" y="901"/>
                    <a:pt x="5299" y="818"/>
                    <a:pt x="5061" y="722"/>
                  </a:cubicBezTo>
                  <a:cubicBezTo>
                    <a:pt x="4215" y="425"/>
                    <a:pt x="3346" y="222"/>
                    <a:pt x="2465" y="103"/>
                  </a:cubicBezTo>
                  <a:cubicBezTo>
                    <a:pt x="1991" y="37"/>
                    <a:pt x="1510" y="1"/>
                    <a:pt x="10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 flipH="1">
              <a:off x="5268424" y="2748252"/>
              <a:ext cx="126044" cy="1260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2" y="1"/>
                  </a:moveTo>
                  <a:cubicBezTo>
                    <a:pt x="250" y="1"/>
                    <a:pt x="0" y="251"/>
                    <a:pt x="0" y="572"/>
                  </a:cubicBezTo>
                  <a:cubicBezTo>
                    <a:pt x="0" y="894"/>
                    <a:pt x="250" y="1155"/>
                    <a:pt x="572" y="1155"/>
                  </a:cubicBezTo>
                  <a:cubicBezTo>
                    <a:pt x="893" y="1155"/>
                    <a:pt x="1155" y="894"/>
                    <a:pt x="1155" y="572"/>
                  </a:cubicBezTo>
                  <a:cubicBezTo>
                    <a:pt x="1155" y="251"/>
                    <a:pt x="893" y="1"/>
                    <a:pt x="57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 flipH="1">
              <a:off x="6467998" y="1689000"/>
              <a:ext cx="125935" cy="126044"/>
            </a:xfrm>
            <a:custGeom>
              <a:avLst/>
              <a:gdLst/>
              <a:ahLst/>
              <a:cxnLst/>
              <a:rect l="l" t="t" r="r" b="b"/>
              <a:pathLst>
                <a:path w="1155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5"/>
                    <a:pt x="262" y="1155"/>
                    <a:pt x="583" y="1155"/>
                  </a:cubicBezTo>
                  <a:cubicBezTo>
                    <a:pt x="905" y="1155"/>
                    <a:pt x="1155" y="905"/>
                    <a:pt x="1155" y="584"/>
                  </a:cubicBezTo>
                  <a:cubicBezTo>
                    <a:pt x="1155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 flipH="1">
              <a:off x="6495257" y="1716258"/>
              <a:ext cx="74035" cy="72726"/>
            </a:xfrm>
            <a:custGeom>
              <a:avLst/>
              <a:gdLst/>
              <a:ahLst/>
              <a:cxnLst/>
              <a:rect l="l" t="t" r="r" b="b"/>
              <a:pathLst>
                <a:path w="679" h="667" extrusionOk="0">
                  <a:moveTo>
                    <a:pt x="346" y="0"/>
                  </a:moveTo>
                  <a:cubicBezTo>
                    <a:pt x="155" y="0"/>
                    <a:pt x="0" y="143"/>
                    <a:pt x="0" y="334"/>
                  </a:cubicBezTo>
                  <a:cubicBezTo>
                    <a:pt x="0" y="512"/>
                    <a:pt x="155" y="667"/>
                    <a:pt x="346" y="667"/>
                  </a:cubicBezTo>
                  <a:cubicBezTo>
                    <a:pt x="524" y="667"/>
                    <a:pt x="679" y="512"/>
                    <a:pt x="679" y="334"/>
                  </a:cubicBezTo>
                  <a:cubicBezTo>
                    <a:pt x="679" y="143"/>
                    <a:pt x="524" y="0"/>
                    <a:pt x="34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 flipH="1">
              <a:off x="5338502" y="2939059"/>
              <a:ext cx="1343747" cy="764771"/>
            </a:xfrm>
            <a:custGeom>
              <a:avLst/>
              <a:gdLst/>
              <a:ahLst/>
              <a:cxnLst/>
              <a:rect l="l" t="t" r="r" b="b"/>
              <a:pathLst>
                <a:path w="12324" h="7014" extrusionOk="0">
                  <a:moveTo>
                    <a:pt x="12323" y="1"/>
                  </a:moveTo>
                  <a:lnTo>
                    <a:pt x="12288" y="120"/>
                  </a:lnTo>
                  <a:cubicBezTo>
                    <a:pt x="12276" y="167"/>
                    <a:pt x="12252" y="239"/>
                    <a:pt x="12240" y="310"/>
                  </a:cubicBezTo>
                  <a:cubicBezTo>
                    <a:pt x="12216" y="382"/>
                    <a:pt x="12192" y="465"/>
                    <a:pt x="12157" y="560"/>
                  </a:cubicBezTo>
                  <a:cubicBezTo>
                    <a:pt x="12133" y="656"/>
                    <a:pt x="12109" y="763"/>
                    <a:pt x="12061" y="882"/>
                  </a:cubicBezTo>
                  <a:cubicBezTo>
                    <a:pt x="12014" y="1001"/>
                    <a:pt x="11966" y="1120"/>
                    <a:pt x="11919" y="1251"/>
                  </a:cubicBezTo>
                  <a:cubicBezTo>
                    <a:pt x="11871" y="1382"/>
                    <a:pt x="11811" y="1513"/>
                    <a:pt x="11740" y="1668"/>
                  </a:cubicBezTo>
                  <a:cubicBezTo>
                    <a:pt x="11680" y="1811"/>
                    <a:pt x="11597" y="1965"/>
                    <a:pt x="11526" y="2120"/>
                  </a:cubicBezTo>
                  <a:cubicBezTo>
                    <a:pt x="11442" y="2287"/>
                    <a:pt x="11347" y="2442"/>
                    <a:pt x="11252" y="2608"/>
                  </a:cubicBezTo>
                  <a:cubicBezTo>
                    <a:pt x="11204" y="2704"/>
                    <a:pt x="11145" y="2775"/>
                    <a:pt x="11085" y="2858"/>
                  </a:cubicBezTo>
                  <a:cubicBezTo>
                    <a:pt x="11037" y="2954"/>
                    <a:pt x="10978" y="3037"/>
                    <a:pt x="10918" y="3120"/>
                  </a:cubicBezTo>
                  <a:lnTo>
                    <a:pt x="10728" y="3382"/>
                  </a:lnTo>
                  <a:cubicBezTo>
                    <a:pt x="10692" y="3418"/>
                    <a:pt x="10668" y="3466"/>
                    <a:pt x="10633" y="3513"/>
                  </a:cubicBezTo>
                  <a:lnTo>
                    <a:pt x="10526" y="3644"/>
                  </a:lnTo>
                  <a:cubicBezTo>
                    <a:pt x="10454" y="3727"/>
                    <a:pt x="10383" y="3811"/>
                    <a:pt x="10311" y="3906"/>
                  </a:cubicBezTo>
                  <a:lnTo>
                    <a:pt x="10073" y="4156"/>
                  </a:lnTo>
                  <a:cubicBezTo>
                    <a:pt x="10002" y="4251"/>
                    <a:pt x="9906" y="4335"/>
                    <a:pt x="9823" y="4418"/>
                  </a:cubicBezTo>
                  <a:cubicBezTo>
                    <a:pt x="9740" y="4501"/>
                    <a:pt x="9644" y="4585"/>
                    <a:pt x="9561" y="4668"/>
                  </a:cubicBezTo>
                  <a:cubicBezTo>
                    <a:pt x="9466" y="4751"/>
                    <a:pt x="9371" y="4835"/>
                    <a:pt x="9275" y="4918"/>
                  </a:cubicBezTo>
                  <a:lnTo>
                    <a:pt x="8978" y="5156"/>
                  </a:lnTo>
                  <a:cubicBezTo>
                    <a:pt x="8144" y="5799"/>
                    <a:pt x="7192" y="6287"/>
                    <a:pt x="6168" y="6585"/>
                  </a:cubicBezTo>
                  <a:lnTo>
                    <a:pt x="5811" y="6692"/>
                  </a:lnTo>
                  <a:lnTo>
                    <a:pt x="5442" y="6775"/>
                  </a:lnTo>
                  <a:cubicBezTo>
                    <a:pt x="5322" y="6811"/>
                    <a:pt x="5203" y="6823"/>
                    <a:pt x="5084" y="6847"/>
                  </a:cubicBezTo>
                  <a:cubicBezTo>
                    <a:pt x="4965" y="6859"/>
                    <a:pt x="4846" y="6883"/>
                    <a:pt x="4727" y="6895"/>
                  </a:cubicBezTo>
                  <a:lnTo>
                    <a:pt x="4382" y="6942"/>
                  </a:lnTo>
                  <a:cubicBezTo>
                    <a:pt x="4263" y="6942"/>
                    <a:pt x="4156" y="6954"/>
                    <a:pt x="4037" y="6954"/>
                  </a:cubicBezTo>
                  <a:lnTo>
                    <a:pt x="3870" y="6966"/>
                  </a:lnTo>
                  <a:lnTo>
                    <a:pt x="3394" y="6966"/>
                  </a:lnTo>
                  <a:cubicBezTo>
                    <a:pt x="3287" y="6966"/>
                    <a:pt x="3179" y="6966"/>
                    <a:pt x="3084" y="6954"/>
                  </a:cubicBezTo>
                  <a:cubicBezTo>
                    <a:pt x="2977" y="6954"/>
                    <a:pt x="2882" y="6954"/>
                    <a:pt x="2786" y="6942"/>
                  </a:cubicBezTo>
                  <a:cubicBezTo>
                    <a:pt x="2596" y="6918"/>
                    <a:pt x="2405" y="6906"/>
                    <a:pt x="2227" y="6871"/>
                  </a:cubicBezTo>
                  <a:cubicBezTo>
                    <a:pt x="2048" y="6847"/>
                    <a:pt x="1882" y="6823"/>
                    <a:pt x="1727" y="6787"/>
                  </a:cubicBezTo>
                  <a:cubicBezTo>
                    <a:pt x="1572" y="6752"/>
                    <a:pt x="1417" y="6728"/>
                    <a:pt x="1286" y="6692"/>
                  </a:cubicBezTo>
                  <a:cubicBezTo>
                    <a:pt x="1143" y="6656"/>
                    <a:pt x="1024" y="6621"/>
                    <a:pt x="905" y="6585"/>
                  </a:cubicBezTo>
                  <a:lnTo>
                    <a:pt x="584" y="6478"/>
                  </a:lnTo>
                  <a:cubicBezTo>
                    <a:pt x="489" y="6454"/>
                    <a:pt x="405" y="6418"/>
                    <a:pt x="334" y="6394"/>
                  </a:cubicBezTo>
                  <a:lnTo>
                    <a:pt x="155" y="6323"/>
                  </a:lnTo>
                  <a:lnTo>
                    <a:pt x="48" y="6275"/>
                  </a:lnTo>
                  <a:cubicBezTo>
                    <a:pt x="36" y="6275"/>
                    <a:pt x="24" y="6275"/>
                    <a:pt x="0" y="6263"/>
                  </a:cubicBezTo>
                  <a:lnTo>
                    <a:pt x="0" y="6263"/>
                  </a:lnTo>
                  <a:lnTo>
                    <a:pt x="48" y="6287"/>
                  </a:lnTo>
                  <a:lnTo>
                    <a:pt x="155" y="6335"/>
                  </a:lnTo>
                  <a:lnTo>
                    <a:pt x="334" y="6406"/>
                  </a:lnTo>
                  <a:cubicBezTo>
                    <a:pt x="405" y="6442"/>
                    <a:pt x="489" y="6466"/>
                    <a:pt x="584" y="6502"/>
                  </a:cubicBezTo>
                  <a:lnTo>
                    <a:pt x="893" y="6609"/>
                  </a:lnTo>
                  <a:cubicBezTo>
                    <a:pt x="1012" y="6644"/>
                    <a:pt x="1143" y="6680"/>
                    <a:pt x="1274" y="6716"/>
                  </a:cubicBezTo>
                  <a:cubicBezTo>
                    <a:pt x="1417" y="6764"/>
                    <a:pt x="1560" y="6787"/>
                    <a:pt x="1727" y="6823"/>
                  </a:cubicBezTo>
                  <a:cubicBezTo>
                    <a:pt x="1882" y="6859"/>
                    <a:pt x="2048" y="6883"/>
                    <a:pt x="2227" y="6906"/>
                  </a:cubicBezTo>
                  <a:cubicBezTo>
                    <a:pt x="2405" y="6942"/>
                    <a:pt x="2596" y="6954"/>
                    <a:pt x="2786" y="6978"/>
                  </a:cubicBezTo>
                  <a:cubicBezTo>
                    <a:pt x="2882" y="6990"/>
                    <a:pt x="2977" y="6990"/>
                    <a:pt x="3084" y="7002"/>
                  </a:cubicBezTo>
                  <a:cubicBezTo>
                    <a:pt x="3179" y="7002"/>
                    <a:pt x="3287" y="7014"/>
                    <a:pt x="3394" y="7014"/>
                  </a:cubicBezTo>
                  <a:lnTo>
                    <a:pt x="3882" y="7014"/>
                  </a:lnTo>
                  <a:lnTo>
                    <a:pt x="4049" y="7002"/>
                  </a:lnTo>
                  <a:cubicBezTo>
                    <a:pt x="4156" y="6990"/>
                    <a:pt x="4275" y="6990"/>
                    <a:pt x="4382" y="6978"/>
                  </a:cubicBezTo>
                  <a:lnTo>
                    <a:pt x="4727" y="6942"/>
                  </a:lnTo>
                  <a:cubicBezTo>
                    <a:pt x="4846" y="6930"/>
                    <a:pt x="4965" y="6906"/>
                    <a:pt x="5084" y="6895"/>
                  </a:cubicBezTo>
                  <a:cubicBezTo>
                    <a:pt x="5203" y="6871"/>
                    <a:pt x="5334" y="6847"/>
                    <a:pt x="5453" y="6823"/>
                  </a:cubicBezTo>
                  <a:lnTo>
                    <a:pt x="5823" y="6740"/>
                  </a:lnTo>
                  <a:lnTo>
                    <a:pt x="6192" y="6633"/>
                  </a:lnTo>
                  <a:cubicBezTo>
                    <a:pt x="7216" y="6335"/>
                    <a:pt x="8168" y="5847"/>
                    <a:pt x="9013" y="5192"/>
                  </a:cubicBezTo>
                  <a:lnTo>
                    <a:pt x="9311" y="4954"/>
                  </a:lnTo>
                  <a:lnTo>
                    <a:pt x="9597" y="4704"/>
                  </a:lnTo>
                  <a:cubicBezTo>
                    <a:pt x="9692" y="4620"/>
                    <a:pt x="9775" y="4537"/>
                    <a:pt x="9859" y="4454"/>
                  </a:cubicBezTo>
                  <a:cubicBezTo>
                    <a:pt x="9942" y="4358"/>
                    <a:pt x="10037" y="4287"/>
                    <a:pt x="10109" y="4192"/>
                  </a:cubicBezTo>
                  <a:lnTo>
                    <a:pt x="10347" y="3930"/>
                  </a:lnTo>
                  <a:cubicBezTo>
                    <a:pt x="10418" y="3847"/>
                    <a:pt x="10490" y="3751"/>
                    <a:pt x="10561" y="3668"/>
                  </a:cubicBezTo>
                  <a:lnTo>
                    <a:pt x="10668" y="3537"/>
                  </a:lnTo>
                  <a:cubicBezTo>
                    <a:pt x="10704" y="3489"/>
                    <a:pt x="10728" y="3454"/>
                    <a:pt x="10764" y="3406"/>
                  </a:cubicBezTo>
                  <a:lnTo>
                    <a:pt x="10954" y="3144"/>
                  </a:lnTo>
                  <a:cubicBezTo>
                    <a:pt x="11014" y="3061"/>
                    <a:pt x="11073" y="2965"/>
                    <a:pt x="11121" y="2882"/>
                  </a:cubicBezTo>
                  <a:cubicBezTo>
                    <a:pt x="11180" y="2799"/>
                    <a:pt x="11240" y="2715"/>
                    <a:pt x="11276" y="2632"/>
                  </a:cubicBezTo>
                  <a:cubicBezTo>
                    <a:pt x="11371" y="2465"/>
                    <a:pt x="11478" y="2299"/>
                    <a:pt x="11549" y="2144"/>
                  </a:cubicBezTo>
                  <a:cubicBezTo>
                    <a:pt x="11633" y="1977"/>
                    <a:pt x="11716" y="1834"/>
                    <a:pt x="11776" y="1680"/>
                  </a:cubicBezTo>
                  <a:cubicBezTo>
                    <a:pt x="11835" y="1537"/>
                    <a:pt x="11895" y="1394"/>
                    <a:pt x="11954" y="1263"/>
                  </a:cubicBezTo>
                  <a:cubicBezTo>
                    <a:pt x="12002" y="1132"/>
                    <a:pt x="12050" y="1001"/>
                    <a:pt x="12085" y="882"/>
                  </a:cubicBezTo>
                  <a:cubicBezTo>
                    <a:pt x="12121" y="775"/>
                    <a:pt x="12145" y="668"/>
                    <a:pt x="12180" y="572"/>
                  </a:cubicBezTo>
                  <a:cubicBezTo>
                    <a:pt x="12216" y="477"/>
                    <a:pt x="12228" y="382"/>
                    <a:pt x="12252" y="310"/>
                  </a:cubicBezTo>
                  <a:cubicBezTo>
                    <a:pt x="12264" y="239"/>
                    <a:pt x="12288" y="167"/>
                    <a:pt x="12300" y="120"/>
                  </a:cubicBezTo>
                  <a:lnTo>
                    <a:pt x="1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 flipH="1">
              <a:off x="6513337" y="2521028"/>
              <a:ext cx="875115" cy="869990"/>
            </a:xfrm>
            <a:custGeom>
              <a:avLst/>
              <a:gdLst/>
              <a:ahLst/>
              <a:cxnLst/>
              <a:rect l="l" t="t" r="r" b="b"/>
              <a:pathLst>
                <a:path w="8026" h="7979" extrusionOk="0">
                  <a:moveTo>
                    <a:pt x="560" y="1"/>
                  </a:moveTo>
                  <a:lnTo>
                    <a:pt x="560" y="1"/>
                  </a:lnTo>
                  <a:cubicBezTo>
                    <a:pt x="179" y="2239"/>
                    <a:pt x="0" y="4549"/>
                    <a:pt x="1501" y="6264"/>
                  </a:cubicBezTo>
                  <a:cubicBezTo>
                    <a:pt x="2013" y="6847"/>
                    <a:pt x="3084" y="7645"/>
                    <a:pt x="3858" y="7978"/>
                  </a:cubicBezTo>
                  <a:lnTo>
                    <a:pt x="8025" y="1275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 flipH="1">
              <a:off x="6621170" y="2504237"/>
              <a:ext cx="871190" cy="843931"/>
            </a:xfrm>
            <a:custGeom>
              <a:avLst/>
              <a:gdLst/>
              <a:ahLst/>
              <a:cxnLst/>
              <a:rect l="l" t="t" r="r" b="b"/>
              <a:pathLst>
                <a:path w="7990" h="7740" extrusionOk="0">
                  <a:moveTo>
                    <a:pt x="525" y="0"/>
                  </a:moveTo>
                  <a:lnTo>
                    <a:pt x="525" y="0"/>
                  </a:lnTo>
                  <a:cubicBezTo>
                    <a:pt x="1" y="3060"/>
                    <a:pt x="1406" y="6132"/>
                    <a:pt x="4073" y="7739"/>
                  </a:cubicBezTo>
                  <a:lnTo>
                    <a:pt x="7990" y="1262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 flipH="1">
              <a:off x="7046956" y="3076331"/>
              <a:ext cx="268771" cy="250999"/>
            </a:xfrm>
            <a:custGeom>
              <a:avLst/>
              <a:gdLst/>
              <a:ahLst/>
              <a:cxnLst/>
              <a:rect l="l" t="t" r="r" b="b"/>
              <a:pathLst>
                <a:path w="2465" h="2302" extrusionOk="0">
                  <a:moveTo>
                    <a:pt x="11" y="85"/>
                  </a:moveTo>
                  <a:lnTo>
                    <a:pt x="11" y="85"/>
                  </a:lnTo>
                  <a:cubicBezTo>
                    <a:pt x="8" y="86"/>
                    <a:pt x="4" y="87"/>
                    <a:pt x="0" y="87"/>
                  </a:cubicBezTo>
                  <a:cubicBezTo>
                    <a:pt x="0" y="87"/>
                    <a:pt x="4" y="87"/>
                    <a:pt x="11" y="85"/>
                  </a:cubicBezTo>
                  <a:close/>
                  <a:moveTo>
                    <a:pt x="493" y="1"/>
                  </a:moveTo>
                  <a:cubicBezTo>
                    <a:pt x="377" y="1"/>
                    <a:pt x="262" y="20"/>
                    <a:pt x="155" y="40"/>
                  </a:cubicBezTo>
                  <a:cubicBezTo>
                    <a:pt x="119" y="51"/>
                    <a:pt x="72" y="63"/>
                    <a:pt x="36" y="75"/>
                  </a:cubicBezTo>
                  <a:cubicBezTo>
                    <a:pt x="25" y="81"/>
                    <a:pt x="17" y="83"/>
                    <a:pt x="11" y="85"/>
                  </a:cubicBezTo>
                  <a:lnTo>
                    <a:pt x="11" y="85"/>
                  </a:lnTo>
                  <a:cubicBezTo>
                    <a:pt x="164" y="57"/>
                    <a:pt x="317" y="36"/>
                    <a:pt x="470" y="36"/>
                  </a:cubicBezTo>
                  <a:cubicBezTo>
                    <a:pt x="504" y="36"/>
                    <a:pt x="538" y="37"/>
                    <a:pt x="572" y="40"/>
                  </a:cubicBezTo>
                  <a:cubicBezTo>
                    <a:pt x="774" y="40"/>
                    <a:pt x="976" y="87"/>
                    <a:pt x="1167" y="147"/>
                  </a:cubicBezTo>
                  <a:cubicBezTo>
                    <a:pt x="1643" y="325"/>
                    <a:pt x="2036" y="671"/>
                    <a:pt x="2239" y="1135"/>
                  </a:cubicBezTo>
                  <a:cubicBezTo>
                    <a:pt x="2322" y="1325"/>
                    <a:pt x="2381" y="1528"/>
                    <a:pt x="2405" y="1730"/>
                  </a:cubicBezTo>
                  <a:cubicBezTo>
                    <a:pt x="2429" y="1921"/>
                    <a:pt x="2429" y="2111"/>
                    <a:pt x="2405" y="2302"/>
                  </a:cubicBezTo>
                  <a:cubicBezTo>
                    <a:pt x="2405" y="2302"/>
                    <a:pt x="2417" y="2290"/>
                    <a:pt x="2417" y="2266"/>
                  </a:cubicBezTo>
                  <a:cubicBezTo>
                    <a:pt x="2429" y="2230"/>
                    <a:pt x="2441" y="2195"/>
                    <a:pt x="2441" y="2147"/>
                  </a:cubicBezTo>
                  <a:cubicBezTo>
                    <a:pt x="2465" y="2004"/>
                    <a:pt x="2465" y="1873"/>
                    <a:pt x="2453" y="1730"/>
                  </a:cubicBezTo>
                  <a:cubicBezTo>
                    <a:pt x="2405" y="1254"/>
                    <a:pt x="2191" y="825"/>
                    <a:pt x="1846" y="492"/>
                  </a:cubicBezTo>
                  <a:cubicBezTo>
                    <a:pt x="1488" y="182"/>
                    <a:pt x="1036" y="4"/>
                    <a:pt x="572" y="4"/>
                  </a:cubicBezTo>
                  <a:cubicBezTo>
                    <a:pt x="545" y="2"/>
                    <a:pt x="519" y="1"/>
                    <a:pt x="4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 flipH="1">
              <a:off x="7261098" y="2530187"/>
              <a:ext cx="154612" cy="468741"/>
            </a:xfrm>
            <a:custGeom>
              <a:avLst/>
              <a:gdLst/>
              <a:ahLst/>
              <a:cxnLst/>
              <a:rect l="l" t="t" r="r" b="b"/>
              <a:pathLst>
                <a:path w="1418" h="4299" extrusionOk="0">
                  <a:moveTo>
                    <a:pt x="365" y="1582"/>
                  </a:moveTo>
                  <a:cubicBezTo>
                    <a:pt x="395" y="1582"/>
                    <a:pt x="424" y="1586"/>
                    <a:pt x="453" y="1596"/>
                  </a:cubicBezTo>
                  <a:cubicBezTo>
                    <a:pt x="579" y="1616"/>
                    <a:pt x="702" y="1666"/>
                    <a:pt x="811" y="1737"/>
                  </a:cubicBezTo>
                  <a:lnTo>
                    <a:pt x="811" y="1737"/>
                  </a:lnTo>
                  <a:cubicBezTo>
                    <a:pt x="762" y="1807"/>
                    <a:pt x="706" y="1872"/>
                    <a:pt x="643" y="1929"/>
                  </a:cubicBezTo>
                  <a:cubicBezTo>
                    <a:pt x="572" y="2001"/>
                    <a:pt x="477" y="2048"/>
                    <a:pt x="369" y="2060"/>
                  </a:cubicBezTo>
                  <a:cubicBezTo>
                    <a:pt x="356" y="2062"/>
                    <a:pt x="343" y="2062"/>
                    <a:pt x="329" y="2062"/>
                  </a:cubicBezTo>
                  <a:cubicBezTo>
                    <a:pt x="236" y="2062"/>
                    <a:pt x="148" y="2026"/>
                    <a:pt x="96" y="1953"/>
                  </a:cubicBezTo>
                  <a:cubicBezTo>
                    <a:pt x="60" y="1905"/>
                    <a:pt x="48" y="1858"/>
                    <a:pt x="60" y="1798"/>
                  </a:cubicBezTo>
                  <a:cubicBezTo>
                    <a:pt x="72" y="1751"/>
                    <a:pt x="96" y="1703"/>
                    <a:pt x="143" y="1667"/>
                  </a:cubicBezTo>
                  <a:cubicBezTo>
                    <a:pt x="204" y="1615"/>
                    <a:pt x="284" y="1582"/>
                    <a:pt x="365" y="1582"/>
                  </a:cubicBezTo>
                  <a:close/>
                  <a:moveTo>
                    <a:pt x="667" y="0"/>
                  </a:moveTo>
                  <a:cubicBezTo>
                    <a:pt x="667" y="12"/>
                    <a:pt x="739" y="72"/>
                    <a:pt x="846" y="227"/>
                  </a:cubicBezTo>
                  <a:cubicBezTo>
                    <a:pt x="977" y="441"/>
                    <a:pt x="1048" y="691"/>
                    <a:pt x="1048" y="941"/>
                  </a:cubicBezTo>
                  <a:cubicBezTo>
                    <a:pt x="1048" y="1108"/>
                    <a:pt x="1024" y="1286"/>
                    <a:pt x="965" y="1441"/>
                  </a:cubicBezTo>
                  <a:cubicBezTo>
                    <a:pt x="931" y="1531"/>
                    <a:pt x="890" y="1615"/>
                    <a:pt x="840" y="1693"/>
                  </a:cubicBezTo>
                  <a:lnTo>
                    <a:pt x="840" y="1693"/>
                  </a:lnTo>
                  <a:cubicBezTo>
                    <a:pt x="727" y="1617"/>
                    <a:pt x="600" y="1563"/>
                    <a:pt x="465" y="1536"/>
                  </a:cubicBezTo>
                  <a:cubicBezTo>
                    <a:pt x="433" y="1530"/>
                    <a:pt x="401" y="1527"/>
                    <a:pt x="370" y="1527"/>
                  </a:cubicBezTo>
                  <a:cubicBezTo>
                    <a:pt x="272" y="1527"/>
                    <a:pt x="177" y="1556"/>
                    <a:pt x="96" y="1620"/>
                  </a:cubicBezTo>
                  <a:cubicBezTo>
                    <a:pt x="48" y="1667"/>
                    <a:pt x="24" y="1727"/>
                    <a:pt x="0" y="1786"/>
                  </a:cubicBezTo>
                  <a:cubicBezTo>
                    <a:pt x="0" y="1858"/>
                    <a:pt x="12" y="1917"/>
                    <a:pt x="48" y="1977"/>
                  </a:cubicBezTo>
                  <a:cubicBezTo>
                    <a:pt x="123" y="2062"/>
                    <a:pt x="227" y="2110"/>
                    <a:pt x="333" y="2110"/>
                  </a:cubicBezTo>
                  <a:cubicBezTo>
                    <a:pt x="345" y="2110"/>
                    <a:pt x="357" y="2109"/>
                    <a:pt x="369" y="2108"/>
                  </a:cubicBezTo>
                  <a:cubicBezTo>
                    <a:pt x="489" y="2084"/>
                    <a:pt x="584" y="2036"/>
                    <a:pt x="667" y="1953"/>
                  </a:cubicBezTo>
                  <a:cubicBezTo>
                    <a:pt x="734" y="1896"/>
                    <a:pt x="792" y="1830"/>
                    <a:pt x="843" y="1759"/>
                  </a:cubicBezTo>
                  <a:lnTo>
                    <a:pt x="843" y="1759"/>
                  </a:lnTo>
                  <a:cubicBezTo>
                    <a:pt x="915" y="1810"/>
                    <a:pt x="981" y="1872"/>
                    <a:pt x="1036" y="1941"/>
                  </a:cubicBezTo>
                  <a:cubicBezTo>
                    <a:pt x="1179" y="2096"/>
                    <a:pt x="1274" y="2298"/>
                    <a:pt x="1322" y="2513"/>
                  </a:cubicBezTo>
                  <a:cubicBezTo>
                    <a:pt x="1370" y="2703"/>
                    <a:pt x="1370" y="2905"/>
                    <a:pt x="1322" y="3096"/>
                  </a:cubicBezTo>
                  <a:cubicBezTo>
                    <a:pt x="1286" y="3263"/>
                    <a:pt x="1227" y="3417"/>
                    <a:pt x="1131" y="3572"/>
                  </a:cubicBezTo>
                  <a:cubicBezTo>
                    <a:pt x="1000" y="3787"/>
                    <a:pt x="846" y="3977"/>
                    <a:pt x="643" y="4132"/>
                  </a:cubicBezTo>
                  <a:cubicBezTo>
                    <a:pt x="572" y="4191"/>
                    <a:pt x="524" y="4227"/>
                    <a:pt x="477" y="4251"/>
                  </a:cubicBezTo>
                  <a:cubicBezTo>
                    <a:pt x="465" y="4275"/>
                    <a:pt x="441" y="4286"/>
                    <a:pt x="429" y="4298"/>
                  </a:cubicBezTo>
                  <a:lnTo>
                    <a:pt x="429" y="4298"/>
                  </a:lnTo>
                  <a:cubicBezTo>
                    <a:pt x="441" y="4286"/>
                    <a:pt x="465" y="4275"/>
                    <a:pt x="489" y="4263"/>
                  </a:cubicBezTo>
                  <a:cubicBezTo>
                    <a:pt x="548" y="4227"/>
                    <a:pt x="608" y="4191"/>
                    <a:pt x="655" y="4144"/>
                  </a:cubicBezTo>
                  <a:cubicBezTo>
                    <a:pt x="858" y="4001"/>
                    <a:pt x="1036" y="3810"/>
                    <a:pt x="1167" y="3584"/>
                  </a:cubicBezTo>
                  <a:cubicBezTo>
                    <a:pt x="1262" y="3441"/>
                    <a:pt x="1322" y="3275"/>
                    <a:pt x="1370" y="3096"/>
                  </a:cubicBezTo>
                  <a:cubicBezTo>
                    <a:pt x="1417" y="2905"/>
                    <a:pt x="1417" y="2691"/>
                    <a:pt x="1370" y="2501"/>
                  </a:cubicBezTo>
                  <a:cubicBezTo>
                    <a:pt x="1322" y="2274"/>
                    <a:pt x="1215" y="2072"/>
                    <a:pt x="1072" y="1905"/>
                  </a:cubicBezTo>
                  <a:cubicBezTo>
                    <a:pt x="1013" y="1833"/>
                    <a:pt x="946" y="1769"/>
                    <a:pt x="872" y="1715"/>
                  </a:cubicBezTo>
                  <a:lnTo>
                    <a:pt x="872" y="1715"/>
                  </a:lnTo>
                  <a:cubicBezTo>
                    <a:pt x="924" y="1633"/>
                    <a:pt x="966" y="1544"/>
                    <a:pt x="1000" y="1453"/>
                  </a:cubicBezTo>
                  <a:cubicBezTo>
                    <a:pt x="1060" y="1286"/>
                    <a:pt x="1084" y="1108"/>
                    <a:pt x="1084" y="929"/>
                  </a:cubicBezTo>
                  <a:cubicBezTo>
                    <a:pt x="1072" y="679"/>
                    <a:pt x="989" y="429"/>
                    <a:pt x="858" y="215"/>
                  </a:cubicBezTo>
                  <a:cubicBezTo>
                    <a:pt x="822" y="155"/>
                    <a:pt x="774" y="96"/>
                    <a:pt x="727" y="48"/>
                  </a:cubicBezTo>
                  <a:cubicBezTo>
                    <a:pt x="715" y="36"/>
                    <a:pt x="691" y="12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 flipH="1">
              <a:off x="6870434" y="2573037"/>
              <a:ext cx="199970" cy="506359"/>
            </a:xfrm>
            <a:custGeom>
              <a:avLst/>
              <a:gdLst/>
              <a:ahLst/>
              <a:cxnLst/>
              <a:rect l="l" t="t" r="r" b="b"/>
              <a:pathLst>
                <a:path w="1834" h="4644" extrusionOk="0">
                  <a:moveTo>
                    <a:pt x="810" y="0"/>
                  </a:moveTo>
                  <a:lnTo>
                    <a:pt x="810" y="0"/>
                  </a:lnTo>
                  <a:cubicBezTo>
                    <a:pt x="803" y="4"/>
                    <a:pt x="797" y="8"/>
                    <a:pt x="790" y="12"/>
                  </a:cubicBezTo>
                  <a:lnTo>
                    <a:pt x="790" y="12"/>
                  </a:lnTo>
                  <a:cubicBezTo>
                    <a:pt x="798" y="12"/>
                    <a:pt x="800" y="11"/>
                    <a:pt x="810" y="0"/>
                  </a:cubicBezTo>
                  <a:close/>
                  <a:moveTo>
                    <a:pt x="1097" y="1725"/>
                  </a:moveTo>
                  <a:cubicBezTo>
                    <a:pt x="1112" y="1725"/>
                    <a:pt x="1128" y="1725"/>
                    <a:pt x="1143" y="1727"/>
                  </a:cubicBezTo>
                  <a:cubicBezTo>
                    <a:pt x="1489" y="1762"/>
                    <a:pt x="1751" y="2036"/>
                    <a:pt x="1774" y="2370"/>
                  </a:cubicBezTo>
                  <a:cubicBezTo>
                    <a:pt x="1786" y="2453"/>
                    <a:pt x="1763" y="2536"/>
                    <a:pt x="1739" y="2620"/>
                  </a:cubicBezTo>
                  <a:cubicBezTo>
                    <a:pt x="1703" y="2691"/>
                    <a:pt x="1667" y="2762"/>
                    <a:pt x="1608" y="2822"/>
                  </a:cubicBezTo>
                  <a:cubicBezTo>
                    <a:pt x="1501" y="2941"/>
                    <a:pt x="1346" y="3024"/>
                    <a:pt x="1191" y="3060"/>
                  </a:cubicBezTo>
                  <a:cubicBezTo>
                    <a:pt x="1135" y="3073"/>
                    <a:pt x="1080" y="3080"/>
                    <a:pt x="1025" y="3080"/>
                  </a:cubicBezTo>
                  <a:cubicBezTo>
                    <a:pt x="927" y="3080"/>
                    <a:pt x="830" y="3058"/>
                    <a:pt x="739" y="3013"/>
                  </a:cubicBezTo>
                  <a:cubicBezTo>
                    <a:pt x="596" y="2941"/>
                    <a:pt x="489" y="2846"/>
                    <a:pt x="393" y="2715"/>
                  </a:cubicBezTo>
                  <a:cubicBezTo>
                    <a:pt x="373" y="2684"/>
                    <a:pt x="354" y="2653"/>
                    <a:pt x="336" y="2621"/>
                  </a:cubicBezTo>
                  <a:lnTo>
                    <a:pt x="336" y="2621"/>
                  </a:lnTo>
                  <a:cubicBezTo>
                    <a:pt x="349" y="2486"/>
                    <a:pt x="384" y="2351"/>
                    <a:pt x="441" y="2227"/>
                  </a:cubicBezTo>
                  <a:cubicBezTo>
                    <a:pt x="500" y="2084"/>
                    <a:pt x="596" y="1965"/>
                    <a:pt x="715" y="1870"/>
                  </a:cubicBezTo>
                  <a:cubicBezTo>
                    <a:pt x="822" y="1773"/>
                    <a:pt x="958" y="1725"/>
                    <a:pt x="1097" y="1725"/>
                  </a:cubicBezTo>
                  <a:close/>
                  <a:moveTo>
                    <a:pt x="790" y="12"/>
                  </a:moveTo>
                  <a:cubicBezTo>
                    <a:pt x="789" y="12"/>
                    <a:pt x="788" y="12"/>
                    <a:pt x="786" y="12"/>
                  </a:cubicBezTo>
                  <a:cubicBezTo>
                    <a:pt x="762" y="24"/>
                    <a:pt x="751" y="36"/>
                    <a:pt x="727" y="48"/>
                  </a:cubicBezTo>
                  <a:cubicBezTo>
                    <a:pt x="631" y="95"/>
                    <a:pt x="560" y="155"/>
                    <a:pt x="489" y="226"/>
                  </a:cubicBezTo>
                  <a:cubicBezTo>
                    <a:pt x="227" y="488"/>
                    <a:pt x="60" y="822"/>
                    <a:pt x="24" y="1191"/>
                  </a:cubicBezTo>
                  <a:cubicBezTo>
                    <a:pt x="0" y="1441"/>
                    <a:pt x="12" y="1691"/>
                    <a:pt x="60" y="1941"/>
                  </a:cubicBezTo>
                  <a:cubicBezTo>
                    <a:pt x="99" y="2178"/>
                    <a:pt x="172" y="2406"/>
                    <a:pt x="290" y="2620"/>
                  </a:cubicBezTo>
                  <a:lnTo>
                    <a:pt x="290" y="2620"/>
                  </a:lnTo>
                  <a:cubicBezTo>
                    <a:pt x="289" y="2628"/>
                    <a:pt x="287" y="2636"/>
                    <a:pt x="286" y="2643"/>
                  </a:cubicBezTo>
                  <a:cubicBezTo>
                    <a:pt x="274" y="2774"/>
                    <a:pt x="274" y="2917"/>
                    <a:pt x="286" y="3060"/>
                  </a:cubicBezTo>
                  <a:cubicBezTo>
                    <a:pt x="322" y="3310"/>
                    <a:pt x="417" y="3548"/>
                    <a:pt x="536" y="3763"/>
                  </a:cubicBezTo>
                  <a:cubicBezTo>
                    <a:pt x="643" y="3941"/>
                    <a:pt x="774" y="4108"/>
                    <a:pt x="929" y="4239"/>
                  </a:cubicBezTo>
                  <a:cubicBezTo>
                    <a:pt x="1048" y="4346"/>
                    <a:pt x="1179" y="4441"/>
                    <a:pt x="1322" y="4513"/>
                  </a:cubicBezTo>
                  <a:cubicBezTo>
                    <a:pt x="1370" y="4537"/>
                    <a:pt x="1417" y="4560"/>
                    <a:pt x="1477" y="4572"/>
                  </a:cubicBezTo>
                  <a:cubicBezTo>
                    <a:pt x="1513" y="4596"/>
                    <a:pt x="1548" y="4608"/>
                    <a:pt x="1596" y="4620"/>
                  </a:cubicBezTo>
                  <a:lnTo>
                    <a:pt x="1657" y="4630"/>
                  </a:lnTo>
                  <a:lnTo>
                    <a:pt x="1657" y="4630"/>
                  </a:lnTo>
                  <a:cubicBezTo>
                    <a:pt x="1547" y="4587"/>
                    <a:pt x="1430" y="4543"/>
                    <a:pt x="1322" y="4489"/>
                  </a:cubicBezTo>
                  <a:cubicBezTo>
                    <a:pt x="1191" y="4417"/>
                    <a:pt x="1060" y="4322"/>
                    <a:pt x="953" y="4227"/>
                  </a:cubicBezTo>
                  <a:cubicBezTo>
                    <a:pt x="798" y="4084"/>
                    <a:pt x="667" y="3929"/>
                    <a:pt x="572" y="3751"/>
                  </a:cubicBezTo>
                  <a:cubicBezTo>
                    <a:pt x="441" y="3536"/>
                    <a:pt x="370" y="3298"/>
                    <a:pt x="334" y="3048"/>
                  </a:cubicBezTo>
                  <a:cubicBezTo>
                    <a:pt x="312" y="2931"/>
                    <a:pt x="310" y="2804"/>
                    <a:pt x="327" y="2684"/>
                  </a:cubicBezTo>
                  <a:lnTo>
                    <a:pt x="327" y="2684"/>
                  </a:lnTo>
                  <a:cubicBezTo>
                    <a:pt x="341" y="2706"/>
                    <a:pt x="355" y="2729"/>
                    <a:pt x="370" y="2751"/>
                  </a:cubicBezTo>
                  <a:cubicBezTo>
                    <a:pt x="465" y="2882"/>
                    <a:pt x="584" y="2989"/>
                    <a:pt x="727" y="3060"/>
                  </a:cubicBezTo>
                  <a:cubicBezTo>
                    <a:pt x="825" y="3109"/>
                    <a:pt x="941" y="3136"/>
                    <a:pt x="1058" y="3136"/>
                  </a:cubicBezTo>
                  <a:cubicBezTo>
                    <a:pt x="1110" y="3136"/>
                    <a:pt x="1163" y="3131"/>
                    <a:pt x="1215" y="3120"/>
                  </a:cubicBezTo>
                  <a:cubicBezTo>
                    <a:pt x="1382" y="3072"/>
                    <a:pt x="1536" y="2989"/>
                    <a:pt x="1655" y="2858"/>
                  </a:cubicBezTo>
                  <a:cubicBezTo>
                    <a:pt x="1715" y="2798"/>
                    <a:pt x="1763" y="2715"/>
                    <a:pt x="1786" y="2643"/>
                  </a:cubicBezTo>
                  <a:cubicBezTo>
                    <a:pt x="1822" y="2548"/>
                    <a:pt x="1834" y="2465"/>
                    <a:pt x="1834" y="2370"/>
                  </a:cubicBezTo>
                  <a:cubicBezTo>
                    <a:pt x="1822" y="2191"/>
                    <a:pt x="1751" y="2024"/>
                    <a:pt x="1620" y="1893"/>
                  </a:cubicBezTo>
                  <a:cubicBezTo>
                    <a:pt x="1548" y="1834"/>
                    <a:pt x="1477" y="1786"/>
                    <a:pt x="1405" y="1750"/>
                  </a:cubicBezTo>
                  <a:cubicBezTo>
                    <a:pt x="1322" y="1703"/>
                    <a:pt x="1239" y="1679"/>
                    <a:pt x="1155" y="1679"/>
                  </a:cubicBezTo>
                  <a:cubicBezTo>
                    <a:pt x="1139" y="1678"/>
                    <a:pt x="1122" y="1677"/>
                    <a:pt x="1105" y="1677"/>
                  </a:cubicBezTo>
                  <a:cubicBezTo>
                    <a:pt x="956" y="1677"/>
                    <a:pt x="809" y="1725"/>
                    <a:pt x="691" y="1822"/>
                  </a:cubicBezTo>
                  <a:cubicBezTo>
                    <a:pt x="572" y="1929"/>
                    <a:pt x="465" y="2060"/>
                    <a:pt x="405" y="2203"/>
                  </a:cubicBezTo>
                  <a:cubicBezTo>
                    <a:pt x="357" y="2319"/>
                    <a:pt x="324" y="2436"/>
                    <a:pt x="301" y="2559"/>
                  </a:cubicBezTo>
                  <a:lnTo>
                    <a:pt x="301" y="2559"/>
                  </a:lnTo>
                  <a:cubicBezTo>
                    <a:pt x="196" y="2363"/>
                    <a:pt x="124" y="2154"/>
                    <a:pt x="96" y="1929"/>
                  </a:cubicBezTo>
                  <a:cubicBezTo>
                    <a:pt x="36" y="1691"/>
                    <a:pt x="24" y="1441"/>
                    <a:pt x="48" y="1191"/>
                  </a:cubicBezTo>
                  <a:cubicBezTo>
                    <a:pt x="84" y="834"/>
                    <a:pt x="239" y="500"/>
                    <a:pt x="489" y="238"/>
                  </a:cubicBezTo>
                  <a:cubicBezTo>
                    <a:pt x="579" y="148"/>
                    <a:pt x="679" y="80"/>
                    <a:pt x="790" y="12"/>
                  </a:cubicBezTo>
                  <a:close/>
                  <a:moveTo>
                    <a:pt x="1657" y="4630"/>
                  </a:moveTo>
                  <a:cubicBezTo>
                    <a:pt x="1668" y="4635"/>
                    <a:pt x="1680" y="4639"/>
                    <a:pt x="1691" y="4644"/>
                  </a:cubicBezTo>
                  <a:lnTo>
                    <a:pt x="1667" y="4632"/>
                  </a:lnTo>
                  <a:lnTo>
                    <a:pt x="1657" y="463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 flipH="1">
              <a:off x="6939238" y="3226033"/>
              <a:ext cx="36418" cy="119502"/>
            </a:xfrm>
            <a:custGeom>
              <a:avLst/>
              <a:gdLst/>
              <a:ahLst/>
              <a:cxnLst/>
              <a:rect l="l" t="t" r="r" b="b"/>
              <a:pathLst>
                <a:path w="334" h="1096" extrusionOk="0">
                  <a:moveTo>
                    <a:pt x="1" y="0"/>
                  </a:moveTo>
                  <a:cubicBezTo>
                    <a:pt x="36" y="191"/>
                    <a:pt x="84" y="369"/>
                    <a:pt x="143" y="560"/>
                  </a:cubicBezTo>
                  <a:cubicBezTo>
                    <a:pt x="191" y="738"/>
                    <a:pt x="263" y="917"/>
                    <a:pt x="334" y="1095"/>
                  </a:cubicBezTo>
                  <a:cubicBezTo>
                    <a:pt x="310" y="905"/>
                    <a:pt x="263" y="726"/>
                    <a:pt x="191" y="536"/>
                  </a:cubicBezTo>
                  <a:cubicBezTo>
                    <a:pt x="143" y="357"/>
                    <a:pt x="84" y="167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6"/>
            <p:cNvSpPr/>
            <p:nvPr/>
          </p:nvSpPr>
          <p:spPr>
            <a:xfrm flipH="1">
              <a:off x="6884721" y="3140333"/>
              <a:ext cx="36418" cy="120811"/>
            </a:xfrm>
            <a:custGeom>
              <a:avLst/>
              <a:gdLst/>
              <a:ahLst/>
              <a:cxnLst/>
              <a:rect l="l" t="t" r="r" b="b"/>
              <a:pathLst>
                <a:path w="334" h="1108" extrusionOk="0">
                  <a:moveTo>
                    <a:pt x="1" y="0"/>
                  </a:moveTo>
                  <a:cubicBezTo>
                    <a:pt x="36" y="191"/>
                    <a:pt x="84" y="381"/>
                    <a:pt x="144" y="560"/>
                  </a:cubicBezTo>
                  <a:cubicBezTo>
                    <a:pt x="191" y="738"/>
                    <a:pt x="251" y="929"/>
                    <a:pt x="334" y="1108"/>
                  </a:cubicBezTo>
                  <a:cubicBezTo>
                    <a:pt x="298" y="917"/>
                    <a:pt x="251" y="727"/>
                    <a:pt x="191" y="548"/>
                  </a:cubicBezTo>
                  <a:cubicBezTo>
                    <a:pt x="144" y="357"/>
                    <a:pt x="84" y="179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6"/>
            <p:cNvSpPr/>
            <p:nvPr/>
          </p:nvSpPr>
          <p:spPr>
            <a:xfrm flipH="1">
              <a:off x="6831405" y="3048092"/>
              <a:ext cx="37835" cy="124736"/>
            </a:xfrm>
            <a:custGeom>
              <a:avLst/>
              <a:gdLst/>
              <a:ahLst/>
              <a:cxnLst/>
              <a:rect l="l" t="t" r="r" b="b"/>
              <a:pathLst>
                <a:path w="347" h="1144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203"/>
                    <a:pt x="84" y="394"/>
                    <a:pt x="144" y="584"/>
                  </a:cubicBezTo>
                  <a:cubicBezTo>
                    <a:pt x="191" y="775"/>
                    <a:pt x="263" y="965"/>
                    <a:pt x="346" y="1144"/>
                  </a:cubicBezTo>
                  <a:cubicBezTo>
                    <a:pt x="310" y="942"/>
                    <a:pt x="263" y="751"/>
                    <a:pt x="191" y="561"/>
                  </a:cubicBezTo>
                  <a:cubicBezTo>
                    <a:pt x="144" y="370"/>
                    <a:pt x="84" y="180"/>
                    <a:pt x="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 flipH="1">
              <a:off x="6778197" y="2962501"/>
              <a:ext cx="37726" cy="123428"/>
            </a:xfrm>
            <a:custGeom>
              <a:avLst/>
              <a:gdLst/>
              <a:ahLst/>
              <a:cxnLst/>
              <a:rect l="l" t="t" r="r" b="b"/>
              <a:pathLst>
                <a:path w="346" h="1132" extrusionOk="0">
                  <a:moveTo>
                    <a:pt x="0" y="0"/>
                  </a:moveTo>
                  <a:lnTo>
                    <a:pt x="0" y="0"/>
                  </a:lnTo>
                  <a:cubicBezTo>
                    <a:pt x="36" y="191"/>
                    <a:pt x="83" y="381"/>
                    <a:pt x="143" y="572"/>
                  </a:cubicBezTo>
                  <a:cubicBezTo>
                    <a:pt x="202" y="762"/>
                    <a:pt x="262" y="953"/>
                    <a:pt x="345" y="1131"/>
                  </a:cubicBezTo>
                  <a:cubicBezTo>
                    <a:pt x="310" y="941"/>
                    <a:pt x="262" y="750"/>
                    <a:pt x="191" y="560"/>
                  </a:cubicBezTo>
                  <a:cubicBezTo>
                    <a:pt x="143" y="369"/>
                    <a:pt x="83" y="179"/>
                    <a:pt x="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 flipH="1">
              <a:off x="6723681" y="2884543"/>
              <a:ext cx="36418" cy="120920"/>
            </a:xfrm>
            <a:custGeom>
              <a:avLst/>
              <a:gdLst/>
              <a:ahLst/>
              <a:cxnLst/>
              <a:rect l="l" t="t" r="r" b="b"/>
              <a:pathLst>
                <a:path w="334" h="1109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91"/>
                    <a:pt x="83" y="382"/>
                    <a:pt x="143" y="560"/>
                  </a:cubicBezTo>
                  <a:cubicBezTo>
                    <a:pt x="191" y="751"/>
                    <a:pt x="250" y="929"/>
                    <a:pt x="333" y="1108"/>
                  </a:cubicBezTo>
                  <a:cubicBezTo>
                    <a:pt x="298" y="918"/>
                    <a:pt x="250" y="727"/>
                    <a:pt x="191" y="548"/>
                  </a:cubicBezTo>
                  <a:cubicBezTo>
                    <a:pt x="143" y="358"/>
                    <a:pt x="83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 flipH="1">
              <a:off x="6671781" y="2787177"/>
              <a:ext cx="39035" cy="127353"/>
            </a:xfrm>
            <a:custGeom>
              <a:avLst/>
              <a:gdLst/>
              <a:ahLst/>
              <a:cxnLst/>
              <a:rect l="l" t="t" r="r" b="b"/>
              <a:pathLst>
                <a:path w="358" h="1168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203"/>
                    <a:pt x="96" y="394"/>
                    <a:pt x="155" y="584"/>
                  </a:cubicBezTo>
                  <a:cubicBezTo>
                    <a:pt x="215" y="787"/>
                    <a:pt x="274" y="977"/>
                    <a:pt x="358" y="1168"/>
                  </a:cubicBezTo>
                  <a:cubicBezTo>
                    <a:pt x="322" y="965"/>
                    <a:pt x="274" y="763"/>
                    <a:pt x="203" y="572"/>
                  </a:cubicBezTo>
                  <a:cubicBezTo>
                    <a:pt x="155" y="382"/>
                    <a:pt x="84" y="179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 flipH="1">
              <a:off x="6617265" y="2698969"/>
              <a:ext cx="40343" cy="129861"/>
            </a:xfrm>
            <a:custGeom>
              <a:avLst/>
              <a:gdLst/>
              <a:ahLst/>
              <a:cxnLst/>
              <a:rect l="l" t="t" r="r" b="b"/>
              <a:pathLst>
                <a:path w="370" h="1191" extrusionOk="0">
                  <a:moveTo>
                    <a:pt x="1" y="0"/>
                  </a:moveTo>
                  <a:cubicBezTo>
                    <a:pt x="36" y="203"/>
                    <a:pt x="96" y="405"/>
                    <a:pt x="167" y="595"/>
                  </a:cubicBezTo>
                  <a:cubicBezTo>
                    <a:pt x="215" y="798"/>
                    <a:pt x="286" y="1000"/>
                    <a:pt x="370" y="1191"/>
                  </a:cubicBezTo>
                  <a:cubicBezTo>
                    <a:pt x="334" y="976"/>
                    <a:pt x="274" y="786"/>
                    <a:pt x="215" y="584"/>
                  </a:cubicBezTo>
                  <a:cubicBezTo>
                    <a:pt x="155" y="381"/>
                    <a:pt x="84" y="191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 flipH="1">
              <a:off x="6565366" y="2645652"/>
              <a:ext cx="28567" cy="97477"/>
            </a:xfrm>
            <a:custGeom>
              <a:avLst/>
              <a:gdLst/>
              <a:ahLst/>
              <a:cxnLst/>
              <a:rect l="l" t="t" r="r" b="b"/>
              <a:pathLst>
                <a:path w="262" h="894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156"/>
                    <a:pt x="60" y="311"/>
                    <a:pt x="107" y="453"/>
                  </a:cubicBezTo>
                  <a:cubicBezTo>
                    <a:pt x="143" y="608"/>
                    <a:pt x="202" y="751"/>
                    <a:pt x="262" y="894"/>
                  </a:cubicBezTo>
                  <a:cubicBezTo>
                    <a:pt x="250" y="739"/>
                    <a:pt x="214" y="584"/>
                    <a:pt x="155" y="442"/>
                  </a:cubicBezTo>
                  <a:cubicBezTo>
                    <a:pt x="119" y="287"/>
                    <a:pt x="71" y="144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 flipH="1">
              <a:off x="8167262" y="2479487"/>
              <a:ext cx="322416" cy="660098"/>
            </a:xfrm>
            <a:custGeom>
              <a:avLst/>
              <a:gdLst/>
              <a:ahLst/>
              <a:cxnLst/>
              <a:rect l="l" t="t" r="r" b="b"/>
              <a:pathLst>
                <a:path w="2957" h="6054" extrusionOk="0">
                  <a:moveTo>
                    <a:pt x="2957" y="1"/>
                  </a:moveTo>
                  <a:lnTo>
                    <a:pt x="2957" y="1"/>
                  </a:lnTo>
                  <a:cubicBezTo>
                    <a:pt x="2433" y="239"/>
                    <a:pt x="254" y="3025"/>
                    <a:pt x="99" y="4835"/>
                  </a:cubicBezTo>
                  <a:cubicBezTo>
                    <a:pt x="1" y="5956"/>
                    <a:pt x="1779" y="6054"/>
                    <a:pt x="2401" y="6054"/>
                  </a:cubicBezTo>
                  <a:cubicBezTo>
                    <a:pt x="2532" y="6054"/>
                    <a:pt x="2611" y="6049"/>
                    <a:pt x="2611" y="6049"/>
                  </a:cubicBezTo>
                  <a:cubicBezTo>
                    <a:pt x="2611" y="6049"/>
                    <a:pt x="2788" y="572"/>
                    <a:pt x="2720" y="572"/>
                  </a:cubicBezTo>
                  <a:lnTo>
                    <a:pt x="2720" y="572"/>
                  </a:lnTo>
                  <a:cubicBezTo>
                    <a:pt x="2719" y="572"/>
                    <a:pt x="2719" y="572"/>
                    <a:pt x="2719" y="572"/>
                  </a:cubicBezTo>
                  <a:lnTo>
                    <a:pt x="295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 flipH="1">
              <a:off x="8221783" y="2889776"/>
              <a:ext cx="90935" cy="100094"/>
            </a:xfrm>
            <a:custGeom>
              <a:avLst/>
              <a:gdLst/>
              <a:ahLst/>
              <a:cxnLst/>
              <a:rect l="l" t="t" r="r" b="b"/>
              <a:pathLst>
                <a:path w="834" h="918" extrusionOk="0">
                  <a:moveTo>
                    <a:pt x="834" y="0"/>
                  </a:moveTo>
                  <a:cubicBezTo>
                    <a:pt x="832" y="2"/>
                    <a:pt x="831" y="4"/>
                    <a:pt x="829" y="5"/>
                  </a:cubicBezTo>
                  <a:lnTo>
                    <a:pt x="829" y="5"/>
                  </a:lnTo>
                  <a:cubicBezTo>
                    <a:pt x="832" y="2"/>
                    <a:pt x="833" y="0"/>
                    <a:pt x="834" y="0"/>
                  </a:cubicBezTo>
                  <a:close/>
                  <a:moveTo>
                    <a:pt x="829" y="5"/>
                  </a:moveTo>
                  <a:cubicBezTo>
                    <a:pt x="825" y="11"/>
                    <a:pt x="817" y="21"/>
                    <a:pt x="810" y="36"/>
                  </a:cubicBezTo>
                  <a:cubicBezTo>
                    <a:pt x="820" y="26"/>
                    <a:pt x="821" y="15"/>
                    <a:pt x="829" y="5"/>
                  </a:cubicBezTo>
                  <a:close/>
                  <a:moveTo>
                    <a:pt x="810" y="36"/>
                  </a:moveTo>
                  <a:lnTo>
                    <a:pt x="810" y="36"/>
                  </a:lnTo>
                  <a:cubicBezTo>
                    <a:pt x="802" y="44"/>
                    <a:pt x="794" y="53"/>
                    <a:pt x="786" y="63"/>
                  </a:cubicBezTo>
                  <a:lnTo>
                    <a:pt x="786" y="63"/>
                  </a:lnTo>
                  <a:lnTo>
                    <a:pt x="810" y="36"/>
                  </a:lnTo>
                  <a:close/>
                  <a:moveTo>
                    <a:pt x="786" y="63"/>
                  </a:moveTo>
                  <a:lnTo>
                    <a:pt x="726" y="131"/>
                  </a:lnTo>
                  <a:lnTo>
                    <a:pt x="429" y="465"/>
                  </a:lnTo>
                  <a:lnTo>
                    <a:pt x="131" y="786"/>
                  </a:lnTo>
                  <a:lnTo>
                    <a:pt x="36" y="881"/>
                  </a:lnTo>
                  <a:cubicBezTo>
                    <a:pt x="24" y="893"/>
                    <a:pt x="12" y="905"/>
                    <a:pt x="0" y="917"/>
                  </a:cubicBezTo>
                  <a:cubicBezTo>
                    <a:pt x="24" y="905"/>
                    <a:pt x="36" y="893"/>
                    <a:pt x="48" y="893"/>
                  </a:cubicBezTo>
                  <a:cubicBezTo>
                    <a:pt x="60" y="858"/>
                    <a:pt x="95" y="834"/>
                    <a:pt x="143" y="786"/>
                  </a:cubicBezTo>
                  <a:cubicBezTo>
                    <a:pt x="214" y="715"/>
                    <a:pt x="322" y="596"/>
                    <a:pt x="441" y="477"/>
                  </a:cubicBezTo>
                  <a:cubicBezTo>
                    <a:pt x="548" y="346"/>
                    <a:pt x="655" y="227"/>
                    <a:pt x="726" y="143"/>
                  </a:cubicBezTo>
                  <a:cubicBezTo>
                    <a:pt x="750" y="111"/>
                    <a:pt x="769" y="84"/>
                    <a:pt x="786" y="63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 flipH="1">
              <a:off x="8230830" y="2844310"/>
              <a:ext cx="228646" cy="110452"/>
            </a:xfrm>
            <a:custGeom>
              <a:avLst/>
              <a:gdLst/>
              <a:ahLst/>
              <a:cxnLst/>
              <a:rect l="l" t="t" r="r" b="b"/>
              <a:pathLst>
                <a:path w="2097" h="1013" extrusionOk="0">
                  <a:moveTo>
                    <a:pt x="2096" y="1"/>
                  </a:moveTo>
                  <a:cubicBezTo>
                    <a:pt x="2061" y="1"/>
                    <a:pt x="2025" y="13"/>
                    <a:pt x="1989" y="36"/>
                  </a:cubicBezTo>
                  <a:cubicBezTo>
                    <a:pt x="1906" y="72"/>
                    <a:pt x="1834" y="132"/>
                    <a:pt x="1775" y="203"/>
                  </a:cubicBezTo>
                  <a:cubicBezTo>
                    <a:pt x="1691" y="310"/>
                    <a:pt x="1620" y="429"/>
                    <a:pt x="1549" y="536"/>
                  </a:cubicBezTo>
                  <a:cubicBezTo>
                    <a:pt x="1453" y="679"/>
                    <a:pt x="1322" y="798"/>
                    <a:pt x="1179" y="870"/>
                  </a:cubicBezTo>
                  <a:cubicBezTo>
                    <a:pt x="1037" y="953"/>
                    <a:pt x="870" y="1001"/>
                    <a:pt x="703" y="1001"/>
                  </a:cubicBezTo>
                  <a:cubicBezTo>
                    <a:pt x="572" y="1001"/>
                    <a:pt x="429" y="965"/>
                    <a:pt x="310" y="917"/>
                  </a:cubicBezTo>
                  <a:cubicBezTo>
                    <a:pt x="227" y="882"/>
                    <a:pt x="144" y="834"/>
                    <a:pt x="72" y="775"/>
                  </a:cubicBezTo>
                  <a:cubicBezTo>
                    <a:pt x="25" y="739"/>
                    <a:pt x="1" y="715"/>
                    <a:pt x="1" y="715"/>
                  </a:cubicBezTo>
                  <a:lnTo>
                    <a:pt x="1" y="715"/>
                  </a:lnTo>
                  <a:cubicBezTo>
                    <a:pt x="13" y="739"/>
                    <a:pt x="36" y="763"/>
                    <a:pt x="72" y="786"/>
                  </a:cubicBezTo>
                  <a:cubicBezTo>
                    <a:pt x="144" y="846"/>
                    <a:pt x="215" y="894"/>
                    <a:pt x="298" y="929"/>
                  </a:cubicBezTo>
                  <a:cubicBezTo>
                    <a:pt x="429" y="989"/>
                    <a:pt x="572" y="1013"/>
                    <a:pt x="703" y="1013"/>
                  </a:cubicBezTo>
                  <a:cubicBezTo>
                    <a:pt x="870" y="1013"/>
                    <a:pt x="1037" y="977"/>
                    <a:pt x="1191" y="894"/>
                  </a:cubicBezTo>
                  <a:cubicBezTo>
                    <a:pt x="1334" y="810"/>
                    <a:pt x="1465" y="691"/>
                    <a:pt x="1560" y="548"/>
                  </a:cubicBezTo>
                  <a:cubicBezTo>
                    <a:pt x="1644" y="429"/>
                    <a:pt x="1715" y="298"/>
                    <a:pt x="1787" y="215"/>
                  </a:cubicBezTo>
                  <a:cubicBezTo>
                    <a:pt x="1846" y="144"/>
                    <a:pt x="1918" y="84"/>
                    <a:pt x="2001" y="36"/>
                  </a:cubicBezTo>
                  <a:cubicBezTo>
                    <a:pt x="2025" y="24"/>
                    <a:pt x="2061" y="13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 flipH="1">
              <a:off x="8238681" y="2679452"/>
              <a:ext cx="179254" cy="440174"/>
            </a:xfrm>
            <a:custGeom>
              <a:avLst/>
              <a:gdLst/>
              <a:ahLst/>
              <a:cxnLst/>
              <a:rect l="l" t="t" r="r" b="b"/>
              <a:pathLst>
                <a:path w="1644" h="4037" extrusionOk="0">
                  <a:moveTo>
                    <a:pt x="1644" y="1"/>
                  </a:moveTo>
                  <a:cubicBezTo>
                    <a:pt x="1644" y="1"/>
                    <a:pt x="1644" y="13"/>
                    <a:pt x="1632" y="48"/>
                  </a:cubicBezTo>
                  <a:cubicBezTo>
                    <a:pt x="1644" y="25"/>
                    <a:pt x="1644" y="1"/>
                    <a:pt x="1644" y="1"/>
                  </a:cubicBezTo>
                  <a:close/>
                  <a:moveTo>
                    <a:pt x="1632" y="48"/>
                  </a:moveTo>
                  <a:lnTo>
                    <a:pt x="1632" y="48"/>
                  </a:lnTo>
                  <a:cubicBezTo>
                    <a:pt x="1620" y="84"/>
                    <a:pt x="1620" y="120"/>
                    <a:pt x="1596" y="179"/>
                  </a:cubicBezTo>
                  <a:cubicBezTo>
                    <a:pt x="1572" y="227"/>
                    <a:pt x="1560" y="298"/>
                    <a:pt x="1525" y="370"/>
                  </a:cubicBezTo>
                  <a:cubicBezTo>
                    <a:pt x="1489" y="453"/>
                    <a:pt x="1453" y="536"/>
                    <a:pt x="1406" y="632"/>
                  </a:cubicBezTo>
                  <a:cubicBezTo>
                    <a:pt x="1215" y="1001"/>
                    <a:pt x="870" y="1453"/>
                    <a:pt x="525" y="1989"/>
                  </a:cubicBezTo>
                  <a:cubicBezTo>
                    <a:pt x="358" y="2239"/>
                    <a:pt x="227" y="2513"/>
                    <a:pt x="120" y="2787"/>
                  </a:cubicBezTo>
                  <a:cubicBezTo>
                    <a:pt x="36" y="3025"/>
                    <a:pt x="1" y="3263"/>
                    <a:pt x="13" y="3513"/>
                  </a:cubicBezTo>
                  <a:cubicBezTo>
                    <a:pt x="36" y="3680"/>
                    <a:pt x="108" y="3834"/>
                    <a:pt x="239" y="3942"/>
                  </a:cubicBezTo>
                  <a:cubicBezTo>
                    <a:pt x="120" y="3834"/>
                    <a:pt x="48" y="3680"/>
                    <a:pt x="36" y="3513"/>
                  </a:cubicBezTo>
                  <a:cubicBezTo>
                    <a:pt x="25" y="3275"/>
                    <a:pt x="60" y="3025"/>
                    <a:pt x="144" y="2799"/>
                  </a:cubicBezTo>
                  <a:cubicBezTo>
                    <a:pt x="239" y="2513"/>
                    <a:pt x="382" y="2251"/>
                    <a:pt x="548" y="2001"/>
                  </a:cubicBezTo>
                  <a:cubicBezTo>
                    <a:pt x="882" y="1465"/>
                    <a:pt x="1227" y="1013"/>
                    <a:pt x="1418" y="632"/>
                  </a:cubicBezTo>
                  <a:cubicBezTo>
                    <a:pt x="1465" y="536"/>
                    <a:pt x="1501" y="453"/>
                    <a:pt x="1537" y="382"/>
                  </a:cubicBezTo>
                  <a:cubicBezTo>
                    <a:pt x="1560" y="298"/>
                    <a:pt x="1596" y="227"/>
                    <a:pt x="1608" y="179"/>
                  </a:cubicBezTo>
                  <a:cubicBezTo>
                    <a:pt x="1620" y="132"/>
                    <a:pt x="1620" y="84"/>
                    <a:pt x="1632" y="48"/>
                  </a:cubicBezTo>
                  <a:close/>
                  <a:moveTo>
                    <a:pt x="239" y="3942"/>
                  </a:moveTo>
                  <a:lnTo>
                    <a:pt x="239" y="3942"/>
                  </a:lnTo>
                  <a:cubicBezTo>
                    <a:pt x="273" y="3975"/>
                    <a:pt x="306" y="3998"/>
                    <a:pt x="340" y="4011"/>
                  </a:cubicBezTo>
                  <a:lnTo>
                    <a:pt x="340" y="4011"/>
                  </a:lnTo>
                  <a:cubicBezTo>
                    <a:pt x="304" y="3990"/>
                    <a:pt x="271" y="3966"/>
                    <a:pt x="239" y="3942"/>
                  </a:cubicBezTo>
                  <a:close/>
                  <a:moveTo>
                    <a:pt x="340" y="4011"/>
                  </a:moveTo>
                  <a:cubicBezTo>
                    <a:pt x="344" y="4013"/>
                    <a:pt x="347" y="4015"/>
                    <a:pt x="350" y="4017"/>
                  </a:cubicBezTo>
                  <a:lnTo>
                    <a:pt x="350" y="4017"/>
                  </a:lnTo>
                  <a:cubicBezTo>
                    <a:pt x="349" y="4015"/>
                    <a:pt x="347" y="4014"/>
                    <a:pt x="346" y="4013"/>
                  </a:cubicBezTo>
                  <a:cubicBezTo>
                    <a:pt x="344" y="4012"/>
                    <a:pt x="342" y="4012"/>
                    <a:pt x="340" y="4011"/>
                  </a:cubicBezTo>
                  <a:close/>
                  <a:moveTo>
                    <a:pt x="350" y="4017"/>
                  </a:moveTo>
                  <a:cubicBezTo>
                    <a:pt x="353" y="4018"/>
                    <a:pt x="356" y="4020"/>
                    <a:pt x="359" y="4021"/>
                  </a:cubicBezTo>
                  <a:lnTo>
                    <a:pt x="359" y="4021"/>
                  </a:lnTo>
                  <a:cubicBezTo>
                    <a:pt x="356" y="4019"/>
                    <a:pt x="353" y="4018"/>
                    <a:pt x="350" y="4017"/>
                  </a:cubicBezTo>
                  <a:close/>
                  <a:moveTo>
                    <a:pt x="359" y="4021"/>
                  </a:moveTo>
                  <a:cubicBezTo>
                    <a:pt x="370" y="4027"/>
                    <a:pt x="381" y="4032"/>
                    <a:pt x="394" y="4037"/>
                  </a:cubicBezTo>
                  <a:cubicBezTo>
                    <a:pt x="385" y="4028"/>
                    <a:pt x="371" y="4026"/>
                    <a:pt x="359" y="40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 flipH="1">
              <a:off x="8214040" y="3039042"/>
              <a:ext cx="171403" cy="80577"/>
            </a:xfrm>
            <a:custGeom>
              <a:avLst/>
              <a:gdLst/>
              <a:ahLst/>
              <a:cxnLst/>
              <a:rect l="l" t="t" r="r" b="b"/>
              <a:pathLst>
                <a:path w="1572" h="739" extrusionOk="0">
                  <a:moveTo>
                    <a:pt x="1572" y="1"/>
                  </a:moveTo>
                  <a:cubicBezTo>
                    <a:pt x="1560" y="24"/>
                    <a:pt x="1536" y="36"/>
                    <a:pt x="1524" y="60"/>
                  </a:cubicBezTo>
                  <a:cubicBezTo>
                    <a:pt x="1477" y="96"/>
                    <a:pt x="1417" y="132"/>
                    <a:pt x="1358" y="155"/>
                  </a:cubicBezTo>
                  <a:cubicBezTo>
                    <a:pt x="1262" y="179"/>
                    <a:pt x="1167" y="179"/>
                    <a:pt x="1072" y="179"/>
                  </a:cubicBezTo>
                  <a:cubicBezTo>
                    <a:pt x="1023" y="174"/>
                    <a:pt x="973" y="171"/>
                    <a:pt x="924" y="171"/>
                  </a:cubicBezTo>
                  <a:cubicBezTo>
                    <a:pt x="854" y="171"/>
                    <a:pt x="784" y="177"/>
                    <a:pt x="715" y="191"/>
                  </a:cubicBezTo>
                  <a:cubicBezTo>
                    <a:pt x="500" y="239"/>
                    <a:pt x="298" y="358"/>
                    <a:pt x="155" y="513"/>
                  </a:cubicBezTo>
                  <a:cubicBezTo>
                    <a:pt x="84" y="584"/>
                    <a:pt x="36" y="655"/>
                    <a:pt x="0" y="739"/>
                  </a:cubicBezTo>
                  <a:cubicBezTo>
                    <a:pt x="12" y="715"/>
                    <a:pt x="24" y="691"/>
                    <a:pt x="36" y="679"/>
                  </a:cubicBezTo>
                  <a:cubicBezTo>
                    <a:pt x="72" y="620"/>
                    <a:pt x="119" y="572"/>
                    <a:pt x="167" y="524"/>
                  </a:cubicBezTo>
                  <a:cubicBezTo>
                    <a:pt x="310" y="370"/>
                    <a:pt x="500" y="263"/>
                    <a:pt x="715" y="215"/>
                  </a:cubicBezTo>
                  <a:cubicBezTo>
                    <a:pt x="834" y="191"/>
                    <a:pt x="953" y="191"/>
                    <a:pt x="1072" y="191"/>
                  </a:cubicBezTo>
                  <a:cubicBezTo>
                    <a:pt x="1097" y="194"/>
                    <a:pt x="1123" y="196"/>
                    <a:pt x="1149" y="196"/>
                  </a:cubicBezTo>
                  <a:cubicBezTo>
                    <a:pt x="1218" y="196"/>
                    <a:pt x="1288" y="185"/>
                    <a:pt x="1358" y="167"/>
                  </a:cubicBezTo>
                  <a:cubicBezTo>
                    <a:pt x="1417" y="143"/>
                    <a:pt x="1477" y="108"/>
                    <a:pt x="1536" y="60"/>
                  </a:cubicBezTo>
                  <a:cubicBezTo>
                    <a:pt x="1548" y="48"/>
                    <a:pt x="1560" y="24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6"/>
            <p:cNvSpPr/>
            <p:nvPr/>
          </p:nvSpPr>
          <p:spPr>
            <a:xfrm flipH="1">
              <a:off x="8200958" y="2741819"/>
              <a:ext cx="84502" cy="397324"/>
            </a:xfrm>
            <a:custGeom>
              <a:avLst/>
              <a:gdLst/>
              <a:ahLst/>
              <a:cxnLst/>
              <a:rect l="l" t="t" r="r" b="b"/>
              <a:pathLst>
                <a:path w="775" h="3644" extrusionOk="0">
                  <a:moveTo>
                    <a:pt x="453" y="0"/>
                  </a:moveTo>
                  <a:lnTo>
                    <a:pt x="453" y="0"/>
                  </a:lnTo>
                  <a:cubicBezTo>
                    <a:pt x="0" y="1191"/>
                    <a:pt x="334" y="2441"/>
                    <a:pt x="738" y="3643"/>
                  </a:cubicBezTo>
                  <a:cubicBezTo>
                    <a:pt x="774" y="2822"/>
                    <a:pt x="595" y="1476"/>
                    <a:pt x="453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6"/>
            <p:cNvSpPr/>
            <p:nvPr/>
          </p:nvSpPr>
          <p:spPr>
            <a:xfrm flipH="1">
              <a:off x="7786837" y="2939059"/>
              <a:ext cx="760846" cy="549318"/>
            </a:xfrm>
            <a:custGeom>
              <a:avLst/>
              <a:gdLst/>
              <a:ahLst/>
              <a:cxnLst/>
              <a:rect l="l" t="t" r="r" b="b"/>
              <a:pathLst>
                <a:path w="6978" h="5038" extrusionOk="0">
                  <a:moveTo>
                    <a:pt x="6977" y="1"/>
                  </a:moveTo>
                  <a:lnTo>
                    <a:pt x="0" y="2942"/>
                  </a:lnTo>
                  <a:cubicBezTo>
                    <a:pt x="167" y="3335"/>
                    <a:pt x="429" y="3668"/>
                    <a:pt x="595" y="4073"/>
                  </a:cubicBezTo>
                  <a:cubicBezTo>
                    <a:pt x="750" y="4466"/>
                    <a:pt x="1131" y="4716"/>
                    <a:pt x="1417" y="5037"/>
                  </a:cubicBezTo>
                  <a:lnTo>
                    <a:pt x="697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 flipH="1">
              <a:off x="7840154" y="2875493"/>
              <a:ext cx="760846" cy="554443"/>
            </a:xfrm>
            <a:custGeom>
              <a:avLst/>
              <a:gdLst/>
              <a:ahLst/>
              <a:cxnLst/>
              <a:rect l="l" t="t" r="r" b="b"/>
              <a:pathLst>
                <a:path w="6978" h="5085" extrusionOk="0">
                  <a:moveTo>
                    <a:pt x="6978" y="0"/>
                  </a:moveTo>
                  <a:lnTo>
                    <a:pt x="1" y="2941"/>
                  </a:lnTo>
                  <a:cubicBezTo>
                    <a:pt x="168" y="3334"/>
                    <a:pt x="358" y="3715"/>
                    <a:pt x="596" y="4072"/>
                  </a:cubicBezTo>
                  <a:cubicBezTo>
                    <a:pt x="822" y="4430"/>
                    <a:pt x="1084" y="4775"/>
                    <a:pt x="1370" y="5084"/>
                  </a:cubicBezTo>
                  <a:lnTo>
                    <a:pt x="697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 flipH="1">
              <a:off x="7738873" y="5160271"/>
              <a:ext cx="361015" cy="298647"/>
            </a:xfrm>
            <a:custGeom>
              <a:avLst/>
              <a:gdLst/>
              <a:ahLst/>
              <a:cxnLst/>
              <a:rect l="l" t="t" r="r" b="b"/>
              <a:pathLst>
                <a:path w="3311" h="2739" extrusionOk="0">
                  <a:moveTo>
                    <a:pt x="48" y="0"/>
                  </a:moveTo>
                  <a:lnTo>
                    <a:pt x="1" y="2667"/>
                  </a:lnTo>
                  <a:lnTo>
                    <a:pt x="3311" y="2739"/>
                  </a:lnTo>
                  <a:cubicBezTo>
                    <a:pt x="3299" y="2417"/>
                    <a:pt x="1596" y="1751"/>
                    <a:pt x="1596" y="1751"/>
                  </a:cubicBezTo>
                  <a:lnTo>
                    <a:pt x="1691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 flipH="1">
              <a:off x="8019312" y="5332107"/>
              <a:ext cx="29876" cy="28349"/>
            </a:xfrm>
            <a:custGeom>
              <a:avLst/>
              <a:gdLst/>
              <a:ahLst/>
              <a:cxnLst/>
              <a:rect l="l" t="t" r="r" b="b"/>
              <a:pathLst>
                <a:path w="274" h="260" extrusionOk="0">
                  <a:moveTo>
                    <a:pt x="140" y="1"/>
                  </a:moveTo>
                  <a:cubicBezTo>
                    <a:pt x="125" y="1"/>
                    <a:pt x="110" y="3"/>
                    <a:pt x="95" y="8"/>
                  </a:cubicBezTo>
                  <a:lnTo>
                    <a:pt x="107" y="8"/>
                  </a:lnTo>
                  <a:cubicBezTo>
                    <a:pt x="36" y="20"/>
                    <a:pt x="0" y="91"/>
                    <a:pt x="12" y="163"/>
                  </a:cubicBezTo>
                  <a:cubicBezTo>
                    <a:pt x="23" y="216"/>
                    <a:pt x="81" y="260"/>
                    <a:pt x="136" y="260"/>
                  </a:cubicBezTo>
                  <a:cubicBezTo>
                    <a:pt x="142" y="260"/>
                    <a:pt x="149" y="259"/>
                    <a:pt x="155" y="258"/>
                  </a:cubicBezTo>
                  <a:cubicBezTo>
                    <a:pt x="226" y="234"/>
                    <a:pt x="274" y="163"/>
                    <a:pt x="262" y="91"/>
                  </a:cubicBezTo>
                  <a:cubicBezTo>
                    <a:pt x="243" y="35"/>
                    <a:pt x="195" y="1"/>
                    <a:pt x="1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 flipH="1">
              <a:off x="7737564" y="5422495"/>
              <a:ext cx="363632" cy="36418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" y="0"/>
                  </a:moveTo>
                  <a:lnTo>
                    <a:pt x="1" y="262"/>
                  </a:lnTo>
                  <a:lnTo>
                    <a:pt x="3311" y="334"/>
                  </a:lnTo>
                  <a:cubicBezTo>
                    <a:pt x="3335" y="227"/>
                    <a:pt x="3180" y="155"/>
                    <a:pt x="3180" y="15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 flipH="1">
              <a:off x="7920638" y="5346826"/>
              <a:ext cx="35109" cy="22570"/>
            </a:xfrm>
            <a:custGeom>
              <a:avLst/>
              <a:gdLst/>
              <a:ahLst/>
              <a:cxnLst/>
              <a:rect l="l" t="t" r="r" b="b"/>
              <a:pathLst>
                <a:path w="322" h="207" extrusionOk="0">
                  <a:moveTo>
                    <a:pt x="262" y="1"/>
                  </a:moveTo>
                  <a:cubicBezTo>
                    <a:pt x="227" y="1"/>
                    <a:pt x="179" y="10"/>
                    <a:pt x="131" y="40"/>
                  </a:cubicBezTo>
                  <a:cubicBezTo>
                    <a:pt x="36" y="99"/>
                    <a:pt x="0" y="194"/>
                    <a:pt x="24" y="206"/>
                  </a:cubicBezTo>
                  <a:cubicBezTo>
                    <a:pt x="36" y="206"/>
                    <a:pt x="84" y="147"/>
                    <a:pt x="155" y="99"/>
                  </a:cubicBezTo>
                  <a:cubicBezTo>
                    <a:pt x="238" y="40"/>
                    <a:pt x="322" y="40"/>
                    <a:pt x="322" y="16"/>
                  </a:cubicBezTo>
                  <a:cubicBezTo>
                    <a:pt x="322" y="10"/>
                    <a:pt x="298" y="1"/>
                    <a:pt x="26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 flipH="1">
              <a:off x="7882913" y="5364708"/>
              <a:ext cx="26168" cy="28022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220" y="1"/>
                  </a:moveTo>
                  <a:cubicBezTo>
                    <a:pt x="189" y="1"/>
                    <a:pt x="124" y="17"/>
                    <a:pt x="72" y="78"/>
                  </a:cubicBezTo>
                  <a:cubicBezTo>
                    <a:pt x="1" y="161"/>
                    <a:pt x="1" y="257"/>
                    <a:pt x="25" y="257"/>
                  </a:cubicBezTo>
                  <a:cubicBezTo>
                    <a:pt x="37" y="257"/>
                    <a:pt x="61" y="185"/>
                    <a:pt x="120" y="114"/>
                  </a:cubicBezTo>
                  <a:cubicBezTo>
                    <a:pt x="168" y="54"/>
                    <a:pt x="239" y="18"/>
                    <a:pt x="239" y="7"/>
                  </a:cubicBezTo>
                  <a:cubicBezTo>
                    <a:pt x="239" y="3"/>
                    <a:pt x="232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 flipH="1">
              <a:off x="7846605" y="5380735"/>
              <a:ext cx="19626" cy="30203"/>
            </a:xfrm>
            <a:custGeom>
              <a:avLst/>
              <a:gdLst/>
              <a:ahLst/>
              <a:cxnLst/>
              <a:rect l="l" t="t" r="r" b="b"/>
              <a:pathLst>
                <a:path w="180" h="277" extrusionOk="0">
                  <a:moveTo>
                    <a:pt x="164" y="0"/>
                  </a:moveTo>
                  <a:cubicBezTo>
                    <a:pt x="147" y="0"/>
                    <a:pt x="80" y="37"/>
                    <a:pt x="49" y="110"/>
                  </a:cubicBezTo>
                  <a:cubicBezTo>
                    <a:pt x="1" y="205"/>
                    <a:pt x="25" y="276"/>
                    <a:pt x="37" y="276"/>
                  </a:cubicBezTo>
                  <a:cubicBezTo>
                    <a:pt x="49" y="276"/>
                    <a:pt x="60" y="217"/>
                    <a:pt x="96" y="145"/>
                  </a:cubicBezTo>
                  <a:cubicBezTo>
                    <a:pt x="132" y="62"/>
                    <a:pt x="179" y="26"/>
                    <a:pt x="168" y="2"/>
                  </a:cubicBezTo>
                  <a:cubicBezTo>
                    <a:pt x="168" y="1"/>
                    <a:pt x="166" y="0"/>
                    <a:pt x="16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 flipH="1">
              <a:off x="7921946" y="5299179"/>
              <a:ext cx="39035" cy="9486"/>
            </a:xfrm>
            <a:custGeom>
              <a:avLst/>
              <a:gdLst/>
              <a:ahLst/>
              <a:cxnLst/>
              <a:rect l="l" t="t" r="r" b="b"/>
              <a:pathLst>
                <a:path w="358" h="87" extrusionOk="0">
                  <a:moveTo>
                    <a:pt x="179" y="0"/>
                  </a:moveTo>
                  <a:cubicBezTo>
                    <a:pt x="72" y="12"/>
                    <a:pt x="1" y="72"/>
                    <a:pt x="1" y="84"/>
                  </a:cubicBezTo>
                  <a:cubicBezTo>
                    <a:pt x="2" y="85"/>
                    <a:pt x="5" y="86"/>
                    <a:pt x="9" y="86"/>
                  </a:cubicBezTo>
                  <a:cubicBezTo>
                    <a:pt x="34" y="86"/>
                    <a:pt x="98" y="60"/>
                    <a:pt x="179" y="60"/>
                  </a:cubicBezTo>
                  <a:cubicBezTo>
                    <a:pt x="256" y="60"/>
                    <a:pt x="316" y="75"/>
                    <a:pt x="338" y="75"/>
                  </a:cubicBezTo>
                  <a:cubicBezTo>
                    <a:pt x="343" y="75"/>
                    <a:pt x="346" y="74"/>
                    <a:pt x="346" y="72"/>
                  </a:cubicBezTo>
                  <a:cubicBezTo>
                    <a:pt x="358" y="48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 flipH="1">
              <a:off x="7920637" y="5239429"/>
              <a:ext cx="55935" cy="31293"/>
            </a:xfrm>
            <a:custGeom>
              <a:avLst/>
              <a:gdLst/>
              <a:ahLst/>
              <a:cxnLst/>
              <a:rect l="l" t="t" r="r" b="b"/>
              <a:pathLst>
                <a:path w="513" h="287" extrusionOk="0">
                  <a:moveTo>
                    <a:pt x="101" y="52"/>
                  </a:moveTo>
                  <a:cubicBezTo>
                    <a:pt x="114" y="52"/>
                    <a:pt x="129" y="55"/>
                    <a:pt x="144" y="60"/>
                  </a:cubicBezTo>
                  <a:cubicBezTo>
                    <a:pt x="227" y="84"/>
                    <a:pt x="310" y="120"/>
                    <a:pt x="382" y="179"/>
                  </a:cubicBezTo>
                  <a:cubicBezTo>
                    <a:pt x="420" y="211"/>
                    <a:pt x="452" y="240"/>
                    <a:pt x="473" y="260"/>
                  </a:cubicBezTo>
                  <a:lnTo>
                    <a:pt x="473" y="260"/>
                  </a:lnTo>
                  <a:cubicBezTo>
                    <a:pt x="431" y="245"/>
                    <a:pt x="392" y="236"/>
                    <a:pt x="346" y="227"/>
                  </a:cubicBezTo>
                  <a:cubicBezTo>
                    <a:pt x="299" y="215"/>
                    <a:pt x="239" y="191"/>
                    <a:pt x="191" y="167"/>
                  </a:cubicBezTo>
                  <a:cubicBezTo>
                    <a:pt x="156" y="155"/>
                    <a:pt x="132" y="132"/>
                    <a:pt x="108" y="120"/>
                  </a:cubicBezTo>
                  <a:cubicBezTo>
                    <a:pt x="84" y="108"/>
                    <a:pt x="72" y="96"/>
                    <a:pt x="60" y="8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60" y="78"/>
                    <a:pt x="60" y="72"/>
                  </a:cubicBezTo>
                  <a:cubicBezTo>
                    <a:pt x="67" y="58"/>
                    <a:pt x="82" y="52"/>
                    <a:pt x="101" y="52"/>
                  </a:cubicBezTo>
                  <a:close/>
                  <a:moveTo>
                    <a:pt x="96" y="1"/>
                  </a:moveTo>
                  <a:cubicBezTo>
                    <a:pt x="60" y="1"/>
                    <a:pt x="37" y="13"/>
                    <a:pt x="25" y="36"/>
                  </a:cubicBezTo>
                  <a:cubicBezTo>
                    <a:pt x="1" y="60"/>
                    <a:pt x="1" y="96"/>
                    <a:pt x="25" y="120"/>
                  </a:cubicBezTo>
                  <a:cubicBezTo>
                    <a:pt x="37" y="132"/>
                    <a:pt x="60" y="155"/>
                    <a:pt x="72" y="155"/>
                  </a:cubicBezTo>
                  <a:cubicBezTo>
                    <a:pt x="108" y="179"/>
                    <a:pt x="132" y="203"/>
                    <a:pt x="168" y="215"/>
                  </a:cubicBezTo>
                  <a:cubicBezTo>
                    <a:pt x="227" y="239"/>
                    <a:pt x="287" y="263"/>
                    <a:pt x="346" y="274"/>
                  </a:cubicBezTo>
                  <a:cubicBezTo>
                    <a:pt x="370" y="280"/>
                    <a:pt x="397" y="283"/>
                    <a:pt x="425" y="283"/>
                  </a:cubicBezTo>
                  <a:cubicBezTo>
                    <a:pt x="447" y="283"/>
                    <a:pt x="470" y="282"/>
                    <a:pt x="492" y="278"/>
                  </a:cubicBezTo>
                  <a:lnTo>
                    <a:pt x="492" y="278"/>
                  </a:lnTo>
                  <a:cubicBezTo>
                    <a:pt x="498" y="283"/>
                    <a:pt x="501" y="286"/>
                    <a:pt x="501" y="286"/>
                  </a:cubicBezTo>
                  <a:cubicBezTo>
                    <a:pt x="501" y="286"/>
                    <a:pt x="500" y="283"/>
                    <a:pt x="497" y="277"/>
                  </a:cubicBezTo>
                  <a:lnTo>
                    <a:pt x="497" y="277"/>
                  </a:lnTo>
                  <a:cubicBezTo>
                    <a:pt x="502" y="277"/>
                    <a:pt x="507" y="276"/>
                    <a:pt x="513" y="274"/>
                  </a:cubicBezTo>
                  <a:cubicBezTo>
                    <a:pt x="505" y="271"/>
                    <a:pt x="498" y="269"/>
                    <a:pt x="491" y="266"/>
                  </a:cubicBezTo>
                  <a:lnTo>
                    <a:pt x="491" y="266"/>
                  </a:lnTo>
                  <a:cubicBezTo>
                    <a:pt x="478" y="243"/>
                    <a:pt x="452" y="202"/>
                    <a:pt x="406" y="155"/>
                  </a:cubicBezTo>
                  <a:cubicBezTo>
                    <a:pt x="358" y="108"/>
                    <a:pt x="310" y="72"/>
                    <a:pt x="251" y="48"/>
                  </a:cubicBezTo>
                  <a:cubicBezTo>
                    <a:pt x="227" y="24"/>
                    <a:pt x="191" y="13"/>
                    <a:pt x="156" y="13"/>
                  </a:cubicBezTo>
                  <a:cubicBezTo>
                    <a:pt x="132" y="1"/>
                    <a:pt x="108" y="1"/>
                    <a:pt x="9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 flipH="1">
              <a:off x="7898504" y="5214788"/>
              <a:ext cx="29985" cy="57243"/>
            </a:xfrm>
            <a:custGeom>
              <a:avLst/>
              <a:gdLst/>
              <a:ahLst/>
              <a:cxnLst/>
              <a:rect l="l" t="t" r="r" b="b"/>
              <a:pathLst>
                <a:path w="275" h="525" extrusionOk="0">
                  <a:moveTo>
                    <a:pt x="179" y="0"/>
                  </a:moveTo>
                  <a:cubicBezTo>
                    <a:pt x="131" y="0"/>
                    <a:pt x="96" y="36"/>
                    <a:pt x="72" y="72"/>
                  </a:cubicBezTo>
                  <a:cubicBezTo>
                    <a:pt x="60" y="108"/>
                    <a:pt x="36" y="143"/>
                    <a:pt x="36" y="179"/>
                  </a:cubicBezTo>
                  <a:cubicBezTo>
                    <a:pt x="12" y="239"/>
                    <a:pt x="0" y="298"/>
                    <a:pt x="0" y="358"/>
                  </a:cubicBezTo>
                  <a:cubicBezTo>
                    <a:pt x="0" y="417"/>
                    <a:pt x="12" y="477"/>
                    <a:pt x="48" y="524"/>
                  </a:cubicBezTo>
                  <a:cubicBezTo>
                    <a:pt x="48" y="512"/>
                    <a:pt x="36" y="453"/>
                    <a:pt x="48" y="358"/>
                  </a:cubicBezTo>
                  <a:cubicBezTo>
                    <a:pt x="48" y="298"/>
                    <a:pt x="60" y="250"/>
                    <a:pt x="84" y="191"/>
                  </a:cubicBezTo>
                  <a:cubicBezTo>
                    <a:pt x="96" y="167"/>
                    <a:pt x="108" y="131"/>
                    <a:pt x="131" y="108"/>
                  </a:cubicBezTo>
                  <a:cubicBezTo>
                    <a:pt x="143" y="72"/>
                    <a:pt x="179" y="60"/>
                    <a:pt x="191" y="48"/>
                  </a:cubicBezTo>
                  <a:cubicBezTo>
                    <a:pt x="203" y="48"/>
                    <a:pt x="215" y="72"/>
                    <a:pt x="215" y="108"/>
                  </a:cubicBezTo>
                  <a:cubicBezTo>
                    <a:pt x="215" y="143"/>
                    <a:pt x="215" y="179"/>
                    <a:pt x="215" y="203"/>
                  </a:cubicBezTo>
                  <a:cubicBezTo>
                    <a:pt x="203" y="262"/>
                    <a:pt x="191" y="310"/>
                    <a:pt x="155" y="358"/>
                  </a:cubicBezTo>
                  <a:cubicBezTo>
                    <a:pt x="108" y="441"/>
                    <a:pt x="60" y="477"/>
                    <a:pt x="60" y="477"/>
                  </a:cubicBezTo>
                  <a:cubicBezTo>
                    <a:pt x="60" y="479"/>
                    <a:pt x="62" y="480"/>
                    <a:pt x="65" y="480"/>
                  </a:cubicBezTo>
                  <a:cubicBezTo>
                    <a:pt x="82" y="480"/>
                    <a:pt x="141" y="452"/>
                    <a:pt x="191" y="381"/>
                  </a:cubicBezTo>
                  <a:cubicBezTo>
                    <a:pt x="227" y="334"/>
                    <a:pt x="262" y="274"/>
                    <a:pt x="262" y="215"/>
                  </a:cubicBezTo>
                  <a:cubicBezTo>
                    <a:pt x="274" y="179"/>
                    <a:pt x="274" y="143"/>
                    <a:pt x="262" y="108"/>
                  </a:cubicBezTo>
                  <a:cubicBezTo>
                    <a:pt x="262" y="84"/>
                    <a:pt x="262" y="60"/>
                    <a:pt x="250" y="48"/>
                  </a:cubicBezTo>
                  <a:cubicBezTo>
                    <a:pt x="239" y="12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6"/>
            <p:cNvSpPr/>
            <p:nvPr/>
          </p:nvSpPr>
          <p:spPr>
            <a:xfrm flipH="1">
              <a:off x="7519500" y="5151222"/>
              <a:ext cx="361015" cy="342806"/>
            </a:xfrm>
            <a:custGeom>
              <a:avLst/>
              <a:gdLst/>
              <a:ahLst/>
              <a:cxnLst/>
              <a:rect l="l" t="t" r="r" b="b"/>
              <a:pathLst>
                <a:path w="3311" h="3144" extrusionOk="0">
                  <a:moveTo>
                    <a:pt x="394" y="0"/>
                  </a:moveTo>
                  <a:lnTo>
                    <a:pt x="1" y="2643"/>
                  </a:lnTo>
                  <a:lnTo>
                    <a:pt x="3275" y="3143"/>
                  </a:lnTo>
                  <a:cubicBezTo>
                    <a:pt x="3311" y="2822"/>
                    <a:pt x="1715" y="1941"/>
                    <a:pt x="1715" y="1941"/>
                  </a:cubicBezTo>
                  <a:lnTo>
                    <a:pt x="2025" y="262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6"/>
            <p:cNvSpPr/>
            <p:nvPr/>
          </p:nvSpPr>
          <p:spPr>
            <a:xfrm flipH="1">
              <a:off x="7786855" y="5330144"/>
              <a:ext cx="28676" cy="27586"/>
            </a:xfrm>
            <a:custGeom>
              <a:avLst/>
              <a:gdLst/>
              <a:ahLst/>
              <a:cxnLst/>
              <a:rect l="l" t="t" r="r" b="b"/>
              <a:pathLst>
                <a:path w="263" h="253" extrusionOk="0">
                  <a:moveTo>
                    <a:pt x="129" y="0"/>
                  </a:moveTo>
                  <a:cubicBezTo>
                    <a:pt x="122" y="0"/>
                    <a:pt x="115" y="1"/>
                    <a:pt x="107" y="2"/>
                  </a:cubicBezTo>
                  <a:lnTo>
                    <a:pt x="119" y="2"/>
                  </a:lnTo>
                  <a:cubicBezTo>
                    <a:pt x="60" y="14"/>
                    <a:pt x="0" y="74"/>
                    <a:pt x="12" y="133"/>
                  </a:cubicBezTo>
                  <a:cubicBezTo>
                    <a:pt x="12" y="204"/>
                    <a:pt x="72" y="252"/>
                    <a:pt x="143" y="252"/>
                  </a:cubicBezTo>
                  <a:cubicBezTo>
                    <a:pt x="215" y="240"/>
                    <a:pt x="262" y="181"/>
                    <a:pt x="262" y="109"/>
                  </a:cubicBezTo>
                  <a:cubicBezTo>
                    <a:pt x="251" y="45"/>
                    <a:pt x="193" y="0"/>
                    <a:pt x="1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 flipH="1">
              <a:off x="7519500" y="5410828"/>
              <a:ext cx="361015" cy="81885"/>
            </a:xfrm>
            <a:custGeom>
              <a:avLst/>
              <a:gdLst/>
              <a:ahLst/>
              <a:cxnLst/>
              <a:rect l="l" t="t" r="r" b="b"/>
              <a:pathLst>
                <a:path w="3311" h="751" extrusionOk="0">
                  <a:moveTo>
                    <a:pt x="49" y="0"/>
                  </a:moveTo>
                  <a:lnTo>
                    <a:pt x="1" y="262"/>
                  </a:lnTo>
                  <a:lnTo>
                    <a:pt x="3275" y="750"/>
                  </a:lnTo>
                  <a:cubicBezTo>
                    <a:pt x="3311" y="655"/>
                    <a:pt x="3180" y="572"/>
                    <a:pt x="3180" y="572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 flipH="1">
              <a:off x="7687417" y="5358820"/>
              <a:ext cx="37290" cy="18536"/>
            </a:xfrm>
            <a:custGeom>
              <a:avLst/>
              <a:gdLst/>
              <a:ahLst/>
              <a:cxnLst/>
              <a:rect l="l" t="t" r="r" b="b"/>
              <a:pathLst>
                <a:path w="342" h="170" extrusionOk="0">
                  <a:moveTo>
                    <a:pt x="255" y="1"/>
                  </a:moveTo>
                  <a:cubicBezTo>
                    <a:pt x="223" y="1"/>
                    <a:pt x="184" y="7"/>
                    <a:pt x="144" y="25"/>
                  </a:cubicBezTo>
                  <a:cubicBezTo>
                    <a:pt x="36" y="72"/>
                    <a:pt x="1" y="168"/>
                    <a:pt x="13" y="168"/>
                  </a:cubicBezTo>
                  <a:cubicBezTo>
                    <a:pt x="13" y="169"/>
                    <a:pt x="15" y="169"/>
                    <a:pt x="16" y="169"/>
                  </a:cubicBezTo>
                  <a:cubicBezTo>
                    <a:pt x="34" y="169"/>
                    <a:pt x="90" y="105"/>
                    <a:pt x="167" y="72"/>
                  </a:cubicBezTo>
                  <a:cubicBezTo>
                    <a:pt x="251" y="37"/>
                    <a:pt x="334" y="37"/>
                    <a:pt x="334" y="25"/>
                  </a:cubicBezTo>
                  <a:cubicBezTo>
                    <a:pt x="341" y="17"/>
                    <a:pt x="307" y="1"/>
                    <a:pt x="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 flipH="1">
              <a:off x="7653181" y="5381608"/>
              <a:ext cx="27368" cy="25405"/>
            </a:xfrm>
            <a:custGeom>
              <a:avLst/>
              <a:gdLst/>
              <a:ahLst/>
              <a:cxnLst/>
              <a:rect l="l" t="t" r="r" b="b"/>
              <a:pathLst>
                <a:path w="251" h="233" extrusionOk="0">
                  <a:moveTo>
                    <a:pt x="229" y="0"/>
                  </a:moveTo>
                  <a:cubicBezTo>
                    <a:pt x="197" y="0"/>
                    <a:pt x="135" y="15"/>
                    <a:pt x="84" y="66"/>
                  </a:cubicBezTo>
                  <a:cubicBezTo>
                    <a:pt x="0" y="137"/>
                    <a:pt x="0" y="233"/>
                    <a:pt x="12" y="233"/>
                  </a:cubicBezTo>
                  <a:cubicBezTo>
                    <a:pt x="24" y="233"/>
                    <a:pt x="48" y="161"/>
                    <a:pt x="120" y="102"/>
                  </a:cubicBezTo>
                  <a:cubicBezTo>
                    <a:pt x="179" y="42"/>
                    <a:pt x="251" y="30"/>
                    <a:pt x="251" y="6"/>
                  </a:cubicBezTo>
                  <a:cubicBezTo>
                    <a:pt x="251" y="3"/>
                    <a:pt x="242" y="0"/>
                    <a:pt x="22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 flipH="1">
              <a:off x="7619382" y="5402651"/>
              <a:ext cx="22243" cy="27695"/>
            </a:xfrm>
            <a:custGeom>
              <a:avLst/>
              <a:gdLst/>
              <a:ahLst/>
              <a:cxnLst/>
              <a:rect l="l" t="t" r="r" b="b"/>
              <a:pathLst>
                <a:path w="204" h="254" extrusionOk="0">
                  <a:moveTo>
                    <a:pt x="192" y="1"/>
                  </a:moveTo>
                  <a:cubicBezTo>
                    <a:pt x="165" y="1"/>
                    <a:pt x="100" y="27"/>
                    <a:pt x="60" y="87"/>
                  </a:cubicBezTo>
                  <a:cubicBezTo>
                    <a:pt x="1" y="171"/>
                    <a:pt x="13" y="254"/>
                    <a:pt x="24" y="254"/>
                  </a:cubicBezTo>
                  <a:cubicBezTo>
                    <a:pt x="48" y="254"/>
                    <a:pt x="60" y="194"/>
                    <a:pt x="108" y="123"/>
                  </a:cubicBezTo>
                  <a:cubicBezTo>
                    <a:pt x="144" y="51"/>
                    <a:pt x="203" y="16"/>
                    <a:pt x="203" y="4"/>
                  </a:cubicBezTo>
                  <a:cubicBezTo>
                    <a:pt x="201" y="2"/>
                    <a:pt x="197" y="1"/>
                    <a:pt x="19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 flipH="1">
              <a:off x="7683056" y="5309319"/>
              <a:ext cx="40234" cy="9704"/>
            </a:xfrm>
            <a:custGeom>
              <a:avLst/>
              <a:gdLst/>
              <a:ahLst/>
              <a:cxnLst/>
              <a:rect l="l" t="t" r="r" b="b"/>
              <a:pathLst>
                <a:path w="369" h="89" extrusionOk="0">
                  <a:moveTo>
                    <a:pt x="156" y="1"/>
                  </a:moveTo>
                  <a:cubicBezTo>
                    <a:pt x="66" y="1"/>
                    <a:pt x="1" y="40"/>
                    <a:pt x="11" y="50"/>
                  </a:cubicBezTo>
                  <a:cubicBezTo>
                    <a:pt x="11" y="59"/>
                    <a:pt x="23" y="61"/>
                    <a:pt x="41" y="61"/>
                  </a:cubicBezTo>
                  <a:cubicBezTo>
                    <a:pt x="62" y="61"/>
                    <a:pt x="91" y="59"/>
                    <a:pt x="122" y="59"/>
                  </a:cubicBezTo>
                  <a:cubicBezTo>
                    <a:pt x="140" y="59"/>
                    <a:pt x="159" y="59"/>
                    <a:pt x="178" y="62"/>
                  </a:cubicBezTo>
                  <a:cubicBezTo>
                    <a:pt x="260" y="62"/>
                    <a:pt x="324" y="88"/>
                    <a:pt x="348" y="88"/>
                  </a:cubicBezTo>
                  <a:cubicBezTo>
                    <a:pt x="352" y="88"/>
                    <a:pt x="355" y="88"/>
                    <a:pt x="357" y="86"/>
                  </a:cubicBezTo>
                  <a:cubicBezTo>
                    <a:pt x="369" y="74"/>
                    <a:pt x="297" y="14"/>
                    <a:pt x="190" y="3"/>
                  </a:cubicBezTo>
                  <a:cubicBezTo>
                    <a:pt x="178" y="1"/>
                    <a:pt x="167" y="1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 flipH="1">
              <a:off x="7677822" y="5245971"/>
              <a:ext cx="52010" cy="37726"/>
            </a:xfrm>
            <a:custGeom>
              <a:avLst/>
              <a:gdLst/>
              <a:ahLst/>
              <a:cxnLst/>
              <a:rect l="l" t="t" r="r" b="b"/>
              <a:pathLst>
                <a:path w="477" h="346" extrusionOk="0">
                  <a:moveTo>
                    <a:pt x="73" y="55"/>
                  </a:moveTo>
                  <a:cubicBezTo>
                    <a:pt x="86" y="55"/>
                    <a:pt x="106" y="63"/>
                    <a:pt x="131" y="72"/>
                  </a:cubicBezTo>
                  <a:cubicBezTo>
                    <a:pt x="167" y="84"/>
                    <a:pt x="191" y="95"/>
                    <a:pt x="226" y="119"/>
                  </a:cubicBezTo>
                  <a:cubicBezTo>
                    <a:pt x="274" y="143"/>
                    <a:pt x="322" y="179"/>
                    <a:pt x="357" y="214"/>
                  </a:cubicBezTo>
                  <a:cubicBezTo>
                    <a:pt x="396" y="253"/>
                    <a:pt x="420" y="288"/>
                    <a:pt x="437" y="312"/>
                  </a:cubicBezTo>
                  <a:lnTo>
                    <a:pt x="437" y="312"/>
                  </a:lnTo>
                  <a:cubicBezTo>
                    <a:pt x="395" y="292"/>
                    <a:pt x="358" y="280"/>
                    <a:pt x="322" y="262"/>
                  </a:cubicBezTo>
                  <a:cubicBezTo>
                    <a:pt x="262" y="238"/>
                    <a:pt x="214" y="214"/>
                    <a:pt x="167" y="179"/>
                  </a:cubicBezTo>
                  <a:cubicBezTo>
                    <a:pt x="143" y="167"/>
                    <a:pt x="119" y="143"/>
                    <a:pt x="95" y="119"/>
                  </a:cubicBezTo>
                  <a:cubicBezTo>
                    <a:pt x="83" y="107"/>
                    <a:pt x="71" y="95"/>
                    <a:pt x="60" y="84"/>
                  </a:cubicBezTo>
                  <a:cubicBezTo>
                    <a:pt x="60" y="72"/>
                    <a:pt x="48" y="84"/>
                    <a:pt x="60" y="60"/>
                  </a:cubicBezTo>
                  <a:cubicBezTo>
                    <a:pt x="63" y="56"/>
                    <a:pt x="68" y="55"/>
                    <a:pt x="73" y="55"/>
                  </a:cubicBezTo>
                  <a:close/>
                  <a:moveTo>
                    <a:pt x="95" y="0"/>
                  </a:moveTo>
                  <a:cubicBezTo>
                    <a:pt x="71" y="0"/>
                    <a:pt x="36" y="12"/>
                    <a:pt x="24" y="24"/>
                  </a:cubicBezTo>
                  <a:cubicBezTo>
                    <a:pt x="0" y="48"/>
                    <a:pt x="0" y="84"/>
                    <a:pt x="12" y="119"/>
                  </a:cubicBezTo>
                  <a:cubicBezTo>
                    <a:pt x="24" y="131"/>
                    <a:pt x="36" y="143"/>
                    <a:pt x="60" y="155"/>
                  </a:cubicBezTo>
                  <a:cubicBezTo>
                    <a:pt x="83" y="179"/>
                    <a:pt x="107" y="203"/>
                    <a:pt x="143" y="226"/>
                  </a:cubicBezTo>
                  <a:cubicBezTo>
                    <a:pt x="191" y="262"/>
                    <a:pt x="250" y="286"/>
                    <a:pt x="310" y="298"/>
                  </a:cubicBezTo>
                  <a:cubicBezTo>
                    <a:pt x="350" y="318"/>
                    <a:pt x="400" y="330"/>
                    <a:pt x="451" y="333"/>
                  </a:cubicBezTo>
                  <a:lnTo>
                    <a:pt x="451" y="333"/>
                  </a:lnTo>
                  <a:cubicBezTo>
                    <a:pt x="457" y="341"/>
                    <a:pt x="461" y="345"/>
                    <a:pt x="464" y="345"/>
                  </a:cubicBezTo>
                  <a:cubicBezTo>
                    <a:pt x="464" y="343"/>
                    <a:pt x="464" y="339"/>
                    <a:pt x="463" y="333"/>
                  </a:cubicBezTo>
                  <a:lnTo>
                    <a:pt x="463" y="333"/>
                  </a:lnTo>
                  <a:cubicBezTo>
                    <a:pt x="467" y="333"/>
                    <a:pt x="472" y="334"/>
                    <a:pt x="476" y="334"/>
                  </a:cubicBezTo>
                  <a:cubicBezTo>
                    <a:pt x="471" y="330"/>
                    <a:pt x="466" y="327"/>
                    <a:pt x="460" y="324"/>
                  </a:cubicBezTo>
                  <a:lnTo>
                    <a:pt x="460" y="324"/>
                  </a:lnTo>
                  <a:cubicBezTo>
                    <a:pt x="453" y="298"/>
                    <a:pt x="432" y="250"/>
                    <a:pt x="381" y="191"/>
                  </a:cubicBezTo>
                  <a:cubicBezTo>
                    <a:pt x="345" y="143"/>
                    <a:pt x="298" y="107"/>
                    <a:pt x="250" y="72"/>
                  </a:cubicBezTo>
                  <a:cubicBezTo>
                    <a:pt x="214" y="48"/>
                    <a:pt x="191" y="36"/>
                    <a:pt x="155" y="24"/>
                  </a:cubicBezTo>
                  <a:cubicBezTo>
                    <a:pt x="131" y="12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 flipH="1">
              <a:off x="7650564" y="5229071"/>
              <a:ext cx="33910" cy="54627"/>
            </a:xfrm>
            <a:custGeom>
              <a:avLst/>
              <a:gdLst/>
              <a:ahLst/>
              <a:cxnLst/>
              <a:rect l="l" t="t" r="r" b="b"/>
              <a:pathLst>
                <a:path w="311" h="501" extrusionOk="0">
                  <a:moveTo>
                    <a:pt x="239" y="0"/>
                  </a:moveTo>
                  <a:cubicBezTo>
                    <a:pt x="191" y="0"/>
                    <a:pt x="144" y="24"/>
                    <a:pt x="120" y="72"/>
                  </a:cubicBezTo>
                  <a:cubicBezTo>
                    <a:pt x="96" y="96"/>
                    <a:pt x="72" y="131"/>
                    <a:pt x="60" y="167"/>
                  </a:cubicBezTo>
                  <a:cubicBezTo>
                    <a:pt x="36" y="215"/>
                    <a:pt x="13" y="274"/>
                    <a:pt x="13" y="334"/>
                  </a:cubicBezTo>
                  <a:cubicBezTo>
                    <a:pt x="1" y="393"/>
                    <a:pt x="1" y="453"/>
                    <a:pt x="36" y="500"/>
                  </a:cubicBezTo>
                  <a:cubicBezTo>
                    <a:pt x="36" y="500"/>
                    <a:pt x="36" y="441"/>
                    <a:pt x="48" y="346"/>
                  </a:cubicBezTo>
                  <a:cubicBezTo>
                    <a:pt x="60" y="286"/>
                    <a:pt x="84" y="239"/>
                    <a:pt x="108" y="179"/>
                  </a:cubicBezTo>
                  <a:cubicBezTo>
                    <a:pt x="120" y="155"/>
                    <a:pt x="144" y="131"/>
                    <a:pt x="167" y="96"/>
                  </a:cubicBezTo>
                  <a:cubicBezTo>
                    <a:pt x="179" y="72"/>
                    <a:pt x="215" y="60"/>
                    <a:pt x="227" y="60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155"/>
                    <a:pt x="251" y="179"/>
                    <a:pt x="239" y="215"/>
                  </a:cubicBezTo>
                  <a:cubicBezTo>
                    <a:pt x="227" y="274"/>
                    <a:pt x="203" y="322"/>
                    <a:pt x="167" y="358"/>
                  </a:cubicBezTo>
                  <a:cubicBezTo>
                    <a:pt x="108" y="441"/>
                    <a:pt x="48" y="465"/>
                    <a:pt x="48" y="465"/>
                  </a:cubicBezTo>
                  <a:cubicBezTo>
                    <a:pt x="48" y="467"/>
                    <a:pt x="52" y="469"/>
                    <a:pt x="58" y="469"/>
                  </a:cubicBezTo>
                  <a:cubicBezTo>
                    <a:pt x="79" y="469"/>
                    <a:pt x="135" y="449"/>
                    <a:pt x="191" y="393"/>
                  </a:cubicBezTo>
                  <a:cubicBezTo>
                    <a:pt x="239" y="346"/>
                    <a:pt x="275" y="286"/>
                    <a:pt x="287" y="227"/>
                  </a:cubicBezTo>
                  <a:cubicBezTo>
                    <a:pt x="298" y="191"/>
                    <a:pt x="310" y="155"/>
                    <a:pt x="310" y="119"/>
                  </a:cubicBezTo>
                  <a:cubicBezTo>
                    <a:pt x="310" y="96"/>
                    <a:pt x="298" y="72"/>
                    <a:pt x="298" y="60"/>
                  </a:cubicBezTo>
                  <a:cubicBezTo>
                    <a:pt x="287" y="24"/>
                    <a:pt x="263" y="0"/>
                    <a:pt x="23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 flipH="1">
              <a:off x="7707690" y="1929090"/>
              <a:ext cx="318164" cy="553135"/>
            </a:xfrm>
            <a:custGeom>
              <a:avLst/>
              <a:gdLst/>
              <a:ahLst/>
              <a:cxnLst/>
              <a:rect l="l" t="t" r="r" b="b"/>
              <a:pathLst>
                <a:path w="2918" h="5073" extrusionOk="0">
                  <a:moveTo>
                    <a:pt x="2894" y="1"/>
                  </a:moveTo>
                  <a:lnTo>
                    <a:pt x="12" y="548"/>
                  </a:lnTo>
                  <a:lnTo>
                    <a:pt x="0" y="4978"/>
                  </a:lnTo>
                  <a:lnTo>
                    <a:pt x="1905" y="5073"/>
                  </a:lnTo>
                  <a:lnTo>
                    <a:pt x="1953" y="3989"/>
                  </a:lnTo>
                  <a:cubicBezTo>
                    <a:pt x="1953" y="3989"/>
                    <a:pt x="2013" y="4001"/>
                    <a:pt x="2102" y="4001"/>
                  </a:cubicBezTo>
                  <a:cubicBezTo>
                    <a:pt x="2312" y="4001"/>
                    <a:pt x="2685" y="3936"/>
                    <a:pt x="2810" y="3501"/>
                  </a:cubicBezTo>
                  <a:cubicBezTo>
                    <a:pt x="2917" y="3096"/>
                    <a:pt x="2894" y="1"/>
                    <a:pt x="289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 flipH="1">
              <a:off x="7858263" y="3483023"/>
              <a:ext cx="371373" cy="1796788"/>
            </a:xfrm>
            <a:custGeom>
              <a:avLst/>
              <a:gdLst/>
              <a:ahLst/>
              <a:cxnLst/>
              <a:rect l="l" t="t" r="r" b="b"/>
              <a:pathLst>
                <a:path w="3406" h="16479" extrusionOk="0">
                  <a:moveTo>
                    <a:pt x="24" y="1"/>
                  </a:moveTo>
                  <a:lnTo>
                    <a:pt x="12" y="453"/>
                  </a:lnTo>
                  <a:cubicBezTo>
                    <a:pt x="0" y="1072"/>
                    <a:pt x="72" y="1667"/>
                    <a:pt x="226" y="2263"/>
                  </a:cubicBezTo>
                  <a:lnTo>
                    <a:pt x="441" y="3049"/>
                  </a:lnTo>
                  <a:lnTo>
                    <a:pt x="953" y="16336"/>
                  </a:lnTo>
                  <a:lnTo>
                    <a:pt x="3405" y="16479"/>
                  </a:lnTo>
                  <a:lnTo>
                    <a:pt x="3286" y="46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 flipH="1">
              <a:off x="7490926" y="3505047"/>
              <a:ext cx="642652" cy="1768330"/>
            </a:xfrm>
            <a:custGeom>
              <a:avLst/>
              <a:gdLst/>
              <a:ahLst/>
              <a:cxnLst/>
              <a:rect l="l" t="t" r="r" b="b"/>
              <a:pathLst>
                <a:path w="5894" h="16218" extrusionOk="0">
                  <a:moveTo>
                    <a:pt x="0" y="1"/>
                  </a:moveTo>
                  <a:lnTo>
                    <a:pt x="0" y="572"/>
                  </a:lnTo>
                  <a:cubicBezTo>
                    <a:pt x="0" y="1287"/>
                    <a:pt x="393" y="1942"/>
                    <a:pt x="1012" y="2299"/>
                  </a:cubicBezTo>
                  <a:lnTo>
                    <a:pt x="2977" y="7704"/>
                  </a:lnTo>
                  <a:lnTo>
                    <a:pt x="2084" y="15967"/>
                  </a:lnTo>
                  <a:lnTo>
                    <a:pt x="4608" y="16217"/>
                  </a:lnTo>
                  <a:lnTo>
                    <a:pt x="5894" y="7704"/>
                  </a:lnTo>
                  <a:cubicBezTo>
                    <a:pt x="5763" y="7288"/>
                    <a:pt x="4322" y="1"/>
                    <a:pt x="432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6"/>
            <p:cNvSpPr/>
            <p:nvPr/>
          </p:nvSpPr>
          <p:spPr>
            <a:xfrm flipH="1">
              <a:off x="7660920" y="4326826"/>
              <a:ext cx="144253" cy="26059"/>
            </a:xfrm>
            <a:custGeom>
              <a:avLst/>
              <a:gdLst/>
              <a:ahLst/>
              <a:cxnLst/>
              <a:rect l="l" t="t" r="r" b="b"/>
              <a:pathLst>
                <a:path w="1323" h="239" extrusionOk="0">
                  <a:moveTo>
                    <a:pt x="1322" y="1"/>
                  </a:moveTo>
                  <a:lnTo>
                    <a:pt x="1322" y="1"/>
                  </a:lnTo>
                  <a:cubicBezTo>
                    <a:pt x="1108" y="12"/>
                    <a:pt x="882" y="48"/>
                    <a:pt x="655" y="96"/>
                  </a:cubicBezTo>
                  <a:cubicBezTo>
                    <a:pt x="441" y="132"/>
                    <a:pt x="215" y="179"/>
                    <a:pt x="0" y="239"/>
                  </a:cubicBezTo>
                  <a:cubicBezTo>
                    <a:pt x="227" y="227"/>
                    <a:pt x="453" y="191"/>
                    <a:pt x="667" y="143"/>
                  </a:cubicBezTo>
                  <a:cubicBezTo>
                    <a:pt x="893" y="108"/>
                    <a:pt x="1108" y="60"/>
                    <a:pt x="132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6"/>
            <p:cNvSpPr/>
            <p:nvPr/>
          </p:nvSpPr>
          <p:spPr>
            <a:xfrm flipH="1">
              <a:off x="7660920" y="4354084"/>
              <a:ext cx="144253" cy="45577"/>
            </a:xfrm>
            <a:custGeom>
              <a:avLst/>
              <a:gdLst/>
              <a:ahLst/>
              <a:cxnLst/>
              <a:rect l="l" t="t" r="r" b="b"/>
              <a:pathLst>
                <a:path w="1323" h="418" extrusionOk="0">
                  <a:moveTo>
                    <a:pt x="0" y="1"/>
                  </a:moveTo>
                  <a:cubicBezTo>
                    <a:pt x="203" y="96"/>
                    <a:pt x="429" y="179"/>
                    <a:pt x="655" y="239"/>
                  </a:cubicBezTo>
                  <a:lnTo>
                    <a:pt x="1132" y="370"/>
                  </a:lnTo>
                  <a:cubicBezTo>
                    <a:pt x="1191" y="393"/>
                    <a:pt x="1263" y="417"/>
                    <a:pt x="1322" y="417"/>
                  </a:cubicBezTo>
                  <a:cubicBezTo>
                    <a:pt x="1120" y="322"/>
                    <a:pt x="893" y="239"/>
                    <a:pt x="667" y="191"/>
                  </a:cubicBezTo>
                  <a:lnTo>
                    <a:pt x="191" y="48"/>
                  </a:lnTo>
                  <a:cubicBezTo>
                    <a:pt x="131" y="24"/>
                    <a:pt x="60" y="1"/>
                    <a:pt x="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 flipH="1">
              <a:off x="7802439" y="3505047"/>
              <a:ext cx="340298" cy="1741071"/>
            </a:xfrm>
            <a:custGeom>
              <a:avLst/>
              <a:gdLst/>
              <a:ahLst/>
              <a:cxnLst/>
              <a:rect l="l" t="t" r="r" b="b"/>
              <a:pathLst>
                <a:path w="3121" h="15968" extrusionOk="0">
                  <a:moveTo>
                    <a:pt x="25" y="1"/>
                  </a:moveTo>
                  <a:cubicBezTo>
                    <a:pt x="13" y="60"/>
                    <a:pt x="13" y="108"/>
                    <a:pt x="13" y="168"/>
                  </a:cubicBezTo>
                  <a:cubicBezTo>
                    <a:pt x="1" y="334"/>
                    <a:pt x="13" y="489"/>
                    <a:pt x="37" y="656"/>
                  </a:cubicBezTo>
                  <a:cubicBezTo>
                    <a:pt x="84" y="918"/>
                    <a:pt x="179" y="1156"/>
                    <a:pt x="334" y="1370"/>
                  </a:cubicBezTo>
                  <a:cubicBezTo>
                    <a:pt x="513" y="1620"/>
                    <a:pt x="739" y="1870"/>
                    <a:pt x="953" y="2180"/>
                  </a:cubicBezTo>
                  <a:cubicBezTo>
                    <a:pt x="1168" y="2525"/>
                    <a:pt x="1334" y="2906"/>
                    <a:pt x="1453" y="3299"/>
                  </a:cubicBezTo>
                  <a:cubicBezTo>
                    <a:pt x="1608" y="3704"/>
                    <a:pt x="1763" y="4156"/>
                    <a:pt x="1930" y="4632"/>
                  </a:cubicBezTo>
                  <a:cubicBezTo>
                    <a:pt x="2275" y="5573"/>
                    <a:pt x="2644" y="6597"/>
                    <a:pt x="3025" y="7692"/>
                  </a:cubicBezTo>
                  <a:lnTo>
                    <a:pt x="3060" y="7785"/>
                  </a:lnTo>
                  <a:lnTo>
                    <a:pt x="3060" y="7785"/>
                  </a:lnTo>
                  <a:cubicBezTo>
                    <a:pt x="2810" y="10055"/>
                    <a:pt x="2584" y="12088"/>
                    <a:pt x="2418" y="13574"/>
                  </a:cubicBezTo>
                  <a:cubicBezTo>
                    <a:pt x="2346" y="14312"/>
                    <a:pt x="2275" y="14908"/>
                    <a:pt x="2227" y="15324"/>
                  </a:cubicBezTo>
                  <a:cubicBezTo>
                    <a:pt x="2204" y="15527"/>
                    <a:pt x="2192" y="15693"/>
                    <a:pt x="2180" y="15800"/>
                  </a:cubicBezTo>
                  <a:cubicBezTo>
                    <a:pt x="2180" y="15860"/>
                    <a:pt x="2168" y="15896"/>
                    <a:pt x="2168" y="15920"/>
                  </a:cubicBezTo>
                  <a:cubicBezTo>
                    <a:pt x="2168" y="15943"/>
                    <a:pt x="2168" y="15955"/>
                    <a:pt x="2168" y="15967"/>
                  </a:cubicBezTo>
                  <a:cubicBezTo>
                    <a:pt x="2168" y="15955"/>
                    <a:pt x="2168" y="15943"/>
                    <a:pt x="2180" y="15920"/>
                  </a:cubicBezTo>
                  <a:lnTo>
                    <a:pt x="2192" y="15800"/>
                  </a:lnTo>
                  <a:cubicBezTo>
                    <a:pt x="2204" y="15693"/>
                    <a:pt x="2227" y="15527"/>
                    <a:pt x="2251" y="15324"/>
                  </a:cubicBezTo>
                  <a:cubicBezTo>
                    <a:pt x="2299" y="14908"/>
                    <a:pt x="2370" y="14312"/>
                    <a:pt x="2454" y="13574"/>
                  </a:cubicBezTo>
                  <a:cubicBezTo>
                    <a:pt x="2620" y="12086"/>
                    <a:pt x="2858" y="10050"/>
                    <a:pt x="3120" y="7776"/>
                  </a:cubicBezTo>
                  <a:lnTo>
                    <a:pt x="3073" y="7669"/>
                  </a:lnTo>
                  <a:cubicBezTo>
                    <a:pt x="2692" y="6585"/>
                    <a:pt x="2323" y="5549"/>
                    <a:pt x="1977" y="4609"/>
                  </a:cubicBezTo>
                  <a:cubicBezTo>
                    <a:pt x="1811" y="4144"/>
                    <a:pt x="1656" y="3692"/>
                    <a:pt x="1501" y="3275"/>
                  </a:cubicBezTo>
                  <a:cubicBezTo>
                    <a:pt x="1382" y="2882"/>
                    <a:pt x="1203" y="2501"/>
                    <a:pt x="989" y="2156"/>
                  </a:cubicBezTo>
                  <a:cubicBezTo>
                    <a:pt x="763" y="1834"/>
                    <a:pt x="537" y="1596"/>
                    <a:pt x="358" y="1346"/>
                  </a:cubicBezTo>
                  <a:cubicBezTo>
                    <a:pt x="203" y="1144"/>
                    <a:pt x="108" y="906"/>
                    <a:pt x="60" y="656"/>
                  </a:cubicBezTo>
                  <a:cubicBezTo>
                    <a:pt x="25" y="489"/>
                    <a:pt x="13" y="334"/>
                    <a:pt x="25" y="168"/>
                  </a:cubicBezTo>
                  <a:cubicBezTo>
                    <a:pt x="25" y="108"/>
                    <a:pt x="25" y="72"/>
                    <a:pt x="25" y="37"/>
                  </a:cubicBezTo>
                  <a:cubicBezTo>
                    <a:pt x="25" y="25"/>
                    <a:pt x="25" y="13"/>
                    <a:pt x="25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 flipH="1">
              <a:off x="7869938" y="5370595"/>
              <a:ext cx="24860" cy="62368"/>
            </a:xfrm>
            <a:custGeom>
              <a:avLst/>
              <a:gdLst/>
              <a:ahLst/>
              <a:cxnLst/>
              <a:rect l="l" t="t" r="r" b="b"/>
              <a:pathLst>
                <a:path w="228" h="572" extrusionOk="0">
                  <a:moveTo>
                    <a:pt x="132" y="0"/>
                  </a:moveTo>
                  <a:lnTo>
                    <a:pt x="1" y="572"/>
                  </a:lnTo>
                  <a:lnTo>
                    <a:pt x="132" y="572"/>
                  </a:lnTo>
                  <a:lnTo>
                    <a:pt x="227" y="36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 flipH="1">
              <a:off x="6991107" y="2425952"/>
              <a:ext cx="1263280" cy="1079228"/>
            </a:xfrm>
            <a:custGeom>
              <a:avLst/>
              <a:gdLst/>
              <a:ahLst/>
              <a:cxnLst/>
              <a:rect l="l" t="t" r="r" b="b"/>
              <a:pathLst>
                <a:path w="11586" h="9898" extrusionOk="0">
                  <a:moveTo>
                    <a:pt x="3385" y="1"/>
                  </a:moveTo>
                  <a:cubicBezTo>
                    <a:pt x="2856" y="1"/>
                    <a:pt x="2329" y="27"/>
                    <a:pt x="1811" y="87"/>
                  </a:cubicBezTo>
                  <a:cubicBezTo>
                    <a:pt x="870" y="182"/>
                    <a:pt x="144" y="933"/>
                    <a:pt x="60" y="1873"/>
                  </a:cubicBezTo>
                  <a:cubicBezTo>
                    <a:pt x="1" y="2587"/>
                    <a:pt x="334" y="4850"/>
                    <a:pt x="334" y="4850"/>
                  </a:cubicBezTo>
                  <a:lnTo>
                    <a:pt x="465" y="6540"/>
                  </a:lnTo>
                  <a:lnTo>
                    <a:pt x="132" y="9898"/>
                  </a:lnTo>
                  <a:lnTo>
                    <a:pt x="5442" y="9898"/>
                  </a:lnTo>
                  <a:lnTo>
                    <a:pt x="5228" y="5433"/>
                  </a:lnTo>
                  <a:cubicBezTo>
                    <a:pt x="5192" y="4552"/>
                    <a:pt x="5192" y="4445"/>
                    <a:pt x="5180" y="3635"/>
                  </a:cubicBezTo>
                  <a:lnTo>
                    <a:pt x="5180" y="3635"/>
                  </a:lnTo>
                  <a:cubicBezTo>
                    <a:pt x="5180" y="3635"/>
                    <a:pt x="6002" y="4635"/>
                    <a:pt x="6657" y="5338"/>
                  </a:cubicBezTo>
                  <a:cubicBezTo>
                    <a:pt x="6912" y="5608"/>
                    <a:pt x="7262" y="5754"/>
                    <a:pt x="7620" y="5754"/>
                  </a:cubicBezTo>
                  <a:cubicBezTo>
                    <a:pt x="7813" y="5754"/>
                    <a:pt x="8009" y="5711"/>
                    <a:pt x="8192" y="5624"/>
                  </a:cubicBezTo>
                  <a:lnTo>
                    <a:pt x="11586" y="3254"/>
                  </a:lnTo>
                  <a:lnTo>
                    <a:pt x="11050" y="1861"/>
                  </a:lnTo>
                  <a:lnTo>
                    <a:pt x="7859" y="3516"/>
                  </a:lnTo>
                  <a:cubicBezTo>
                    <a:pt x="7728" y="3433"/>
                    <a:pt x="6514" y="1718"/>
                    <a:pt x="5692" y="873"/>
                  </a:cubicBezTo>
                  <a:cubicBezTo>
                    <a:pt x="5156" y="337"/>
                    <a:pt x="4442" y="28"/>
                    <a:pt x="3692" y="4"/>
                  </a:cubicBezTo>
                  <a:cubicBezTo>
                    <a:pt x="3589" y="2"/>
                    <a:pt x="3487" y="1"/>
                    <a:pt x="338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 flipH="1">
              <a:off x="8202268" y="2531495"/>
              <a:ext cx="39144" cy="607652"/>
            </a:xfrm>
            <a:custGeom>
              <a:avLst/>
              <a:gdLst/>
              <a:ahLst/>
              <a:cxnLst/>
              <a:rect l="l" t="t" r="r" b="b"/>
              <a:pathLst>
                <a:path w="359" h="5573" extrusionOk="0">
                  <a:moveTo>
                    <a:pt x="144" y="0"/>
                  </a:moveTo>
                  <a:cubicBezTo>
                    <a:pt x="144" y="0"/>
                    <a:pt x="132" y="12"/>
                    <a:pt x="132" y="60"/>
                  </a:cubicBezTo>
                  <a:cubicBezTo>
                    <a:pt x="132" y="95"/>
                    <a:pt x="120" y="155"/>
                    <a:pt x="108" y="215"/>
                  </a:cubicBezTo>
                  <a:lnTo>
                    <a:pt x="144" y="60"/>
                  </a:lnTo>
                  <a:lnTo>
                    <a:pt x="144" y="0"/>
                  </a:lnTo>
                  <a:close/>
                  <a:moveTo>
                    <a:pt x="108" y="215"/>
                  </a:moveTo>
                  <a:cubicBezTo>
                    <a:pt x="96" y="274"/>
                    <a:pt x="72" y="369"/>
                    <a:pt x="72" y="476"/>
                  </a:cubicBezTo>
                  <a:cubicBezTo>
                    <a:pt x="84" y="381"/>
                    <a:pt x="96" y="298"/>
                    <a:pt x="108" y="215"/>
                  </a:cubicBezTo>
                  <a:close/>
                  <a:moveTo>
                    <a:pt x="72" y="476"/>
                  </a:moveTo>
                  <a:cubicBezTo>
                    <a:pt x="61" y="572"/>
                    <a:pt x="37" y="679"/>
                    <a:pt x="37" y="810"/>
                  </a:cubicBezTo>
                  <a:cubicBezTo>
                    <a:pt x="1" y="1465"/>
                    <a:pt x="37" y="2131"/>
                    <a:pt x="108" y="2786"/>
                  </a:cubicBezTo>
                  <a:cubicBezTo>
                    <a:pt x="191" y="3548"/>
                    <a:pt x="299" y="4251"/>
                    <a:pt x="322" y="4751"/>
                  </a:cubicBezTo>
                  <a:cubicBezTo>
                    <a:pt x="346" y="5001"/>
                    <a:pt x="346" y="5203"/>
                    <a:pt x="346" y="5346"/>
                  </a:cubicBezTo>
                  <a:cubicBezTo>
                    <a:pt x="334" y="5418"/>
                    <a:pt x="334" y="5477"/>
                    <a:pt x="334" y="5513"/>
                  </a:cubicBezTo>
                  <a:lnTo>
                    <a:pt x="334" y="5572"/>
                  </a:lnTo>
                  <a:cubicBezTo>
                    <a:pt x="358" y="5299"/>
                    <a:pt x="358" y="5025"/>
                    <a:pt x="334" y="4751"/>
                  </a:cubicBezTo>
                  <a:cubicBezTo>
                    <a:pt x="311" y="4239"/>
                    <a:pt x="215" y="3548"/>
                    <a:pt x="132" y="2786"/>
                  </a:cubicBezTo>
                  <a:cubicBezTo>
                    <a:pt x="49" y="2131"/>
                    <a:pt x="25" y="1465"/>
                    <a:pt x="49" y="810"/>
                  </a:cubicBezTo>
                  <a:cubicBezTo>
                    <a:pt x="49" y="691"/>
                    <a:pt x="72" y="572"/>
                    <a:pt x="72" y="47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 flipH="1">
              <a:off x="7397392" y="2810619"/>
              <a:ext cx="13193" cy="59751"/>
            </a:xfrm>
            <a:custGeom>
              <a:avLst/>
              <a:gdLst/>
              <a:ahLst/>
              <a:cxnLst/>
              <a:rect l="l" t="t" r="r" b="b"/>
              <a:pathLst>
                <a:path w="121" h="548" extrusionOk="0">
                  <a:moveTo>
                    <a:pt x="120" y="0"/>
                  </a:moveTo>
                  <a:lnTo>
                    <a:pt x="120" y="0"/>
                  </a:lnTo>
                  <a:cubicBezTo>
                    <a:pt x="108" y="24"/>
                    <a:pt x="96" y="60"/>
                    <a:pt x="96" y="83"/>
                  </a:cubicBezTo>
                  <a:cubicBezTo>
                    <a:pt x="84" y="131"/>
                    <a:pt x="61" y="202"/>
                    <a:pt x="49" y="274"/>
                  </a:cubicBezTo>
                  <a:cubicBezTo>
                    <a:pt x="25" y="345"/>
                    <a:pt x="13" y="417"/>
                    <a:pt x="1" y="464"/>
                  </a:cubicBezTo>
                  <a:cubicBezTo>
                    <a:pt x="1" y="488"/>
                    <a:pt x="1" y="512"/>
                    <a:pt x="1" y="548"/>
                  </a:cubicBezTo>
                  <a:cubicBezTo>
                    <a:pt x="1" y="524"/>
                    <a:pt x="13" y="488"/>
                    <a:pt x="25" y="464"/>
                  </a:cubicBezTo>
                  <a:cubicBezTo>
                    <a:pt x="37" y="417"/>
                    <a:pt x="49" y="345"/>
                    <a:pt x="72" y="274"/>
                  </a:cubicBezTo>
                  <a:cubicBezTo>
                    <a:pt x="84" y="202"/>
                    <a:pt x="96" y="131"/>
                    <a:pt x="108" y="83"/>
                  </a:cubicBezTo>
                  <a:cubicBezTo>
                    <a:pt x="120" y="60"/>
                    <a:pt x="120" y="36"/>
                    <a:pt x="1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 flipH="1">
              <a:off x="7376676" y="2808002"/>
              <a:ext cx="15701" cy="66293"/>
            </a:xfrm>
            <a:custGeom>
              <a:avLst/>
              <a:gdLst/>
              <a:ahLst/>
              <a:cxnLst/>
              <a:rect l="l" t="t" r="r" b="b"/>
              <a:pathLst>
                <a:path w="144" h="608" extrusionOk="0">
                  <a:moveTo>
                    <a:pt x="1" y="0"/>
                  </a:moveTo>
                  <a:cubicBezTo>
                    <a:pt x="13" y="96"/>
                    <a:pt x="36" y="203"/>
                    <a:pt x="60" y="310"/>
                  </a:cubicBezTo>
                  <a:cubicBezTo>
                    <a:pt x="72" y="405"/>
                    <a:pt x="108" y="512"/>
                    <a:pt x="144" y="607"/>
                  </a:cubicBezTo>
                  <a:cubicBezTo>
                    <a:pt x="120" y="500"/>
                    <a:pt x="108" y="405"/>
                    <a:pt x="72" y="298"/>
                  </a:cubicBezTo>
                  <a:cubicBezTo>
                    <a:pt x="60" y="203"/>
                    <a:pt x="24" y="96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 flipH="1">
              <a:off x="7677820" y="2445796"/>
              <a:ext cx="150686" cy="388274"/>
            </a:xfrm>
            <a:custGeom>
              <a:avLst/>
              <a:gdLst/>
              <a:ahLst/>
              <a:cxnLst/>
              <a:rect l="l" t="t" r="r" b="b"/>
              <a:pathLst>
                <a:path w="1382" h="3561" extrusionOk="0">
                  <a:moveTo>
                    <a:pt x="584" y="0"/>
                  </a:moveTo>
                  <a:cubicBezTo>
                    <a:pt x="574" y="0"/>
                    <a:pt x="564" y="9"/>
                    <a:pt x="554" y="18"/>
                  </a:cubicBezTo>
                  <a:lnTo>
                    <a:pt x="554" y="18"/>
                  </a:lnTo>
                  <a:cubicBezTo>
                    <a:pt x="573" y="6"/>
                    <a:pt x="584" y="0"/>
                    <a:pt x="584" y="0"/>
                  </a:cubicBezTo>
                  <a:close/>
                  <a:moveTo>
                    <a:pt x="554" y="18"/>
                  </a:moveTo>
                  <a:lnTo>
                    <a:pt x="554" y="18"/>
                  </a:lnTo>
                  <a:cubicBezTo>
                    <a:pt x="550" y="21"/>
                    <a:pt x="546" y="23"/>
                    <a:pt x="542" y="26"/>
                  </a:cubicBezTo>
                  <a:lnTo>
                    <a:pt x="542" y="26"/>
                  </a:lnTo>
                  <a:cubicBezTo>
                    <a:pt x="544" y="26"/>
                    <a:pt x="546" y="25"/>
                    <a:pt x="548" y="24"/>
                  </a:cubicBezTo>
                  <a:cubicBezTo>
                    <a:pt x="550" y="22"/>
                    <a:pt x="552" y="20"/>
                    <a:pt x="554" y="18"/>
                  </a:cubicBezTo>
                  <a:close/>
                  <a:moveTo>
                    <a:pt x="542" y="26"/>
                  </a:moveTo>
                  <a:lnTo>
                    <a:pt x="542" y="26"/>
                  </a:lnTo>
                  <a:cubicBezTo>
                    <a:pt x="508" y="39"/>
                    <a:pt x="474" y="61"/>
                    <a:pt x="441" y="84"/>
                  </a:cubicBezTo>
                  <a:cubicBezTo>
                    <a:pt x="322" y="179"/>
                    <a:pt x="226" y="298"/>
                    <a:pt x="155" y="441"/>
                  </a:cubicBezTo>
                  <a:cubicBezTo>
                    <a:pt x="72" y="643"/>
                    <a:pt x="12" y="870"/>
                    <a:pt x="12" y="1096"/>
                  </a:cubicBezTo>
                  <a:cubicBezTo>
                    <a:pt x="0" y="1370"/>
                    <a:pt x="48" y="1655"/>
                    <a:pt x="143" y="1905"/>
                  </a:cubicBezTo>
                  <a:cubicBezTo>
                    <a:pt x="238" y="2167"/>
                    <a:pt x="369" y="2417"/>
                    <a:pt x="536" y="2632"/>
                  </a:cubicBezTo>
                  <a:cubicBezTo>
                    <a:pt x="667" y="2822"/>
                    <a:pt x="822" y="2989"/>
                    <a:pt x="976" y="3156"/>
                  </a:cubicBezTo>
                  <a:cubicBezTo>
                    <a:pt x="1096" y="3298"/>
                    <a:pt x="1215" y="3406"/>
                    <a:pt x="1286" y="3477"/>
                  </a:cubicBezTo>
                  <a:lnTo>
                    <a:pt x="1381" y="3560"/>
                  </a:lnTo>
                  <a:lnTo>
                    <a:pt x="1298" y="3477"/>
                  </a:lnTo>
                  <a:cubicBezTo>
                    <a:pt x="1227" y="3394"/>
                    <a:pt x="1107" y="3287"/>
                    <a:pt x="976" y="3144"/>
                  </a:cubicBezTo>
                  <a:cubicBezTo>
                    <a:pt x="726" y="2870"/>
                    <a:pt x="369" y="2453"/>
                    <a:pt x="155" y="1905"/>
                  </a:cubicBezTo>
                  <a:cubicBezTo>
                    <a:pt x="60" y="1643"/>
                    <a:pt x="24" y="1370"/>
                    <a:pt x="36" y="1096"/>
                  </a:cubicBezTo>
                  <a:cubicBezTo>
                    <a:pt x="36" y="870"/>
                    <a:pt x="84" y="655"/>
                    <a:pt x="167" y="441"/>
                  </a:cubicBezTo>
                  <a:cubicBezTo>
                    <a:pt x="238" y="310"/>
                    <a:pt x="334" y="191"/>
                    <a:pt x="453" y="96"/>
                  </a:cubicBezTo>
                  <a:cubicBezTo>
                    <a:pt x="490" y="64"/>
                    <a:pt x="520" y="41"/>
                    <a:pt x="542" y="26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 flipH="1">
              <a:off x="7607809" y="2555591"/>
              <a:ext cx="656936" cy="56480"/>
            </a:xfrm>
            <a:custGeom>
              <a:avLst/>
              <a:gdLst/>
              <a:ahLst/>
              <a:cxnLst/>
              <a:rect l="l" t="t" r="r" b="b"/>
              <a:pathLst>
                <a:path w="6025" h="518" extrusionOk="0">
                  <a:moveTo>
                    <a:pt x="48" y="160"/>
                  </a:moveTo>
                  <a:cubicBezTo>
                    <a:pt x="24" y="172"/>
                    <a:pt x="13" y="184"/>
                    <a:pt x="1" y="196"/>
                  </a:cubicBezTo>
                  <a:cubicBezTo>
                    <a:pt x="1" y="196"/>
                    <a:pt x="13" y="184"/>
                    <a:pt x="48" y="160"/>
                  </a:cubicBezTo>
                  <a:close/>
                  <a:moveTo>
                    <a:pt x="3331" y="1"/>
                  </a:moveTo>
                  <a:cubicBezTo>
                    <a:pt x="3213" y="1"/>
                    <a:pt x="3095" y="10"/>
                    <a:pt x="2977" y="29"/>
                  </a:cubicBezTo>
                  <a:cubicBezTo>
                    <a:pt x="2531" y="88"/>
                    <a:pt x="2247" y="506"/>
                    <a:pt x="1862" y="506"/>
                  </a:cubicBezTo>
                  <a:cubicBezTo>
                    <a:pt x="1857" y="506"/>
                    <a:pt x="1852" y="506"/>
                    <a:pt x="1846" y="506"/>
                  </a:cubicBezTo>
                  <a:cubicBezTo>
                    <a:pt x="1656" y="494"/>
                    <a:pt x="1477" y="446"/>
                    <a:pt x="1310" y="375"/>
                  </a:cubicBezTo>
                  <a:cubicBezTo>
                    <a:pt x="1156" y="303"/>
                    <a:pt x="1025" y="220"/>
                    <a:pt x="882" y="160"/>
                  </a:cubicBezTo>
                  <a:cubicBezTo>
                    <a:pt x="747" y="97"/>
                    <a:pt x="596" y="65"/>
                    <a:pt x="443" y="65"/>
                  </a:cubicBezTo>
                  <a:cubicBezTo>
                    <a:pt x="367" y="65"/>
                    <a:pt x="290" y="73"/>
                    <a:pt x="215" y="89"/>
                  </a:cubicBezTo>
                  <a:cubicBezTo>
                    <a:pt x="155" y="101"/>
                    <a:pt x="96" y="125"/>
                    <a:pt x="48" y="160"/>
                  </a:cubicBezTo>
                  <a:cubicBezTo>
                    <a:pt x="108" y="136"/>
                    <a:pt x="167" y="113"/>
                    <a:pt x="227" y="101"/>
                  </a:cubicBezTo>
                  <a:cubicBezTo>
                    <a:pt x="302" y="85"/>
                    <a:pt x="378" y="77"/>
                    <a:pt x="453" y="77"/>
                  </a:cubicBezTo>
                  <a:cubicBezTo>
                    <a:pt x="603" y="77"/>
                    <a:pt x="751" y="109"/>
                    <a:pt x="894" y="172"/>
                  </a:cubicBezTo>
                  <a:cubicBezTo>
                    <a:pt x="1025" y="232"/>
                    <a:pt x="1156" y="315"/>
                    <a:pt x="1310" y="386"/>
                  </a:cubicBezTo>
                  <a:cubicBezTo>
                    <a:pt x="1477" y="470"/>
                    <a:pt x="1656" y="517"/>
                    <a:pt x="1846" y="517"/>
                  </a:cubicBezTo>
                  <a:cubicBezTo>
                    <a:pt x="1941" y="517"/>
                    <a:pt x="2037" y="494"/>
                    <a:pt x="2132" y="458"/>
                  </a:cubicBezTo>
                  <a:cubicBezTo>
                    <a:pt x="2215" y="410"/>
                    <a:pt x="2310" y="363"/>
                    <a:pt x="2394" y="303"/>
                  </a:cubicBezTo>
                  <a:cubicBezTo>
                    <a:pt x="2477" y="244"/>
                    <a:pt x="2572" y="196"/>
                    <a:pt x="2668" y="148"/>
                  </a:cubicBezTo>
                  <a:cubicBezTo>
                    <a:pt x="2763" y="101"/>
                    <a:pt x="2870" y="77"/>
                    <a:pt x="2977" y="53"/>
                  </a:cubicBezTo>
                  <a:cubicBezTo>
                    <a:pt x="3089" y="33"/>
                    <a:pt x="3207" y="25"/>
                    <a:pt x="3325" y="25"/>
                  </a:cubicBezTo>
                  <a:cubicBezTo>
                    <a:pt x="3421" y="25"/>
                    <a:pt x="3517" y="30"/>
                    <a:pt x="3608" y="41"/>
                  </a:cubicBezTo>
                  <a:cubicBezTo>
                    <a:pt x="3811" y="77"/>
                    <a:pt x="4001" y="113"/>
                    <a:pt x="4204" y="160"/>
                  </a:cubicBezTo>
                  <a:cubicBezTo>
                    <a:pt x="4525" y="267"/>
                    <a:pt x="4858" y="315"/>
                    <a:pt x="5204" y="327"/>
                  </a:cubicBezTo>
                  <a:cubicBezTo>
                    <a:pt x="5430" y="327"/>
                    <a:pt x="5656" y="279"/>
                    <a:pt x="5870" y="172"/>
                  </a:cubicBezTo>
                  <a:cubicBezTo>
                    <a:pt x="5918" y="137"/>
                    <a:pt x="5977" y="101"/>
                    <a:pt x="6024" y="66"/>
                  </a:cubicBezTo>
                  <a:lnTo>
                    <a:pt x="6024" y="66"/>
                  </a:lnTo>
                  <a:cubicBezTo>
                    <a:pt x="5977" y="101"/>
                    <a:pt x="5918" y="137"/>
                    <a:pt x="5859" y="160"/>
                  </a:cubicBezTo>
                  <a:cubicBezTo>
                    <a:pt x="5656" y="255"/>
                    <a:pt x="5430" y="315"/>
                    <a:pt x="5204" y="315"/>
                  </a:cubicBezTo>
                  <a:cubicBezTo>
                    <a:pt x="4870" y="303"/>
                    <a:pt x="4537" y="244"/>
                    <a:pt x="4204" y="148"/>
                  </a:cubicBezTo>
                  <a:cubicBezTo>
                    <a:pt x="4013" y="89"/>
                    <a:pt x="3823" y="53"/>
                    <a:pt x="3620" y="17"/>
                  </a:cubicBezTo>
                  <a:cubicBezTo>
                    <a:pt x="3524" y="7"/>
                    <a:pt x="3427" y="1"/>
                    <a:pt x="3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 flipH="1">
              <a:off x="7579146" y="2478287"/>
              <a:ext cx="132587" cy="440174"/>
            </a:xfrm>
            <a:custGeom>
              <a:avLst/>
              <a:gdLst/>
              <a:ahLst/>
              <a:cxnLst/>
              <a:rect l="l" t="t" r="r" b="b"/>
              <a:pathLst>
                <a:path w="1216" h="4037" extrusionOk="0">
                  <a:moveTo>
                    <a:pt x="215" y="0"/>
                  </a:moveTo>
                  <a:cubicBezTo>
                    <a:pt x="211" y="4"/>
                    <a:pt x="207" y="8"/>
                    <a:pt x="204" y="12"/>
                  </a:cubicBezTo>
                  <a:lnTo>
                    <a:pt x="204" y="12"/>
                  </a:lnTo>
                  <a:cubicBezTo>
                    <a:pt x="208" y="8"/>
                    <a:pt x="211" y="4"/>
                    <a:pt x="215" y="0"/>
                  </a:cubicBezTo>
                  <a:close/>
                  <a:moveTo>
                    <a:pt x="204" y="12"/>
                  </a:moveTo>
                  <a:cubicBezTo>
                    <a:pt x="172" y="46"/>
                    <a:pt x="141" y="90"/>
                    <a:pt x="120" y="143"/>
                  </a:cubicBezTo>
                  <a:cubicBezTo>
                    <a:pt x="144" y="107"/>
                    <a:pt x="167" y="72"/>
                    <a:pt x="191" y="36"/>
                  </a:cubicBezTo>
                  <a:cubicBezTo>
                    <a:pt x="191" y="28"/>
                    <a:pt x="197" y="20"/>
                    <a:pt x="204" y="12"/>
                  </a:cubicBezTo>
                  <a:close/>
                  <a:moveTo>
                    <a:pt x="120" y="143"/>
                  </a:moveTo>
                  <a:cubicBezTo>
                    <a:pt x="48" y="286"/>
                    <a:pt x="1" y="441"/>
                    <a:pt x="1" y="595"/>
                  </a:cubicBezTo>
                  <a:cubicBezTo>
                    <a:pt x="1" y="714"/>
                    <a:pt x="13" y="822"/>
                    <a:pt x="36" y="929"/>
                  </a:cubicBezTo>
                  <a:cubicBezTo>
                    <a:pt x="60" y="1060"/>
                    <a:pt x="96" y="1179"/>
                    <a:pt x="156" y="1286"/>
                  </a:cubicBezTo>
                  <a:cubicBezTo>
                    <a:pt x="286" y="1548"/>
                    <a:pt x="441" y="1798"/>
                    <a:pt x="620" y="2024"/>
                  </a:cubicBezTo>
                  <a:cubicBezTo>
                    <a:pt x="787" y="2262"/>
                    <a:pt x="941" y="2500"/>
                    <a:pt x="1060" y="2762"/>
                  </a:cubicBezTo>
                  <a:cubicBezTo>
                    <a:pt x="1156" y="2989"/>
                    <a:pt x="1203" y="3215"/>
                    <a:pt x="1203" y="3453"/>
                  </a:cubicBezTo>
                  <a:cubicBezTo>
                    <a:pt x="1215" y="3215"/>
                    <a:pt x="1168" y="2977"/>
                    <a:pt x="1072" y="2762"/>
                  </a:cubicBezTo>
                  <a:cubicBezTo>
                    <a:pt x="953" y="2500"/>
                    <a:pt x="810" y="2250"/>
                    <a:pt x="632" y="2012"/>
                  </a:cubicBezTo>
                  <a:cubicBezTo>
                    <a:pt x="453" y="1786"/>
                    <a:pt x="298" y="1536"/>
                    <a:pt x="167" y="1286"/>
                  </a:cubicBezTo>
                  <a:cubicBezTo>
                    <a:pt x="60" y="1072"/>
                    <a:pt x="13" y="834"/>
                    <a:pt x="13" y="595"/>
                  </a:cubicBezTo>
                  <a:cubicBezTo>
                    <a:pt x="13" y="441"/>
                    <a:pt x="48" y="286"/>
                    <a:pt x="120" y="143"/>
                  </a:cubicBezTo>
                  <a:close/>
                  <a:moveTo>
                    <a:pt x="1203" y="3453"/>
                  </a:moveTo>
                  <a:lnTo>
                    <a:pt x="1203" y="3453"/>
                  </a:lnTo>
                  <a:cubicBezTo>
                    <a:pt x="1191" y="3620"/>
                    <a:pt x="1144" y="3774"/>
                    <a:pt x="1060" y="3905"/>
                  </a:cubicBezTo>
                  <a:cubicBezTo>
                    <a:pt x="1156" y="3774"/>
                    <a:pt x="1203" y="3620"/>
                    <a:pt x="1203" y="3453"/>
                  </a:cubicBezTo>
                  <a:close/>
                  <a:moveTo>
                    <a:pt x="1060" y="3905"/>
                  </a:moveTo>
                  <a:lnTo>
                    <a:pt x="1060" y="3905"/>
                  </a:lnTo>
                  <a:cubicBezTo>
                    <a:pt x="1037" y="3941"/>
                    <a:pt x="1013" y="3977"/>
                    <a:pt x="977" y="4001"/>
                  </a:cubicBezTo>
                  <a:lnTo>
                    <a:pt x="953" y="4036"/>
                  </a:lnTo>
                  <a:cubicBezTo>
                    <a:pt x="989" y="4001"/>
                    <a:pt x="1037" y="3953"/>
                    <a:pt x="1060" y="39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 flipH="1">
              <a:off x="7441545" y="2752177"/>
              <a:ext cx="224721" cy="97695"/>
            </a:xfrm>
            <a:custGeom>
              <a:avLst/>
              <a:gdLst/>
              <a:ahLst/>
              <a:cxnLst/>
              <a:rect l="l" t="t" r="r" b="b"/>
              <a:pathLst>
                <a:path w="2061" h="896" extrusionOk="0">
                  <a:moveTo>
                    <a:pt x="2060" y="0"/>
                  </a:moveTo>
                  <a:lnTo>
                    <a:pt x="2060" y="0"/>
                  </a:lnTo>
                  <a:cubicBezTo>
                    <a:pt x="2060" y="0"/>
                    <a:pt x="2048" y="36"/>
                    <a:pt x="2025" y="84"/>
                  </a:cubicBezTo>
                  <a:cubicBezTo>
                    <a:pt x="1989" y="155"/>
                    <a:pt x="1929" y="227"/>
                    <a:pt x="1870" y="274"/>
                  </a:cubicBezTo>
                  <a:cubicBezTo>
                    <a:pt x="1774" y="357"/>
                    <a:pt x="1655" y="417"/>
                    <a:pt x="1536" y="441"/>
                  </a:cubicBezTo>
                  <a:cubicBezTo>
                    <a:pt x="1382" y="477"/>
                    <a:pt x="1239" y="500"/>
                    <a:pt x="1084" y="500"/>
                  </a:cubicBezTo>
                  <a:cubicBezTo>
                    <a:pt x="929" y="500"/>
                    <a:pt x="774" y="512"/>
                    <a:pt x="620" y="548"/>
                  </a:cubicBezTo>
                  <a:cubicBezTo>
                    <a:pt x="501" y="572"/>
                    <a:pt x="381" y="619"/>
                    <a:pt x="262" y="679"/>
                  </a:cubicBezTo>
                  <a:cubicBezTo>
                    <a:pt x="191" y="715"/>
                    <a:pt x="120" y="762"/>
                    <a:pt x="60" y="822"/>
                  </a:cubicBezTo>
                  <a:cubicBezTo>
                    <a:pt x="36" y="846"/>
                    <a:pt x="12" y="869"/>
                    <a:pt x="0" y="893"/>
                  </a:cubicBezTo>
                  <a:cubicBezTo>
                    <a:pt x="0" y="895"/>
                    <a:pt x="1" y="896"/>
                    <a:pt x="1" y="896"/>
                  </a:cubicBezTo>
                  <a:cubicBezTo>
                    <a:pt x="4" y="896"/>
                    <a:pt x="19" y="865"/>
                    <a:pt x="60" y="834"/>
                  </a:cubicBezTo>
                  <a:cubicBezTo>
                    <a:pt x="131" y="774"/>
                    <a:pt x="191" y="727"/>
                    <a:pt x="274" y="691"/>
                  </a:cubicBezTo>
                  <a:cubicBezTo>
                    <a:pt x="381" y="631"/>
                    <a:pt x="501" y="584"/>
                    <a:pt x="620" y="560"/>
                  </a:cubicBezTo>
                  <a:cubicBezTo>
                    <a:pt x="774" y="536"/>
                    <a:pt x="929" y="524"/>
                    <a:pt x="1084" y="524"/>
                  </a:cubicBezTo>
                  <a:cubicBezTo>
                    <a:pt x="1239" y="512"/>
                    <a:pt x="1393" y="500"/>
                    <a:pt x="1536" y="465"/>
                  </a:cubicBezTo>
                  <a:cubicBezTo>
                    <a:pt x="1667" y="429"/>
                    <a:pt x="1774" y="369"/>
                    <a:pt x="1882" y="286"/>
                  </a:cubicBezTo>
                  <a:cubicBezTo>
                    <a:pt x="1941" y="238"/>
                    <a:pt x="2001" y="167"/>
                    <a:pt x="2036" y="84"/>
                  </a:cubicBezTo>
                  <a:cubicBezTo>
                    <a:pt x="2048" y="60"/>
                    <a:pt x="2060" y="24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6"/>
            <p:cNvSpPr/>
            <p:nvPr/>
          </p:nvSpPr>
          <p:spPr>
            <a:xfrm flipH="1">
              <a:off x="7287050" y="2769077"/>
              <a:ext cx="49502" cy="223304"/>
            </a:xfrm>
            <a:custGeom>
              <a:avLst/>
              <a:gdLst/>
              <a:ahLst/>
              <a:cxnLst/>
              <a:rect l="l" t="t" r="r" b="b"/>
              <a:pathLst>
                <a:path w="454" h="2048" extrusionOk="0">
                  <a:moveTo>
                    <a:pt x="48" y="0"/>
                  </a:moveTo>
                  <a:cubicBezTo>
                    <a:pt x="36" y="24"/>
                    <a:pt x="36" y="48"/>
                    <a:pt x="24" y="83"/>
                  </a:cubicBezTo>
                  <a:cubicBezTo>
                    <a:pt x="13" y="155"/>
                    <a:pt x="1" y="226"/>
                    <a:pt x="13" y="310"/>
                  </a:cubicBezTo>
                  <a:cubicBezTo>
                    <a:pt x="24" y="417"/>
                    <a:pt x="48" y="536"/>
                    <a:pt x="84" y="643"/>
                  </a:cubicBezTo>
                  <a:cubicBezTo>
                    <a:pt x="120" y="762"/>
                    <a:pt x="179" y="893"/>
                    <a:pt x="239" y="1024"/>
                  </a:cubicBezTo>
                  <a:cubicBezTo>
                    <a:pt x="298" y="1143"/>
                    <a:pt x="346" y="1274"/>
                    <a:pt x="382" y="1405"/>
                  </a:cubicBezTo>
                  <a:cubicBezTo>
                    <a:pt x="417" y="1524"/>
                    <a:pt x="429" y="1631"/>
                    <a:pt x="429" y="1738"/>
                  </a:cubicBezTo>
                  <a:cubicBezTo>
                    <a:pt x="429" y="1822"/>
                    <a:pt x="417" y="1893"/>
                    <a:pt x="394" y="1965"/>
                  </a:cubicBezTo>
                  <a:cubicBezTo>
                    <a:pt x="382" y="2024"/>
                    <a:pt x="370" y="2048"/>
                    <a:pt x="370" y="2048"/>
                  </a:cubicBezTo>
                  <a:cubicBezTo>
                    <a:pt x="382" y="2024"/>
                    <a:pt x="394" y="2000"/>
                    <a:pt x="405" y="1977"/>
                  </a:cubicBezTo>
                  <a:cubicBezTo>
                    <a:pt x="429" y="1893"/>
                    <a:pt x="441" y="1822"/>
                    <a:pt x="441" y="1750"/>
                  </a:cubicBezTo>
                  <a:cubicBezTo>
                    <a:pt x="453" y="1631"/>
                    <a:pt x="441" y="1512"/>
                    <a:pt x="405" y="1405"/>
                  </a:cubicBezTo>
                  <a:cubicBezTo>
                    <a:pt x="370" y="1274"/>
                    <a:pt x="322" y="1143"/>
                    <a:pt x="263" y="1012"/>
                  </a:cubicBezTo>
                  <a:cubicBezTo>
                    <a:pt x="191" y="881"/>
                    <a:pt x="132" y="762"/>
                    <a:pt x="96" y="631"/>
                  </a:cubicBezTo>
                  <a:cubicBezTo>
                    <a:pt x="60" y="536"/>
                    <a:pt x="36" y="417"/>
                    <a:pt x="24" y="310"/>
                  </a:cubicBezTo>
                  <a:cubicBezTo>
                    <a:pt x="13" y="226"/>
                    <a:pt x="24" y="155"/>
                    <a:pt x="36" y="83"/>
                  </a:cubicBezTo>
                  <a:cubicBezTo>
                    <a:pt x="48" y="24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flipH="1">
              <a:off x="7033977" y="2674219"/>
              <a:ext cx="416841" cy="368865"/>
            </a:xfrm>
            <a:custGeom>
              <a:avLst/>
              <a:gdLst/>
              <a:ahLst/>
              <a:cxnLst/>
              <a:rect l="l" t="t" r="r" b="b"/>
              <a:pathLst>
                <a:path w="3823" h="3383" extrusionOk="0">
                  <a:moveTo>
                    <a:pt x="3823" y="1"/>
                  </a:moveTo>
                  <a:lnTo>
                    <a:pt x="3823" y="1"/>
                  </a:lnTo>
                  <a:cubicBezTo>
                    <a:pt x="3811" y="13"/>
                    <a:pt x="3799" y="25"/>
                    <a:pt x="3787" y="49"/>
                  </a:cubicBezTo>
                  <a:cubicBezTo>
                    <a:pt x="3775" y="84"/>
                    <a:pt x="3751" y="120"/>
                    <a:pt x="3704" y="180"/>
                  </a:cubicBezTo>
                  <a:cubicBezTo>
                    <a:pt x="3597" y="334"/>
                    <a:pt x="3466" y="477"/>
                    <a:pt x="3311" y="596"/>
                  </a:cubicBezTo>
                  <a:cubicBezTo>
                    <a:pt x="3097" y="775"/>
                    <a:pt x="2858" y="930"/>
                    <a:pt x="2596" y="1061"/>
                  </a:cubicBezTo>
                  <a:cubicBezTo>
                    <a:pt x="2311" y="1203"/>
                    <a:pt x="1977" y="1334"/>
                    <a:pt x="1644" y="1489"/>
                  </a:cubicBezTo>
                  <a:cubicBezTo>
                    <a:pt x="1322" y="1632"/>
                    <a:pt x="1025" y="1811"/>
                    <a:pt x="739" y="2025"/>
                  </a:cubicBezTo>
                  <a:cubicBezTo>
                    <a:pt x="513" y="2204"/>
                    <a:pt x="334" y="2430"/>
                    <a:pt x="191" y="2680"/>
                  </a:cubicBezTo>
                  <a:cubicBezTo>
                    <a:pt x="96" y="2847"/>
                    <a:pt x="37" y="3025"/>
                    <a:pt x="1" y="3216"/>
                  </a:cubicBezTo>
                  <a:cubicBezTo>
                    <a:pt x="1" y="3275"/>
                    <a:pt x="1" y="3323"/>
                    <a:pt x="1" y="3382"/>
                  </a:cubicBezTo>
                  <a:cubicBezTo>
                    <a:pt x="1" y="3323"/>
                    <a:pt x="1" y="3275"/>
                    <a:pt x="13" y="3228"/>
                  </a:cubicBezTo>
                  <a:cubicBezTo>
                    <a:pt x="37" y="3037"/>
                    <a:pt x="108" y="2847"/>
                    <a:pt x="203" y="2680"/>
                  </a:cubicBezTo>
                  <a:cubicBezTo>
                    <a:pt x="346" y="2430"/>
                    <a:pt x="525" y="2215"/>
                    <a:pt x="751" y="2037"/>
                  </a:cubicBezTo>
                  <a:cubicBezTo>
                    <a:pt x="1025" y="1823"/>
                    <a:pt x="1334" y="1656"/>
                    <a:pt x="1656" y="1513"/>
                  </a:cubicBezTo>
                  <a:cubicBezTo>
                    <a:pt x="1989" y="1358"/>
                    <a:pt x="2323" y="1215"/>
                    <a:pt x="2608" y="1072"/>
                  </a:cubicBezTo>
                  <a:cubicBezTo>
                    <a:pt x="2858" y="942"/>
                    <a:pt x="3097" y="787"/>
                    <a:pt x="3323" y="608"/>
                  </a:cubicBezTo>
                  <a:cubicBezTo>
                    <a:pt x="3466" y="477"/>
                    <a:pt x="3597" y="334"/>
                    <a:pt x="3716" y="180"/>
                  </a:cubicBezTo>
                  <a:cubicBezTo>
                    <a:pt x="3751" y="120"/>
                    <a:pt x="3775" y="72"/>
                    <a:pt x="3799" y="49"/>
                  </a:cubicBezTo>
                  <a:lnTo>
                    <a:pt x="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flipH="1">
              <a:off x="7068985" y="2673019"/>
              <a:ext cx="67602" cy="153194"/>
            </a:xfrm>
            <a:custGeom>
              <a:avLst/>
              <a:gdLst/>
              <a:ahLst/>
              <a:cxnLst/>
              <a:rect l="l" t="t" r="r" b="b"/>
              <a:pathLst>
                <a:path w="620" h="1405" extrusionOk="0">
                  <a:moveTo>
                    <a:pt x="24" y="0"/>
                  </a:moveTo>
                  <a:cubicBezTo>
                    <a:pt x="24" y="5"/>
                    <a:pt x="24" y="10"/>
                    <a:pt x="24" y="14"/>
                  </a:cubicBezTo>
                  <a:lnTo>
                    <a:pt x="24" y="14"/>
                  </a:lnTo>
                  <a:cubicBezTo>
                    <a:pt x="24" y="13"/>
                    <a:pt x="24" y="13"/>
                    <a:pt x="24" y="12"/>
                  </a:cubicBezTo>
                  <a:cubicBezTo>
                    <a:pt x="24" y="12"/>
                    <a:pt x="24" y="0"/>
                    <a:pt x="24" y="0"/>
                  </a:cubicBezTo>
                  <a:close/>
                  <a:moveTo>
                    <a:pt x="24" y="14"/>
                  </a:moveTo>
                  <a:cubicBezTo>
                    <a:pt x="23" y="25"/>
                    <a:pt x="12" y="37"/>
                    <a:pt x="12" y="60"/>
                  </a:cubicBezTo>
                  <a:cubicBezTo>
                    <a:pt x="21" y="41"/>
                    <a:pt x="23" y="30"/>
                    <a:pt x="24" y="14"/>
                  </a:cubicBezTo>
                  <a:close/>
                  <a:moveTo>
                    <a:pt x="12" y="60"/>
                  </a:moveTo>
                  <a:cubicBezTo>
                    <a:pt x="0" y="119"/>
                    <a:pt x="12" y="179"/>
                    <a:pt x="24" y="238"/>
                  </a:cubicBezTo>
                  <a:cubicBezTo>
                    <a:pt x="48" y="321"/>
                    <a:pt x="95" y="393"/>
                    <a:pt x="155" y="464"/>
                  </a:cubicBezTo>
                  <a:cubicBezTo>
                    <a:pt x="215" y="536"/>
                    <a:pt x="274" y="631"/>
                    <a:pt x="334" y="726"/>
                  </a:cubicBezTo>
                  <a:cubicBezTo>
                    <a:pt x="441" y="881"/>
                    <a:pt x="524" y="1048"/>
                    <a:pt x="584" y="1238"/>
                  </a:cubicBezTo>
                  <a:cubicBezTo>
                    <a:pt x="596" y="1286"/>
                    <a:pt x="607" y="1345"/>
                    <a:pt x="619" y="1405"/>
                  </a:cubicBezTo>
                  <a:cubicBezTo>
                    <a:pt x="619" y="1345"/>
                    <a:pt x="607" y="1286"/>
                    <a:pt x="596" y="1226"/>
                  </a:cubicBezTo>
                  <a:cubicBezTo>
                    <a:pt x="536" y="1048"/>
                    <a:pt x="453" y="869"/>
                    <a:pt x="345" y="714"/>
                  </a:cubicBezTo>
                  <a:cubicBezTo>
                    <a:pt x="286" y="619"/>
                    <a:pt x="226" y="536"/>
                    <a:pt x="155" y="452"/>
                  </a:cubicBezTo>
                  <a:cubicBezTo>
                    <a:pt x="107" y="381"/>
                    <a:pt x="60" y="310"/>
                    <a:pt x="36" y="226"/>
                  </a:cubicBezTo>
                  <a:cubicBezTo>
                    <a:pt x="12" y="179"/>
                    <a:pt x="12" y="119"/>
                    <a:pt x="12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flipH="1">
              <a:off x="7684352" y="2829154"/>
              <a:ext cx="532309" cy="107618"/>
            </a:xfrm>
            <a:custGeom>
              <a:avLst/>
              <a:gdLst/>
              <a:ahLst/>
              <a:cxnLst/>
              <a:rect l="l" t="t" r="r" b="b"/>
              <a:pathLst>
                <a:path w="4882" h="987" extrusionOk="0">
                  <a:moveTo>
                    <a:pt x="24" y="604"/>
                  </a:moveTo>
                  <a:cubicBezTo>
                    <a:pt x="0" y="640"/>
                    <a:pt x="0" y="652"/>
                    <a:pt x="0" y="652"/>
                  </a:cubicBezTo>
                  <a:cubicBezTo>
                    <a:pt x="0" y="652"/>
                    <a:pt x="12" y="640"/>
                    <a:pt x="24" y="604"/>
                  </a:cubicBezTo>
                  <a:close/>
                  <a:moveTo>
                    <a:pt x="4882" y="759"/>
                  </a:moveTo>
                  <a:cubicBezTo>
                    <a:pt x="4882" y="759"/>
                    <a:pt x="4858" y="771"/>
                    <a:pt x="4822" y="783"/>
                  </a:cubicBezTo>
                  <a:cubicBezTo>
                    <a:pt x="4787" y="818"/>
                    <a:pt x="4739" y="842"/>
                    <a:pt x="4691" y="866"/>
                  </a:cubicBezTo>
                  <a:cubicBezTo>
                    <a:pt x="4763" y="842"/>
                    <a:pt x="4822" y="806"/>
                    <a:pt x="4882" y="759"/>
                  </a:cubicBezTo>
                  <a:close/>
                  <a:moveTo>
                    <a:pt x="1120" y="1"/>
                  </a:moveTo>
                  <a:cubicBezTo>
                    <a:pt x="1057" y="1"/>
                    <a:pt x="993" y="4"/>
                    <a:pt x="929" y="9"/>
                  </a:cubicBezTo>
                  <a:cubicBezTo>
                    <a:pt x="798" y="32"/>
                    <a:pt x="667" y="68"/>
                    <a:pt x="548" y="116"/>
                  </a:cubicBezTo>
                  <a:cubicBezTo>
                    <a:pt x="369" y="199"/>
                    <a:pt x="215" y="318"/>
                    <a:pt x="95" y="473"/>
                  </a:cubicBezTo>
                  <a:cubicBezTo>
                    <a:pt x="84" y="497"/>
                    <a:pt x="60" y="521"/>
                    <a:pt x="48" y="544"/>
                  </a:cubicBezTo>
                  <a:cubicBezTo>
                    <a:pt x="36" y="568"/>
                    <a:pt x="24" y="592"/>
                    <a:pt x="24" y="604"/>
                  </a:cubicBezTo>
                  <a:cubicBezTo>
                    <a:pt x="36" y="592"/>
                    <a:pt x="48" y="568"/>
                    <a:pt x="60" y="556"/>
                  </a:cubicBezTo>
                  <a:cubicBezTo>
                    <a:pt x="72" y="521"/>
                    <a:pt x="84" y="497"/>
                    <a:pt x="107" y="473"/>
                  </a:cubicBezTo>
                  <a:cubicBezTo>
                    <a:pt x="226" y="330"/>
                    <a:pt x="381" y="211"/>
                    <a:pt x="548" y="128"/>
                  </a:cubicBezTo>
                  <a:cubicBezTo>
                    <a:pt x="679" y="80"/>
                    <a:pt x="798" y="44"/>
                    <a:pt x="929" y="32"/>
                  </a:cubicBezTo>
                  <a:cubicBezTo>
                    <a:pt x="1006" y="21"/>
                    <a:pt x="1084" y="15"/>
                    <a:pt x="1160" y="15"/>
                  </a:cubicBezTo>
                  <a:cubicBezTo>
                    <a:pt x="1235" y="15"/>
                    <a:pt x="1310" y="21"/>
                    <a:pt x="1381" y="32"/>
                  </a:cubicBezTo>
                  <a:cubicBezTo>
                    <a:pt x="1727" y="104"/>
                    <a:pt x="2060" y="211"/>
                    <a:pt x="2358" y="378"/>
                  </a:cubicBezTo>
                  <a:cubicBezTo>
                    <a:pt x="2691" y="544"/>
                    <a:pt x="3001" y="711"/>
                    <a:pt x="3298" y="830"/>
                  </a:cubicBezTo>
                  <a:cubicBezTo>
                    <a:pt x="3549" y="928"/>
                    <a:pt x="3810" y="986"/>
                    <a:pt x="4071" y="986"/>
                  </a:cubicBezTo>
                  <a:cubicBezTo>
                    <a:pt x="4095" y="986"/>
                    <a:pt x="4119" y="986"/>
                    <a:pt x="4144" y="985"/>
                  </a:cubicBezTo>
                  <a:cubicBezTo>
                    <a:pt x="4334" y="985"/>
                    <a:pt x="4525" y="949"/>
                    <a:pt x="4691" y="866"/>
                  </a:cubicBezTo>
                  <a:lnTo>
                    <a:pt x="4691" y="866"/>
                  </a:lnTo>
                  <a:cubicBezTo>
                    <a:pt x="4513" y="937"/>
                    <a:pt x="4322" y="973"/>
                    <a:pt x="4132" y="973"/>
                  </a:cubicBezTo>
                  <a:cubicBezTo>
                    <a:pt x="3846" y="973"/>
                    <a:pt x="3572" y="925"/>
                    <a:pt x="3310" y="818"/>
                  </a:cubicBezTo>
                  <a:cubicBezTo>
                    <a:pt x="3012" y="699"/>
                    <a:pt x="2703" y="533"/>
                    <a:pt x="2370" y="366"/>
                  </a:cubicBezTo>
                  <a:cubicBezTo>
                    <a:pt x="2060" y="199"/>
                    <a:pt x="1727" y="80"/>
                    <a:pt x="1381" y="21"/>
                  </a:cubicBezTo>
                  <a:cubicBezTo>
                    <a:pt x="1298" y="7"/>
                    <a:pt x="1210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flipH="1">
              <a:off x="7893377" y="2432821"/>
              <a:ext cx="114269" cy="785488"/>
            </a:xfrm>
            <a:custGeom>
              <a:avLst/>
              <a:gdLst/>
              <a:ahLst/>
              <a:cxnLst/>
              <a:rect l="l" t="t" r="r" b="b"/>
              <a:pathLst>
                <a:path w="1048" h="7204" extrusionOk="0">
                  <a:moveTo>
                    <a:pt x="274" y="0"/>
                  </a:moveTo>
                  <a:cubicBezTo>
                    <a:pt x="272" y="2"/>
                    <a:pt x="249" y="25"/>
                    <a:pt x="214" y="60"/>
                  </a:cubicBezTo>
                  <a:cubicBezTo>
                    <a:pt x="167" y="108"/>
                    <a:pt x="131" y="179"/>
                    <a:pt x="107" y="238"/>
                  </a:cubicBezTo>
                  <a:cubicBezTo>
                    <a:pt x="12" y="500"/>
                    <a:pt x="0" y="774"/>
                    <a:pt x="60" y="1036"/>
                  </a:cubicBezTo>
                  <a:cubicBezTo>
                    <a:pt x="131" y="1417"/>
                    <a:pt x="238" y="1798"/>
                    <a:pt x="381" y="2179"/>
                  </a:cubicBezTo>
                  <a:cubicBezTo>
                    <a:pt x="524" y="2596"/>
                    <a:pt x="703" y="3048"/>
                    <a:pt x="845" y="3548"/>
                  </a:cubicBezTo>
                  <a:cubicBezTo>
                    <a:pt x="976" y="4013"/>
                    <a:pt x="1024" y="4501"/>
                    <a:pt x="976" y="4977"/>
                  </a:cubicBezTo>
                  <a:cubicBezTo>
                    <a:pt x="953" y="5191"/>
                    <a:pt x="905" y="5394"/>
                    <a:pt x="857" y="5596"/>
                  </a:cubicBezTo>
                  <a:cubicBezTo>
                    <a:pt x="810" y="5787"/>
                    <a:pt x="762" y="5965"/>
                    <a:pt x="738" y="6132"/>
                  </a:cubicBezTo>
                  <a:cubicBezTo>
                    <a:pt x="679" y="6394"/>
                    <a:pt x="691" y="6668"/>
                    <a:pt x="750" y="6930"/>
                  </a:cubicBezTo>
                  <a:cubicBezTo>
                    <a:pt x="774" y="7001"/>
                    <a:pt x="798" y="7073"/>
                    <a:pt x="822" y="7132"/>
                  </a:cubicBezTo>
                  <a:cubicBezTo>
                    <a:pt x="845" y="7180"/>
                    <a:pt x="857" y="7204"/>
                    <a:pt x="857" y="7204"/>
                  </a:cubicBezTo>
                  <a:lnTo>
                    <a:pt x="834" y="7132"/>
                  </a:lnTo>
                  <a:cubicBezTo>
                    <a:pt x="798" y="7061"/>
                    <a:pt x="774" y="6989"/>
                    <a:pt x="762" y="6930"/>
                  </a:cubicBezTo>
                  <a:cubicBezTo>
                    <a:pt x="703" y="6668"/>
                    <a:pt x="691" y="6394"/>
                    <a:pt x="750" y="6132"/>
                  </a:cubicBezTo>
                  <a:cubicBezTo>
                    <a:pt x="774" y="5965"/>
                    <a:pt x="822" y="5787"/>
                    <a:pt x="869" y="5596"/>
                  </a:cubicBezTo>
                  <a:cubicBezTo>
                    <a:pt x="929" y="5394"/>
                    <a:pt x="965" y="5191"/>
                    <a:pt x="1000" y="4977"/>
                  </a:cubicBezTo>
                  <a:cubicBezTo>
                    <a:pt x="1048" y="4501"/>
                    <a:pt x="1000" y="4013"/>
                    <a:pt x="857" y="3537"/>
                  </a:cubicBezTo>
                  <a:cubicBezTo>
                    <a:pt x="726" y="3048"/>
                    <a:pt x="548" y="2584"/>
                    <a:pt x="393" y="2167"/>
                  </a:cubicBezTo>
                  <a:cubicBezTo>
                    <a:pt x="262" y="1798"/>
                    <a:pt x="155" y="1417"/>
                    <a:pt x="72" y="1024"/>
                  </a:cubicBezTo>
                  <a:cubicBezTo>
                    <a:pt x="12" y="774"/>
                    <a:pt x="24" y="500"/>
                    <a:pt x="107" y="250"/>
                  </a:cubicBezTo>
                  <a:cubicBezTo>
                    <a:pt x="155" y="155"/>
                    <a:pt x="202" y="72"/>
                    <a:pt x="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flipH="1">
              <a:off x="7888145" y="3249366"/>
              <a:ext cx="62477" cy="257105"/>
            </a:xfrm>
            <a:custGeom>
              <a:avLst/>
              <a:gdLst/>
              <a:ahLst/>
              <a:cxnLst/>
              <a:rect l="l" t="t" r="r" b="b"/>
              <a:pathLst>
                <a:path w="573" h="2358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6"/>
                    <a:pt x="13" y="60"/>
                    <a:pt x="1" y="96"/>
                  </a:cubicBezTo>
                  <a:cubicBezTo>
                    <a:pt x="1" y="179"/>
                    <a:pt x="1" y="274"/>
                    <a:pt x="25" y="358"/>
                  </a:cubicBezTo>
                  <a:cubicBezTo>
                    <a:pt x="61" y="489"/>
                    <a:pt x="96" y="608"/>
                    <a:pt x="168" y="727"/>
                  </a:cubicBezTo>
                  <a:cubicBezTo>
                    <a:pt x="227" y="858"/>
                    <a:pt x="311" y="1001"/>
                    <a:pt x="370" y="1155"/>
                  </a:cubicBezTo>
                  <a:cubicBezTo>
                    <a:pt x="513" y="1501"/>
                    <a:pt x="572" y="1882"/>
                    <a:pt x="537" y="2251"/>
                  </a:cubicBezTo>
                  <a:cubicBezTo>
                    <a:pt x="525" y="2286"/>
                    <a:pt x="525" y="2310"/>
                    <a:pt x="525" y="2322"/>
                  </a:cubicBezTo>
                  <a:cubicBezTo>
                    <a:pt x="525" y="2334"/>
                    <a:pt x="525" y="2346"/>
                    <a:pt x="525" y="2358"/>
                  </a:cubicBezTo>
                  <a:cubicBezTo>
                    <a:pt x="549" y="2239"/>
                    <a:pt x="561" y="2108"/>
                    <a:pt x="561" y="1989"/>
                  </a:cubicBezTo>
                  <a:cubicBezTo>
                    <a:pt x="561" y="1703"/>
                    <a:pt x="501" y="1405"/>
                    <a:pt x="394" y="1143"/>
                  </a:cubicBezTo>
                  <a:cubicBezTo>
                    <a:pt x="322" y="989"/>
                    <a:pt x="239" y="846"/>
                    <a:pt x="180" y="715"/>
                  </a:cubicBezTo>
                  <a:cubicBezTo>
                    <a:pt x="120" y="596"/>
                    <a:pt x="72" y="477"/>
                    <a:pt x="37" y="358"/>
                  </a:cubicBezTo>
                  <a:cubicBezTo>
                    <a:pt x="13" y="274"/>
                    <a:pt x="13" y="179"/>
                    <a:pt x="13" y="96"/>
                  </a:cubicBezTo>
                  <a:cubicBezTo>
                    <a:pt x="13" y="37"/>
                    <a:pt x="25" y="1"/>
                    <a:pt x="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flipH="1">
              <a:off x="7674006" y="2800152"/>
              <a:ext cx="61060" cy="705020"/>
            </a:xfrm>
            <a:custGeom>
              <a:avLst/>
              <a:gdLst/>
              <a:ahLst/>
              <a:cxnLst/>
              <a:rect l="l" t="t" r="r" b="b"/>
              <a:pathLst>
                <a:path w="560" h="6466" extrusionOk="0">
                  <a:moveTo>
                    <a:pt x="203" y="1"/>
                  </a:moveTo>
                  <a:cubicBezTo>
                    <a:pt x="203" y="1"/>
                    <a:pt x="179" y="84"/>
                    <a:pt x="131" y="251"/>
                  </a:cubicBezTo>
                  <a:cubicBezTo>
                    <a:pt x="72" y="477"/>
                    <a:pt x="48" y="715"/>
                    <a:pt x="36" y="953"/>
                  </a:cubicBezTo>
                  <a:cubicBezTo>
                    <a:pt x="12" y="1299"/>
                    <a:pt x="48" y="1656"/>
                    <a:pt x="131" y="2001"/>
                  </a:cubicBezTo>
                  <a:cubicBezTo>
                    <a:pt x="215" y="2382"/>
                    <a:pt x="393" y="2787"/>
                    <a:pt x="465" y="3239"/>
                  </a:cubicBezTo>
                  <a:cubicBezTo>
                    <a:pt x="524" y="3692"/>
                    <a:pt x="417" y="4120"/>
                    <a:pt x="310" y="4501"/>
                  </a:cubicBezTo>
                  <a:cubicBezTo>
                    <a:pt x="262" y="4692"/>
                    <a:pt x="203" y="4870"/>
                    <a:pt x="167" y="5037"/>
                  </a:cubicBezTo>
                  <a:cubicBezTo>
                    <a:pt x="131" y="5204"/>
                    <a:pt x="108" y="5359"/>
                    <a:pt x="84" y="5525"/>
                  </a:cubicBezTo>
                  <a:cubicBezTo>
                    <a:pt x="60" y="5763"/>
                    <a:pt x="84" y="6002"/>
                    <a:pt x="143" y="6228"/>
                  </a:cubicBezTo>
                  <a:cubicBezTo>
                    <a:pt x="167" y="6287"/>
                    <a:pt x="191" y="6347"/>
                    <a:pt x="215" y="6406"/>
                  </a:cubicBezTo>
                  <a:cubicBezTo>
                    <a:pt x="239" y="6442"/>
                    <a:pt x="250" y="6466"/>
                    <a:pt x="250" y="6466"/>
                  </a:cubicBezTo>
                  <a:cubicBezTo>
                    <a:pt x="250" y="6466"/>
                    <a:pt x="239" y="6442"/>
                    <a:pt x="227" y="6394"/>
                  </a:cubicBezTo>
                  <a:cubicBezTo>
                    <a:pt x="203" y="6335"/>
                    <a:pt x="179" y="6275"/>
                    <a:pt x="155" y="6216"/>
                  </a:cubicBezTo>
                  <a:cubicBezTo>
                    <a:pt x="96" y="5990"/>
                    <a:pt x="84" y="5752"/>
                    <a:pt x="108" y="5513"/>
                  </a:cubicBezTo>
                  <a:cubicBezTo>
                    <a:pt x="119" y="5359"/>
                    <a:pt x="155" y="5192"/>
                    <a:pt x="191" y="5037"/>
                  </a:cubicBezTo>
                  <a:cubicBezTo>
                    <a:pt x="227" y="4870"/>
                    <a:pt x="286" y="4692"/>
                    <a:pt x="334" y="4501"/>
                  </a:cubicBezTo>
                  <a:cubicBezTo>
                    <a:pt x="441" y="4120"/>
                    <a:pt x="560" y="3680"/>
                    <a:pt x="489" y="3227"/>
                  </a:cubicBezTo>
                  <a:cubicBezTo>
                    <a:pt x="417" y="2775"/>
                    <a:pt x="239" y="2370"/>
                    <a:pt x="143" y="1989"/>
                  </a:cubicBezTo>
                  <a:cubicBezTo>
                    <a:pt x="12" y="1418"/>
                    <a:pt x="0" y="822"/>
                    <a:pt x="143" y="251"/>
                  </a:cubicBezTo>
                  <a:cubicBezTo>
                    <a:pt x="167" y="168"/>
                    <a:pt x="179" y="108"/>
                    <a:pt x="191" y="60"/>
                  </a:cubicBezTo>
                  <a:cubicBezTo>
                    <a:pt x="203" y="25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flipH="1">
              <a:off x="8125728" y="3337682"/>
              <a:ext cx="27368" cy="168786"/>
            </a:xfrm>
            <a:custGeom>
              <a:avLst/>
              <a:gdLst/>
              <a:ahLst/>
              <a:cxnLst/>
              <a:rect l="l" t="t" r="r" b="b"/>
              <a:pathLst>
                <a:path w="251" h="1548" extrusionOk="0">
                  <a:moveTo>
                    <a:pt x="84" y="0"/>
                  </a:moveTo>
                  <a:lnTo>
                    <a:pt x="84" y="0"/>
                  </a:lnTo>
                  <a:cubicBezTo>
                    <a:pt x="72" y="24"/>
                    <a:pt x="72" y="48"/>
                    <a:pt x="60" y="71"/>
                  </a:cubicBezTo>
                  <a:cubicBezTo>
                    <a:pt x="48" y="119"/>
                    <a:pt x="36" y="179"/>
                    <a:pt x="36" y="238"/>
                  </a:cubicBezTo>
                  <a:cubicBezTo>
                    <a:pt x="1" y="417"/>
                    <a:pt x="1" y="607"/>
                    <a:pt x="13" y="798"/>
                  </a:cubicBezTo>
                  <a:cubicBezTo>
                    <a:pt x="36" y="976"/>
                    <a:pt x="84" y="1167"/>
                    <a:pt x="143" y="1334"/>
                  </a:cubicBezTo>
                  <a:cubicBezTo>
                    <a:pt x="179" y="1405"/>
                    <a:pt x="203" y="1453"/>
                    <a:pt x="215" y="1488"/>
                  </a:cubicBezTo>
                  <a:cubicBezTo>
                    <a:pt x="227" y="1512"/>
                    <a:pt x="239" y="1524"/>
                    <a:pt x="251" y="1548"/>
                  </a:cubicBezTo>
                  <a:cubicBezTo>
                    <a:pt x="239" y="1524"/>
                    <a:pt x="227" y="1500"/>
                    <a:pt x="227" y="1488"/>
                  </a:cubicBezTo>
                  <a:cubicBezTo>
                    <a:pt x="203" y="1453"/>
                    <a:pt x="179" y="1393"/>
                    <a:pt x="155" y="1334"/>
                  </a:cubicBezTo>
                  <a:cubicBezTo>
                    <a:pt x="96" y="1155"/>
                    <a:pt x="60" y="976"/>
                    <a:pt x="36" y="786"/>
                  </a:cubicBezTo>
                  <a:cubicBezTo>
                    <a:pt x="24" y="607"/>
                    <a:pt x="24" y="417"/>
                    <a:pt x="48" y="226"/>
                  </a:cubicBezTo>
                  <a:cubicBezTo>
                    <a:pt x="60" y="167"/>
                    <a:pt x="60" y="107"/>
                    <a:pt x="72" y="71"/>
                  </a:cubicBezTo>
                  <a:cubicBezTo>
                    <a:pt x="84" y="48"/>
                    <a:pt x="84" y="24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flipH="1">
              <a:off x="8121801" y="2495078"/>
              <a:ext cx="68910" cy="842732"/>
            </a:xfrm>
            <a:custGeom>
              <a:avLst/>
              <a:gdLst/>
              <a:ahLst/>
              <a:cxnLst/>
              <a:rect l="l" t="t" r="r" b="b"/>
              <a:pathLst>
                <a:path w="632" h="7729" extrusionOk="0">
                  <a:moveTo>
                    <a:pt x="0" y="1"/>
                  </a:moveTo>
                  <a:cubicBezTo>
                    <a:pt x="0" y="9"/>
                    <a:pt x="12" y="12"/>
                    <a:pt x="39" y="24"/>
                  </a:cubicBezTo>
                  <a:lnTo>
                    <a:pt x="39" y="24"/>
                  </a:lnTo>
                  <a:cubicBezTo>
                    <a:pt x="33" y="20"/>
                    <a:pt x="28" y="17"/>
                    <a:pt x="24" y="13"/>
                  </a:cubicBezTo>
                  <a:lnTo>
                    <a:pt x="0" y="1"/>
                  </a:lnTo>
                  <a:close/>
                  <a:moveTo>
                    <a:pt x="39" y="24"/>
                  </a:moveTo>
                  <a:cubicBezTo>
                    <a:pt x="50" y="32"/>
                    <a:pt x="64" y="40"/>
                    <a:pt x="72" y="48"/>
                  </a:cubicBezTo>
                  <a:cubicBezTo>
                    <a:pt x="107" y="76"/>
                    <a:pt x="137" y="108"/>
                    <a:pt x="164" y="144"/>
                  </a:cubicBezTo>
                  <a:lnTo>
                    <a:pt x="164" y="144"/>
                  </a:lnTo>
                  <a:cubicBezTo>
                    <a:pt x="142" y="108"/>
                    <a:pt x="116" y="75"/>
                    <a:pt x="84" y="48"/>
                  </a:cubicBezTo>
                  <a:cubicBezTo>
                    <a:pt x="65" y="38"/>
                    <a:pt x="51" y="30"/>
                    <a:pt x="39" y="24"/>
                  </a:cubicBezTo>
                  <a:close/>
                  <a:moveTo>
                    <a:pt x="164" y="144"/>
                  </a:moveTo>
                  <a:lnTo>
                    <a:pt x="164" y="144"/>
                  </a:lnTo>
                  <a:cubicBezTo>
                    <a:pt x="182" y="174"/>
                    <a:pt x="198" y="207"/>
                    <a:pt x="215" y="239"/>
                  </a:cubicBezTo>
                  <a:cubicBezTo>
                    <a:pt x="262" y="346"/>
                    <a:pt x="286" y="465"/>
                    <a:pt x="274" y="596"/>
                  </a:cubicBezTo>
                  <a:cubicBezTo>
                    <a:pt x="274" y="751"/>
                    <a:pt x="262" y="918"/>
                    <a:pt x="215" y="1072"/>
                  </a:cubicBezTo>
                  <a:cubicBezTo>
                    <a:pt x="179" y="1251"/>
                    <a:pt x="119" y="1442"/>
                    <a:pt x="84" y="1656"/>
                  </a:cubicBezTo>
                  <a:cubicBezTo>
                    <a:pt x="48" y="1882"/>
                    <a:pt x="36" y="2108"/>
                    <a:pt x="36" y="2334"/>
                  </a:cubicBezTo>
                  <a:cubicBezTo>
                    <a:pt x="60" y="2846"/>
                    <a:pt x="131" y="3370"/>
                    <a:pt x="262" y="3870"/>
                  </a:cubicBezTo>
                  <a:cubicBezTo>
                    <a:pt x="393" y="4370"/>
                    <a:pt x="488" y="4882"/>
                    <a:pt x="560" y="5394"/>
                  </a:cubicBezTo>
                  <a:cubicBezTo>
                    <a:pt x="619" y="5823"/>
                    <a:pt x="608" y="6240"/>
                    <a:pt x="536" y="6668"/>
                  </a:cubicBezTo>
                  <a:cubicBezTo>
                    <a:pt x="619" y="6252"/>
                    <a:pt x="631" y="5823"/>
                    <a:pt x="572" y="5394"/>
                  </a:cubicBezTo>
                  <a:cubicBezTo>
                    <a:pt x="500" y="4882"/>
                    <a:pt x="405" y="4370"/>
                    <a:pt x="274" y="3870"/>
                  </a:cubicBezTo>
                  <a:cubicBezTo>
                    <a:pt x="143" y="3358"/>
                    <a:pt x="72" y="2846"/>
                    <a:pt x="48" y="2334"/>
                  </a:cubicBezTo>
                  <a:cubicBezTo>
                    <a:pt x="48" y="2108"/>
                    <a:pt x="60" y="1882"/>
                    <a:pt x="96" y="1656"/>
                  </a:cubicBezTo>
                  <a:cubicBezTo>
                    <a:pt x="131" y="1442"/>
                    <a:pt x="179" y="1251"/>
                    <a:pt x="227" y="1072"/>
                  </a:cubicBezTo>
                  <a:cubicBezTo>
                    <a:pt x="262" y="918"/>
                    <a:pt x="286" y="751"/>
                    <a:pt x="286" y="596"/>
                  </a:cubicBezTo>
                  <a:cubicBezTo>
                    <a:pt x="286" y="465"/>
                    <a:pt x="262" y="346"/>
                    <a:pt x="215" y="227"/>
                  </a:cubicBezTo>
                  <a:cubicBezTo>
                    <a:pt x="200" y="197"/>
                    <a:pt x="183" y="170"/>
                    <a:pt x="164" y="144"/>
                  </a:cubicBezTo>
                  <a:close/>
                  <a:moveTo>
                    <a:pt x="536" y="6668"/>
                  </a:moveTo>
                  <a:cubicBezTo>
                    <a:pt x="477" y="6942"/>
                    <a:pt x="381" y="7216"/>
                    <a:pt x="250" y="7466"/>
                  </a:cubicBezTo>
                  <a:cubicBezTo>
                    <a:pt x="393" y="7216"/>
                    <a:pt x="488" y="6942"/>
                    <a:pt x="536" y="6668"/>
                  </a:cubicBezTo>
                  <a:close/>
                  <a:moveTo>
                    <a:pt x="250" y="7466"/>
                  </a:moveTo>
                  <a:lnTo>
                    <a:pt x="250" y="7466"/>
                  </a:lnTo>
                  <a:cubicBezTo>
                    <a:pt x="203" y="7549"/>
                    <a:pt x="155" y="7621"/>
                    <a:pt x="131" y="7668"/>
                  </a:cubicBezTo>
                  <a:cubicBezTo>
                    <a:pt x="179" y="7609"/>
                    <a:pt x="215" y="7538"/>
                    <a:pt x="250" y="7466"/>
                  </a:cubicBezTo>
                  <a:close/>
                  <a:moveTo>
                    <a:pt x="131" y="7668"/>
                  </a:moveTo>
                  <a:cubicBezTo>
                    <a:pt x="96" y="7704"/>
                    <a:pt x="84" y="7728"/>
                    <a:pt x="84" y="7728"/>
                  </a:cubicBezTo>
                  <a:lnTo>
                    <a:pt x="131" y="76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flipH="1">
              <a:off x="7978965" y="3212186"/>
              <a:ext cx="236388" cy="50265"/>
            </a:xfrm>
            <a:custGeom>
              <a:avLst/>
              <a:gdLst/>
              <a:ahLst/>
              <a:cxnLst/>
              <a:rect l="l" t="t" r="r" b="b"/>
              <a:pathLst>
                <a:path w="2168" h="461" extrusionOk="0">
                  <a:moveTo>
                    <a:pt x="723" y="1"/>
                  </a:moveTo>
                  <a:cubicBezTo>
                    <a:pt x="589" y="1"/>
                    <a:pt x="454" y="11"/>
                    <a:pt x="322" y="32"/>
                  </a:cubicBezTo>
                  <a:cubicBezTo>
                    <a:pt x="214" y="56"/>
                    <a:pt x="107" y="79"/>
                    <a:pt x="0" y="115"/>
                  </a:cubicBezTo>
                  <a:lnTo>
                    <a:pt x="24" y="115"/>
                  </a:lnTo>
                  <a:lnTo>
                    <a:pt x="83" y="103"/>
                  </a:lnTo>
                  <a:cubicBezTo>
                    <a:pt x="143" y="91"/>
                    <a:pt x="226" y="68"/>
                    <a:pt x="322" y="56"/>
                  </a:cubicBezTo>
                  <a:cubicBezTo>
                    <a:pt x="453" y="32"/>
                    <a:pt x="586" y="20"/>
                    <a:pt x="720" y="20"/>
                  </a:cubicBezTo>
                  <a:cubicBezTo>
                    <a:pt x="854" y="20"/>
                    <a:pt x="988" y="32"/>
                    <a:pt x="1119" y="56"/>
                  </a:cubicBezTo>
                  <a:cubicBezTo>
                    <a:pt x="1381" y="91"/>
                    <a:pt x="1643" y="175"/>
                    <a:pt x="1881" y="294"/>
                  </a:cubicBezTo>
                  <a:cubicBezTo>
                    <a:pt x="1977" y="341"/>
                    <a:pt x="2048" y="389"/>
                    <a:pt x="2096" y="413"/>
                  </a:cubicBezTo>
                  <a:lnTo>
                    <a:pt x="2116" y="425"/>
                  </a:lnTo>
                  <a:lnTo>
                    <a:pt x="2116" y="425"/>
                  </a:lnTo>
                  <a:cubicBezTo>
                    <a:pt x="2046" y="378"/>
                    <a:pt x="1970" y="332"/>
                    <a:pt x="1893" y="294"/>
                  </a:cubicBezTo>
                  <a:cubicBezTo>
                    <a:pt x="1535" y="97"/>
                    <a:pt x="1130" y="1"/>
                    <a:pt x="723" y="1"/>
                  </a:cubicBezTo>
                  <a:close/>
                  <a:moveTo>
                    <a:pt x="2116" y="425"/>
                  </a:moveTo>
                  <a:cubicBezTo>
                    <a:pt x="2134" y="437"/>
                    <a:pt x="2151" y="449"/>
                    <a:pt x="2167" y="460"/>
                  </a:cubicBezTo>
                  <a:lnTo>
                    <a:pt x="2155" y="449"/>
                  </a:lnTo>
                  <a:lnTo>
                    <a:pt x="2116" y="4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flipH="1">
              <a:off x="7675200" y="3214257"/>
              <a:ext cx="259830" cy="45577"/>
            </a:xfrm>
            <a:custGeom>
              <a:avLst/>
              <a:gdLst/>
              <a:ahLst/>
              <a:cxnLst/>
              <a:rect l="l" t="t" r="r" b="b"/>
              <a:pathLst>
                <a:path w="2383" h="418" extrusionOk="0">
                  <a:moveTo>
                    <a:pt x="2382" y="1"/>
                  </a:moveTo>
                  <a:lnTo>
                    <a:pt x="2358" y="13"/>
                  </a:lnTo>
                  <a:lnTo>
                    <a:pt x="2287" y="37"/>
                  </a:lnTo>
                  <a:lnTo>
                    <a:pt x="2037" y="108"/>
                  </a:lnTo>
                  <a:lnTo>
                    <a:pt x="2037" y="108"/>
                  </a:lnTo>
                  <a:lnTo>
                    <a:pt x="2299" y="37"/>
                  </a:lnTo>
                  <a:lnTo>
                    <a:pt x="2370" y="13"/>
                  </a:lnTo>
                  <a:cubicBezTo>
                    <a:pt x="2370" y="13"/>
                    <a:pt x="2370" y="13"/>
                    <a:pt x="2382" y="1"/>
                  </a:cubicBezTo>
                  <a:close/>
                  <a:moveTo>
                    <a:pt x="2037" y="108"/>
                  </a:moveTo>
                  <a:lnTo>
                    <a:pt x="1656" y="215"/>
                  </a:lnTo>
                  <a:cubicBezTo>
                    <a:pt x="1513" y="251"/>
                    <a:pt x="1358" y="299"/>
                    <a:pt x="1191" y="346"/>
                  </a:cubicBezTo>
                  <a:cubicBezTo>
                    <a:pt x="1037" y="382"/>
                    <a:pt x="882" y="394"/>
                    <a:pt x="715" y="406"/>
                  </a:cubicBezTo>
                  <a:cubicBezTo>
                    <a:pt x="584" y="406"/>
                    <a:pt x="453" y="394"/>
                    <a:pt x="334" y="358"/>
                  </a:cubicBezTo>
                  <a:cubicBezTo>
                    <a:pt x="251" y="346"/>
                    <a:pt x="168" y="310"/>
                    <a:pt x="84" y="263"/>
                  </a:cubicBezTo>
                  <a:cubicBezTo>
                    <a:pt x="25" y="239"/>
                    <a:pt x="1" y="227"/>
                    <a:pt x="1" y="227"/>
                  </a:cubicBezTo>
                  <a:lnTo>
                    <a:pt x="1" y="227"/>
                  </a:lnTo>
                  <a:cubicBezTo>
                    <a:pt x="25" y="239"/>
                    <a:pt x="48" y="263"/>
                    <a:pt x="84" y="275"/>
                  </a:cubicBezTo>
                  <a:cubicBezTo>
                    <a:pt x="156" y="310"/>
                    <a:pt x="239" y="346"/>
                    <a:pt x="322" y="370"/>
                  </a:cubicBezTo>
                  <a:cubicBezTo>
                    <a:pt x="453" y="406"/>
                    <a:pt x="584" y="418"/>
                    <a:pt x="715" y="418"/>
                  </a:cubicBezTo>
                  <a:cubicBezTo>
                    <a:pt x="882" y="406"/>
                    <a:pt x="1037" y="394"/>
                    <a:pt x="1191" y="358"/>
                  </a:cubicBezTo>
                  <a:cubicBezTo>
                    <a:pt x="1358" y="310"/>
                    <a:pt x="1513" y="263"/>
                    <a:pt x="1656" y="227"/>
                  </a:cubicBezTo>
                  <a:lnTo>
                    <a:pt x="2037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flipH="1">
              <a:off x="7812796" y="3058559"/>
              <a:ext cx="366249" cy="290905"/>
            </a:xfrm>
            <a:custGeom>
              <a:avLst/>
              <a:gdLst/>
              <a:ahLst/>
              <a:cxnLst/>
              <a:rect l="l" t="t" r="r" b="b"/>
              <a:pathLst>
                <a:path w="3359" h="2668" extrusionOk="0">
                  <a:moveTo>
                    <a:pt x="3358" y="0"/>
                  </a:moveTo>
                  <a:cubicBezTo>
                    <a:pt x="3358" y="0"/>
                    <a:pt x="3346" y="12"/>
                    <a:pt x="3334" y="36"/>
                  </a:cubicBezTo>
                  <a:lnTo>
                    <a:pt x="3287" y="155"/>
                  </a:lnTo>
                  <a:cubicBezTo>
                    <a:pt x="3263" y="214"/>
                    <a:pt x="3239" y="274"/>
                    <a:pt x="3203" y="345"/>
                  </a:cubicBezTo>
                  <a:cubicBezTo>
                    <a:pt x="3168" y="417"/>
                    <a:pt x="3120" y="500"/>
                    <a:pt x="3072" y="584"/>
                  </a:cubicBezTo>
                  <a:lnTo>
                    <a:pt x="2989" y="726"/>
                  </a:lnTo>
                  <a:cubicBezTo>
                    <a:pt x="2953" y="774"/>
                    <a:pt x="2918" y="822"/>
                    <a:pt x="2894" y="869"/>
                  </a:cubicBezTo>
                  <a:cubicBezTo>
                    <a:pt x="2822" y="965"/>
                    <a:pt x="2739" y="1060"/>
                    <a:pt x="2656" y="1167"/>
                  </a:cubicBezTo>
                  <a:cubicBezTo>
                    <a:pt x="2465" y="1393"/>
                    <a:pt x="2263" y="1596"/>
                    <a:pt x="2036" y="1774"/>
                  </a:cubicBezTo>
                  <a:cubicBezTo>
                    <a:pt x="1810" y="1953"/>
                    <a:pt x="1560" y="2108"/>
                    <a:pt x="1298" y="2250"/>
                  </a:cubicBezTo>
                  <a:cubicBezTo>
                    <a:pt x="1179" y="2310"/>
                    <a:pt x="1072" y="2358"/>
                    <a:pt x="953" y="2405"/>
                  </a:cubicBezTo>
                  <a:cubicBezTo>
                    <a:pt x="893" y="2429"/>
                    <a:pt x="846" y="2453"/>
                    <a:pt x="798" y="2465"/>
                  </a:cubicBezTo>
                  <a:lnTo>
                    <a:pt x="643" y="2512"/>
                  </a:lnTo>
                  <a:cubicBezTo>
                    <a:pt x="548" y="2548"/>
                    <a:pt x="453" y="2572"/>
                    <a:pt x="381" y="2584"/>
                  </a:cubicBezTo>
                  <a:cubicBezTo>
                    <a:pt x="298" y="2608"/>
                    <a:pt x="239" y="2620"/>
                    <a:pt x="179" y="2631"/>
                  </a:cubicBezTo>
                  <a:lnTo>
                    <a:pt x="48" y="2655"/>
                  </a:lnTo>
                  <a:lnTo>
                    <a:pt x="179" y="2643"/>
                  </a:lnTo>
                  <a:cubicBezTo>
                    <a:pt x="251" y="2631"/>
                    <a:pt x="310" y="2620"/>
                    <a:pt x="381" y="2596"/>
                  </a:cubicBezTo>
                  <a:cubicBezTo>
                    <a:pt x="453" y="2584"/>
                    <a:pt x="548" y="2560"/>
                    <a:pt x="643" y="2524"/>
                  </a:cubicBezTo>
                  <a:lnTo>
                    <a:pt x="798" y="2477"/>
                  </a:lnTo>
                  <a:cubicBezTo>
                    <a:pt x="846" y="2465"/>
                    <a:pt x="905" y="2441"/>
                    <a:pt x="965" y="2417"/>
                  </a:cubicBezTo>
                  <a:cubicBezTo>
                    <a:pt x="1072" y="2381"/>
                    <a:pt x="1191" y="2322"/>
                    <a:pt x="1310" y="2262"/>
                  </a:cubicBezTo>
                  <a:cubicBezTo>
                    <a:pt x="1834" y="2000"/>
                    <a:pt x="2298" y="1631"/>
                    <a:pt x="2667" y="1179"/>
                  </a:cubicBezTo>
                  <a:cubicBezTo>
                    <a:pt x="2751" y="1072"/>
                    <a:pt x="2834" y="976"/>
                    <a:pt x="2906" y="881"/>
                  </a:cubicBezTo>
                  <a:cubicBezTo>
                    <a:pt x="2929" y="834"/>
                    <a:pt x="2965" y="786"/>
                    <a:pt x="3001" y="738"/>
                  </a:cubicBezTo>
                  <a:lnTo>
                    <a:pt x="3084" y="595"/>
                  </a:lnTo>
                  <a:cubicBezTo>
                    <a:pt x="3132" y="512"/>
                    <a:pt x="3168" y="429"/>
                    <a:pt x="3203" y="357"/>
                  </a:cubicBezTo>
                  <a:cubicBezTo>
                    <a:pt x="3239" y="286"/>
                    <a:pt x="3275" y="226"/>
                    <a:pt x="3299" y="167"/>
                  </a:cubicBezTo>
                  <a:cubicBezTo>
                    <a:pt x="3310" y="119"/>
                    <a:pt x="3334" y="72"/>
                    <a:pt x="3346" y="36"/>
                  </a:cubicBezTo>
                  <a:lnTo>
                    <a:pt x="3358" y="0"/>
                  </a:lnTo>
                  <a:close/>
                  <a:moveTo>
                    <a:pt x="48" y="2655"/>
                  </a:moveTo>
                  <a:lnTo>
                    <a:pt x="0" y="2667"/>
                  </a:lnTo>
                  <a:cubicBezTo>
                    <a:pt x="0" y="2667"/>
                    <a:pt x="24" y="2667"/>
                    <a:pt x="48" y="2655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flipH="1">
              <a:off x="7851832" y="3133791"/>
              <a:ext cx="279130" cy="204114"/>
            </a:xfrm>
            <a:custGeom>
              <a:avLst/>
              <a:gdLst/>
              <a:ahLst/>
              <a:cxnLst/>
              <a:rect l="l" t="t" r="r" b="b"/>
              <a:pathLst>
                <a:path w="2560" h="1872" extrusionOk="0">
                  <a:moveTo>
                    <a:pt x="2560" y="1"/>
                  </a:moveTo>
                  <a:lnTo>
                    <a:pt x="1965" y="501"/>
                  </a:lnTo>
                  <a:cubicBezTo>
                    <a:pt x="1715" y="727"/>
                    <a:pt x="1441" y="929"/>
                    <a:pt x="1143" y="1108"/>
                  </a:cubicBezTo>
                  <a:cubicBezTo>
                    <a:pt x="941" y="1227"/>
                    <a:pt x="714" y="1322"/>
                    <a:pt x="476" y="1394"/>
                  </a:cubicBezTo>
                  <a:cubicBezTo>
                    <a:pt x="333" y="1418"/>
                    <a:pt x="202" y="1477"/>
                    <a:pt x="83" y="1572"/>
                  </a:cubicBezTo>
                  <a:cubicBezTo>
                    <a:pt x="36" y="1620"/>
                    <a:pt x="0" y="1680"/>
                    <a:pt x="0" y="1751"/>
                  </a:cubicBezTo>
                  <a:cubicBezTo>
                    <a:pt x="0" y="1795"/>
                    <a:pt x="0" y="1871"/>
                    <a:pt x="29" y="1871"/>
                  </a:cubicBezTo>
                  <a:cubicBezTo>
                    <a:pt x="31" y="1871"/>
                    <a:pt x="33" y="1871"/>
                    <a:pt x="36" y="1870"/>
                  </a:cubicBezTo>
                  <a:cubicBezTo>
                    <a:pt x="1083" y="1596"/>
                    <a:pt x="1988" y="918"/>
                    <a:pt x="256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6"/>
            <p:cNvSpPr/>
            <p:nvPr/>
          </p:nvSpPr>
          <p:spPr>
            <a:xfrm flipH="1">
              <a:off x="7680437" y="2701477"/>
              <a:ext cx="109144" cy="375298"/>
            </a:xfrm>
            <a:custGeom>
              <a:avLst/>
              <a:gdLst/>
              <a:ahLst/>
              <a:cxnLst/>
              <a:rect l="l" t="t" r="r" b="b"/>
              <a:pathLst>
                <a:path w="1001" h="3442" extrusionOk="0">
                  <a:moveTo>
                    <a:pt x="0" y="1"/>
                  </a:moveTo>
                  <a:cubicBezTo>
                    <a:pt x="358" y="1132"/>
                    <a:pt x="643" y="2311"/>
                    <a:pt x="1000" y="3442"/>
                  </a:cubicBezTo>
                  <a:lnTo>
                    <a:pt x="917" y="1108"/>
                  </a:lnTo>
                  <a:cubicBezTo>
                    <a:pt x="560" y="775"/>
                    <a:pt x="262" y="40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 flipH="1">
              <a:off x="6845684" y="2552211"/>
              <a:ext cx="202696" cy="180562"/>
            </a:xfrm>
            <a:custGeom>
              <a:avLst/>
              <a:gdLst/>
              <a:ahLst/>
              <a:cxnLst/>
              <a:rect l="l" t="t" r="r" b="b"/>
              <a:pathLst>
                <a:path w="1859" h="1656" extrusionOk="0">
                  <a:moveTo>
                    <a:pt x="1218" y="0"/>
                  </a:moveTo>
                  <a:cubicBezTo>
                    <a:pt x="1130" y="0"/>
                    <a:pt x="950" y="145"/>
                    <a:pt x="870" y="191"/>
                  </a:cubicBezTo>
                  <a:lnTo>
                    <a:pt x="1" y="751"/>
                  </a:lnTo>
                  <a:lnTo>
                    <a:pt x="358" y="1656"/>
                  </a:lnTo>
                  <a:lnTo>
                    <a:pt x="715" y="1275"/>
                  </a:lnTo>
                  <a:cubicBezTo>
                    <a:pt x="715" y="1275"/>
                    <a:pt x="736" y="1275"/>
                    <a:pt x="769" y="1275"/>
                  </a:cubicBezTo>
                  <a:cubicBezTo>
                    <a:pt x="883" y="1275"/>
                    <a:pt x="1148" y="1268"/>
                    <a:pt x="1203" y="1203"/>
                  </a:cubicBezTo>
                  <a:cubicBezTo>
                    <a:pt x="1263" y="1132"/>
                    <a:pt x="1858" y="477"/>
                    <a:pt x="1858" y="477"/>
                  </a:cubicBezTo>
                  <a:cubicBezTo>
                    <a:pt x="1799" y="394"/>
                    <a:pt x="1715" y="334"/>
                    <a:pt x="1620" y="286"/>
                  </a:cubicBezTo>
                  <a:cubicBezTo>
                    <a:pt x="1489" y="215"/>
                    <a:pt x="1513" y="239"/>
                    <a:pt x="1418" y="191"/>
                  </a:cubicBezTo>
                  <a:cubicBezTo>
                    <a:pt x="1239" y="108"/>
                    <a:pt x="1382" y="25"/>
                    <a:pt x="1227" y="1"/>
                  </a:cubicBezTo>
                  <a:cubicBezTo>
                    <a:pt x="1224" y="0"/>
                    <a:pt x="1221" y="0"/>
                    <a:pt x="1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 flipH="1">
              <a:off x="6967804" y="2534439"/>
              <a:ext cx="46776" cy="80250"/>
            </a:xfrm>
            <a:custGeom>
              <a:avLst/>
              <a:gdLst/>
              <a:ahLst/>
              <a:cxnLst/>
              <a:rect l="l" t="t" r="r" b="b"/>
              <a:pathLst>
                <a:path w="429" h="736" extrusionOk="0">
                  <a:moveTo>
                    <a:pt x="243" y="0"/>
                  </a:moveTo>
                  <a:cubicBezTo>
                    <a:pt x="208" y="0"/>
                    <a:pt x="180" y="30"/>
                    <a:pt x="191" y="104"/>
                  </a:cubicBezTo>
                  <a:cubicBezTo>
                    <a:pt x="227" y="259"/>
                    <a:pt x="0" y="688"/>
                    <a:pt x="12" y="735"/>
                  </a:cubicBezTo>
                  <a:lnTo>
                    <a:pt x="429" y="438"/>
                  </a:lnTo>
                  <a:cubicBezTo>
                    <a:pt x="429" y="438"/>
                    <a:pt x="393" y="199"/>
                    <a:pt x="358" y="104"/>
                  </a:cubicBezTo>
                  <a:cubicBezTo>
                    <a:pt x="344" y="45"/>
                    <a:pt x="288" y="0"/>
                    <a:pt x="24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 flipH="1">
              <a:off x="6943053" y="2565186"/>
              <a:ext cx="72835" cy="46885"/>
            </a:xfrm>
            <a:custGeom>
              <a:avLst/>
              <a:gdLst/>
              <a:ahLst/>
              <a:cxnLst/>
              <a:rect l="l" t="t" r="r" b="b"/>
              <a:pathLst>
                <a:path w="668" h="430" extrusionOk="0">
                  <a:moveTo>
                    <a:pt x="667" y="1"/>
                  </a:moveTo>
                  <a:lnTo>
                    <a:pt x="667" y="1"/>
                  </a:lnTo>
                  <a:cubicBezTo>
                    <a:pt x="667" y="1"/>
                    <a:pt x="512" y="96"/>
                    <a:pt x="322" y="215"/>
                  </a:cubicBezTo>
                  <a:cubicBezTo>
                    <a:pt x="143" y="334"/>
                    <a:pt x="0" y="429"/>
                    <a:pt x="0" y="429"/>
                  </a:cubicBezTo>
                  <a:cubicBezTo>
                    <a:pt x="120" y="370"/>
                    <a:pt x="227" y="298"/>
                    <a:pt x="334" y="227"/>
                  </a:cubicBezTo>
                  <a:cubicBezTo>
                    <a:pt x="524" y="108"/>
                    <a:pt x="667" y="1"/>
                    <a:pt x="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 flipH="1">
              <a:off x="6892462" y="2570420"/>
              <a:ext cx="45577" cy="28676"/>
            </a:xfrm>
            <a:custGeom>
              <a:avLst/>
              <a:gdLst/>
              <a:ahLst/>
              <a:cxnLst/>
              <a:rect l="l" t="t" r="r" b="b"/>
              <a:pathLst>
                <a:path w="418" h="263" extrusionOk="0">
                  <a:moveTo>
                    <a:pt x="346" y="0"/>
                  </a:moveTo>
                  <a:cubicBezTo>
                    <a:pt x="287" y="0"/>
                    <a:pt x="227" y="24"/>
                    <a:pt x="168" y="60"/>
                  </a:cubicBezTo>
                  <a:cubicBezTo>
                    <a:pt x="120" y="96"/>
                    <a:pt x="84" y="143"/>
                    <a:pt x="48" y="191"/>
                  </a:cubicBezTo>
                  <a:cubicBezTo>
                    <a:pt x="25" y="215"/>
                    <a:pt x="13" y="239"/>
                    <a:pt x="1" y="262"/>
                  </a:cubicBezTo>
                  <a:cubicBezTo>
                    <a:pt x="25" y="239"/>
                    <a:pt x="37" y="227"/>
                    <a:pt x="60" y="203"/>
                  </a:cubicBezTo>
                  <a:cubicBezTo>
                    <a:pt x="96" y="155"/>
                    <a:pt x="132" y="119"/>
                    <a:pt x="179" y="84"/>
                  </a:cubicBezTo>
                  <a:cubicBezTo>
                    <a:pt x="227" y="48"/>
                    <a:pt x="287" y="24"/>
                    <a:pt x="346" y="24"/>
                  </a:cubicBezTo>
                  <a:cubicBezTo>
                    <a:pt x="358" y="18"/>
                    <a:pt x="370" y="15"/>
                    <a:pt x="382" y="15"/>
                  </a:cubicBezTo>
                  <a:cubicBezTo>
                    <a:pt x="394" y="15"/>
                    <a:pt x="406" y="18"/>
                    <a:pt x="418" y="24"/>
                  </a:cubicBezTo>
                  <a:cubicBezTo>
                    <a:pt x="394" y="0"/>
                    <a:pt x="370" y="0"/>
                    <a:pt x="34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 flipH="1">
              <a:off x="6865204" y="2580778"/>
              <a:ext cx="45577" cy="24751"/>
            </a:xfrm>
            <a:custGeom>
              <a:avLst/>
              <a:gdLst/>
              <a:ahLst/>
              <a:cxnLst/>
              <a:rect l="l" t="t" r="r" b="b"/>
              <a:pathLst>
                <a:path w="418" h="227" extrusionOk="0">
                  <a:moveTo>
                    <a:pt x="263" y="1"/>
                  </a:moveTo>
                  <a:cubicBezTo>
                    <a:pt x="239" y="1"/>
                    <a:pt x="203" y="13"/>
                    <a:pt x="168" y="36"/>
                  </a:cubicBezTo>
                  <a:cubicBezTo>
                    <a:pt x="120" y="72"/>
                    <a:pt x="84" y="120"/>
                    <a:pt x="37" y="167"/>
                  </a:cubicBezTo>
                  <a:cubicBezTo>
                    <a:pt x="25" y="179"/>
                    <a:pt x="13" y="203"/>
                    <a:pt x="1" y="227"/>
                  </a:cubicBezTo>
                  <a:cubicBezTo>
                    <a:pt x="60" y="167"/>
                    <a:pt x="120" y="108"/>
                    <a:pt x="191" y="60"/>
                  </a:cubicBezTo>
                  <a:cubicBezTo>
                    <a:pt x="222" y="37"/>
                    <a:pt x="258" y="24"/>
                    <a:pt x="292" y="24"/>
                  </a:cubicBezTo>
                  <a:cubicBezTo>
                    <a:pt x="311" y="24"/>
                    <a:pt x="329" y="28"/>
                    <a:pt x="346" y="36"/>
                  </a:cubicBezTo>
                  <a:cubicBezTo>
                    <a:pt x="370" y="48"/>
                    <a:pt x="394" y="48"/>
                    <a:pt x="418" y="60"/>
                  </a:cubicBezTo>
                  <a:cubicBezTo>
                    <a:pt x="370" y="24"/>
                    <a:pt x="322" y="13"/>
                    <a:pt x="2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 flipH="1">
              <a:off x="7668763" y="1886894"/>
              <a:ext cx="433741" cy="494147"/>
            </a:xfrm>
            <a:custGeom>
              <a:avLst/>
              <a:gdLst/>
              <a:ahLst/>
              <a:cxnLst/>
              <a:rect l="l" t="t" r="r" b="b"/>
              <a:pathLst>
                <a:path w="3978" h="4532" extrusionOk="0">
                  <a:moveTo>
                    <a:pt x="1995" y="0"/>
                  </a:moveTo>
                  <a:cubicBezTo>
                    <a:pt x="1558" y="0"/>
                    <a:pt x="300" y="138"/>
                    <a:pt x="84" y="1697"/>
                  </a:cubicBezTo>
                  <a:cubicBezTo>
                    <a:pt x="1" y="2352"/>
                    <a:pt x="311" y="2888"/>
                    <a:pt x="370" y="3305"/>
                  </a:cubicBezTo>
                  <a:cubicBezTo>
                    <a:pt x="477" y="4150"/>
                    <a:pt x="632" y="4507"/>
                    <a:pt x="632" y="4507"/>
                  </a:cubicBezTo>
                  <a:lnTo>
                    <a:pt x="1049" y="4531"/>
                  </a:lnTo>
                  <a:cubicBezTo>
                    <a:pt x="1430" y="4531"/>
                    <a:pt x="1632" y="4507"/>
                    <a:pt x="2001" y="4126"/>
                  </a:cubicBezTo>
                  <a:cubicBezTo>
                    <a:pt x="2346" y="3781"/>
                    <a:pt x="2442" y="3591"/>
                    <a:pt x="2680" y="3221"/>
                  </a:cubicBezTo>
                  <a:cubicBezTo>
                    <a:pt x="2680" y="3221"/>
                    <a:pt x="2335" y="3031"/>
                    <a:pt x="2394" y="2709"/>
                  </a:cubicBezTo>
                  <a:cubicBezTo>
                    <a:pt x="2424" y="2546"/>
                    <a:pt x="2596" y="2444"/>
                    <a:pt x="2751" y="2444"/>
                  </a:cubicBezTo>
                  <a:cubicBezTo>
                    <a:pt x="2901" y="2444"/>
                    <a:pt x="3037" y="2540"/>
                    <a:pt x="3013" y="2769"/>
                  </a:cubicBezTo>
                  <a:cubicBezTo>
                    <a:pt x="3055" y="2763"/>
                    <a:pt x="3100" y="2760"/>
                    <a:pt x="3146" y="2760"/>
                  </a:cubicBezTo>
                  <a:cubicBezTo>
                    <a:pt x="3192" y="2760"/>
                    <a:pt x="3239" y="2763"/>
                    <a:pt x="3287" y="2769"/>
                  </a:cubicBezTo>
                  <a:lnTo>
                    <a:pt x="3382" y="1769"/>
                  </a:lnTo>
                  <a:cubicBezTo>
                    <a:pt x="3382" y="1769"/>
                    <a:pt x="3978" y="1531"/>
                    <a:pt x="3918" y="1102"/>
                  </a:cubicBezTo>
                  <a:cubicBezTo>
                    <a:pt x="3799" y="138"/>
                    <a:pt x="3097" y="31"/>
                    <a:pt x="2144" y="7"/>
                  </a:cubicBezTo>
                  <a:cubicBezTo>
                    <a:pt x="2144" y="7"/>
                    <a:pt x="2088" y="0"/>
                    <a:pt x="199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699;p43">
            <a:extLst>
              <a:ext uri="{FF2B5EF4-FFF2-40B4-BE49-F238E27FC236}">
                <a16:creationId xmlns:a16="http://schemas.microsoft.com/office/drawing/2014/main" id="{00A7DC72-A047-43C8-B01B-6F07E23BBDE5}"/>
              </a:ext>
            </a:extLst>
          </p:cNvPr>
          <p:cNvSpPr txBox="1">
            <a:spLocks/>
          </p:cNvSpPr>
          <p:nvPr/>
        </p:nvSpPr>
        <p:spPr>
          <a:xfrm>
            <a:off x="1351666" y="1641933"/>
            <a:ext cx="5796268" cy="1714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5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ปัญหาที่พบเจอ</a:t>
            </a:r>
          </a:p>
          <a:p>
            <a:pPr algn="ctr"/>
            <a:r>
              <a:rPr lang="th-TH" sz="5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ระหว่างการทดสอบ</a:t>
            </a:r>
          </a:p>
        </p:txBody>
      </p:sp>
    </p:spTree>
    <p:extLst>
      <p:ext uri="{BB962C8B-B14F-4D97-AF65-F5344CB8AC3E}">
        <p14:creationId xmlns:p14="http://schemas.microsoft.com/office/powerpoint/2010/main" val="1385273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44"/>
          <p:cNvGrpSpPr/>
          <p:nvPr/>
        </p:nvGrpSpPr>
        <p:grpSpPr>
          <a:xfrm>
            <a:off x="316526" y="2776790"/>
            <a:ext cx="3333370" cy="2071690"/>
            <a:chOff x="1550175" y="1489500"/>
            <a:chExt cx="4525900" cy="2740500"/>
          </a:xfrm>
        </p:grpSpPr>
        <p:sp>
          <p:nvSpPr>
            <p:cNvPr id="706" name="Google Shape;706;p44"/>
            <p:cNvSpPr/>
            <p:nvPr/>
          </p:nvSpPr>
          <p:spPr>
            <a:xfrm>
              <a:off x="1550175" y="4152425"/>
              <a:ext cx="4525900" cy="4200"/>
            </a:xfrm>
            <a:custGeom>
              <a:avLst/>
              <a:gdLst/>
              <a:ahLst/>
              <a:cxnLst/>
              <a:rect l="l" t="t" r="r" b="b"/>
              <a:pathLst>
                <a:path w="181036" h="168" extrusionOk="0">
                  <a:moveTo>
                    <a:pt x="90524" y="1"/>
                  </a:moveTo>
                  <a:cubicBezTo>
                    <a:pt x="40518" y="1"/>
                    <a:pt x="1" y="24"/>
                    <a:pt x="1" y="84"/>
                  </a:cubicBezTo>
                  <a:cubicBezTo>
                    <a:pt x="1" y="132"/>
                    <a:pt x="40542" y="167"/>
                    <a:pt x="90524" y="167"/>
                  </a:cubicBezTo>
                  <a:cubicBezTo>
                    <a:pt x="140506" y="167"/>
                    <a:pt x="181035" y="132"/>
                    <a:pt x="181035" y="84"/>
                  </a:cubicBezTo>
                  <a:cubicBezTo>
                    <a:pt x="181035" y="48"/>
                    <a:pt x="140518" y="1"/>
                    <a:pt x="9052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4726475" y="1765525"/>
              <a:ext cx="184600" cy="270300"/>
            </a:xfrm>
            <a:custGeom>
              <a:avLst/>
              <a:gdLst/>
              <a:ahLst/>
              <a:cxnLst/>
              <a:rect l="l" t="t" r="r" b="b"/>
              <a:pathLst>
                <a:path w="7384" h="10812" extrusionOk="0">
                  <a:moveTo>
                    <a:pt x="5870" y="1"/>
                  </a:moveTo>
                  <a:cubicBezTo>
                    <a:pt x="5742" y="1"/>
                    <a:pt x="5549" y="60"/>
                    <a:pt x="5382" y="143"/>
                  </a:cubicBezTo>
                  <a:cubicBezTo>
                    <a:pt x="5049" y="310"/>
                    <a:pt x="2989" y="1703"/>
                    <a:pt x="2382" y="2072"/>
                  </a:cubicBezTo>
                  <a:cubicBezTo>
                    <a:pt x="2307" y="2132"/>
                    <a:pt x="2218" y="2160"/>
                    <a:pt x="2129" y="2160"/>
                  </a:cubicBezTo>
                  <a:cubicBezTo>
                    <a:pt x="2005" y="2160"/>
                    <a:pt x="1881" y="2105"/>
                    <a:pt x="1798" y="2001"/>
                  </a:cubicBezTo>
                  <a:cubicBezTo>
                    <a:pt x="1786" y="1989"/>
                    <a:pt x="1774" y="1965"/>
                    <a:pt x="1762" y="1941"/>
                  </a:cubicBezTo>
                  <a:cubicBezTo>
                    <a:pt x="1393" y="977"/>
                    <a:pt x="608" y="429"/>
                    <a:pt x="322" y="382"/>
                  </a:cubicBezTo>
                  <a:cubicBezTo>
                    <a:pt x="143" y="382"/>
                    <a:pt x="0" y="524"/>
                    <a:pt x="0" y="703"/>
                  </a:cubicBezTo>
                  <a:cubicBezTo>
                    <a:pt x="0" y="798"/>
                    <a:pt x="36" y="882"/>
                    <a:pt x="96" y="941"/>
                  </a:cubicBezTo>
                  <a:cubicBezTo>
                    <a:pt x="322" y="1203"/>
                    <a:pt x="500" y="1501"/>
                    <a:pt x="631" y="1822"/>
                  </a:cubicBezTo>
                  <a:cubicBezTo>
                    <a:pt x="762" y="2072"/>
                    <a:pt x="834" y="2346"/>
                    <a:pt x="870" y="2620"/>
                  </a:cubicBezTo>
                  <a:cubicBezTo>
                    <a:pt x="905" y="2941"/>
                    <a:pt x="917" y="3215"/>
                    <a:pt x="929" y="3441"/>
                  </a:cubicBezTo>
                  <a:lnTo>
                    <a:pt x="12" y="8561"/>
                  </a:lnTo>
                  <a:lnTo>
                    <a:pt x="3227" y="10811"/>
                  </a:lnTo>
                  <a:lnTo>
                    <a:pt x="4870" y="4834"/>
                  </a:lnTo>
                  <a:cubicBezTo>
                    <a:pt x="5549" y="3858"/>
                    <a:pt x="5930" y="3120"/>
                    <a:pt x="6406" y="2501"/>
                  </a:cubicBezTo>
                  <a:cubicBezTo>
                    <a:pt x="6989" y="1739"/>
                    <a:pt x="7192" y="1382"/>
                    <a:pt x="7049" y="1274"/>
                  </a:cubicBezTo>
                  <a:cubicBezTo>
                    <a:pt x="7017" y="1251"/>
                    <a:pt x="6994" y="1233"/>
                    <a:pt x="6962" y="1233"/>
                  </a:cubicBezTo>
                  <a:cubicBezTo>
                    <a:pt x="6853" y="1233"/>
                    <a:pt x="6647" y="1454"/>
                    <a:pt x="5656" y="2417"/>
                  </a:cubicBezTo>
                  <a:cubicBezTo>
                    <a:pt x="5656" y="2417"/>
                    <a:pt x="7383" y="713"/>
                    <a:pt x="6801" y="713"/>
                  </a:cubicBezTo>
                  <a:cubicBezTo>
                    <a:pt x="6789" y="713"/>
                    <a:pt x="6777" y="713"/>
                    <a:pt x="6763" y="715"/>
                  </a:cubicBezTo>
                  <a:cubicBezTo>
                    <a:pt x="6642" y="729"/>
                    <a:pt x="6335" y="963"/>
                    <a:pt x="6007" y="1242"/>
                  </a:cubicBezTo>
                  <a:lnTo>
                    <a:pt x="6007" y="1242"/>
                  </a:lnTo>
                  <a:cubicBezTo>
                    <a:pt x="6438" y="767"/>
                    <a:pt x="6536" y="472"/>
                    <a:pt x="6430" y="358"/>
                  </a:cubicBezTo>
                  <a:cubicBezTo>
                    <a:pt x="6411" y="337"/>
                    <a:pt x="6384" y="327"/>
                    <a:pt x="6350" y="327"/>
                  </a:cubicBezTo>
                  <a:cubicBezTo>
                    <a:pt x="6032" y="327"/>
                    <a:pt x="5089" y="1177"/>
                    <a:pt x="4624" y="1615"/>
                  </a:cubicBezTo>
                  <a:lnTo>
                    <a:pt x="4624" y="1615"/>
                  </a:lnTo>
                  <a:cubicBezTo>
                    <a:pt x="5043" y="1209"/>
                    <a:pt x="5827" y="439"/>
                    <a:pt x="5965" y="215"/>
                  </a:cubicBezTo>
                  <a:cubicBezTo>
                    <a:pt x="6061" y="60"/>
                    <a:pt x="5998" y="1"/>
                    <a:pt x="587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4848800" y="1801550"/>
              <a:ext cx="42600" cy="43475"/>
            </a:xfrm>
            <a:custGeom>
              <a:avLst/>
              <a:gdLst/>
              <a:ahLst/>
              <a:cxnLst/>
              <a:rect l="l" t="t" r="r" b="b"/>
              <a:pathLst>
                <a:path w="1704" h="1739" extrusionOk="0">
                  <a:moveTo>
                    <a:pt x="1703" y="0"/>
                  </a:moveTo>
                  <a:lnTo>
                    <a:pt x="1703" y="0"/>
                  </a:lnTo>
                  <a:cubicBezTo>
                    <a:pt x="1060" y="512"/>
                    <a:pt x="489" y="1096"/>
                    <a:pt x="1" y="1738"/>
                  </a:cubicBezTo>
                  <a:cubicBezTo>
                    <a:pt x="644" y="1238"/>
                    <a:pt x="1215" y="655"/>
                    <a:pt x="170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4835700" y="1790525"/>
              <a:ext cx="48250" cy="43475"/>
            </a:xfrm>
            <a:custGeom>
              <a:avLst/>
              <a:gdLst/>
              <a:ahLst/>
              <a:cxnLst/>
              <a:rect l="l" t="t" r="r" b="b"/>
              <a:pathLst>
                <a:path w="1930" h="1739" extrusionOk="0">
                  <a:moveTo>
                    <a:pt x="1930" y="1"/>
                  </a:moveTo>
                  <a:lnTo>
                    <a:pt x="1930" y="1"/>
                  </a:lnTo>
                  <a:cubicBezTo>
                    <a:pt x="1215" y="501"/>
                    <a:pt x="561" y="1084"/>
                    <a:pt x="1" y="1739"/>
                  </a:cubicBezTo>
                  <a:cubicBezTo>
                    <a:pt x="370" y="1513"/>
                    <a:pt x="715" y="1239"/>
                    <a:pt x="1013" y="929"/>
                  </a:cubicBezTo>
                  <a:cubicBezTo>
                    <a:pt x="1358" y="667"/>
                    <a:pt x="1656" y="346"/>
                    <a:pt x="193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4822325" y="1782500"/>
              <a:ext cx="45850" cy="40200"/>
            </a:xfrm>
            <a:custGeom>
              <a:avLst/>
              <a:gdLst/>
              <a:ahLst/>
              <a:cxnLst/>
              <a:rect l="l" t="t" r="r" b="b"/>
              <a:pathLst>
                <a:path w="1834" h="1608" extrusionOk="0">
                  <a:moveTo>
                    <a:pt x="1834" y="0"/>
                  </a:moveTo>
                  <a:lnTo>
                    <a:pt x="1834" y="0"/>
                  </a:lnTo>
                  <a:cubicBezTo>
                    <a:pt x="1477" y="203"/>
                    <a:pt x="1155" y="453"/>
                    <a:pt x="869" y="750"/>
                  </a:cubicBezTo>
                  <a:cubicBezTo>
                    <a:pt x="536" y="988"/>
                    <a:pt x="250" y="1286"/>
                    <a:pt x="0" y="1608"/>
                  </a:cubicBezTo>
                  <a:cubicBezTo>
                    <a:pt x="679" y="1155"/>
                    <a:pt x="1298" y="607"/>
                    <a:pt x="18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4182950" y="1492775"/>
              <a:ext cx="246475" cy="468325"/>
            </a:xfrm>
            <a:custGeom>
              <a:avLst/>
              <a:gdLst/>
              <a:ahLst/>
              <a:cxnLst/>
              <a:rect l="l" t="t" r="r" b="b"/>
              <a:pathLst>
                <a:path w="9859" h="18733" extrusionOk="0">
                  <a:moveTo>
                    <a:pt x="4882" y="0"/>
                  </a:moveTo>
                  <a:cubicBezTo>
                    <a:pt x="4752" y="0"/>
                    <a:pt x="4621" y="5"/>
                    <a:pt x="4489" y="16"/>
                  </a:cubicBezTo>
                  <a:lnTo>
                    <a:pt x="4489" y="28"/>
                  </a:lnTo>
                  <a:cubicBezTo>
                    <a:pt x="1941" y="231"/>
                    <a:pt x="1" y="2409"/>
                    <a:pt x="120" y="4969"/>
                  </a:cubicBezTo>
                  <a:lnTo>
                    <a:pt x="739" y="18733"/>
                  </a:lnTo>
                  <a:lnTo>
                    <a:pt x="7549" y="18411"/>
                  </a:lnTo>
                  <a:cubicBezTo>
                    <a:pt x="7597" y="17697"/>
                    <a:pt x="7228" y="13220"/>
                    <a:pt x="7228" y="13220"/>
                  </a:cubicBezTo>
                  <a:cubicBezTo>
                    <a:pt x="7228" y="13220"/>
                    <a:pt x="9799" y="12816"/>
                    <a:pt x="9835" y="10244"/>
                  </a:cubicBezTo>
                  <a:cubicBezTo>
                    <a:pt x="9859" y="9041"/>
                    <a:pt x="9728" y="6660"/>
                    <a:pt x="9597" y="4457"/>
                  </a:cubicBezTo>
                  <a:cubicBezTo>
                    <a:pt x="9597" y="4422"/>
                    <a:pt x="9597" y="4386"/>
                    <a:pt x="9597" y="4350"/>
                  </a:cubicBezTo>
                  <a:cubicBezTo>
                    <a:pt x="9394" y="1875"/>
                    <a:pt x="7323" y="0"/>
                    <a:pt x="488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4279700" y="1797975"/>
              <a:ext cx="83950" cy="40775"/>
            </a:xfrm>
            <a:custGeom>
              <a:avLst/>
              <a:gdLst/>
              <a:ahLst/>
              <a:cxnLst/>
              <a:rect l="l" t="t" r="r" b="b"/>
              <a:pathLst>
                <a:path w="3358" h="1631" extrusionOk="0">
                  <a:moveTo>
                    <a:pt x="0" y="0"/>
                  </a:moveTo>
                  <a:cubicBezTo>
                    <a:pt x="0" y="0"/>
                    <a:pt x="690" y="1631"/>
                    <a:pt x="2892" y="1631"/>
                  </a:cubicBezTo>
                  <a:cubicBezTo>
                    <a:pt x="3040" y="1631"/>
                    <a:pt x="3195" y="1623"/>
                    <a:pt x="3358" y="1608"/>
                  </a:cubicBezTo>
                  <a:lnTo>
                    <a:pt x="3358" y="965"/>
                  </a:lnTo>
                  <a:cubicBezTo>
                    <a:pt x="3318" y="965"/>
                    <a:pt x="3278" y="966"/>
                    <a:pt x="3238" y="966"/>
                  </a:cubicBezTo>
                  <a:cubicBezTo>
                    <a:pt x="2089" y="966"/>
                    <a:pt x="967" y="633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4148075" y="1636950"/>
              <a:ext cx="46500" cy="67200"/>
            </a:xfrm>
            <a:custGeom>
              <a:avLst/>
              <a:gdLst/>
              <a:ahLst/>
              <a:cxnLst/>
              <a:rect l="l" t="t" r="r" b="b"/>
              <a:pathLst>
                <a:path w="1860" h="2688" extrusionOk="0">
                  <a:moveTo>
                    <a:pt x="1183" y="0"/>
                  </a:moveTo>
                  <a:cubicBezTo>
                    <a:pt x="669" y="0"/>
                    <a:pt x="1" y="214"/>
                    <a:pt x="38" y="1322"/>
                  </a:cubicBezTo>
                  <a:cubicBezTo>
                    <a:pt x="69" y="2468"/>
                    <a:pt x="826" y="2687"/>
                    <a:pt x="1351" y="2687"/>
                  </a:cubicBezTo>
                  <a:cubicBezTo>
                    <a:pt x="1633" y="2687"/>
                    <a:pt x="1848" y="2624"/>
                    <a:pt x="1848" y="2607"/>
                  </a:cubicBezTo>
                  <a:cubicBezTo>
                    <a:pt x="1860" y="2548"/>
                    <a:pt x="1753" y="83"/>
                    <a:pt x="1753" y="83"/>
                  </a:cubicBezTo>
                  <a:cubicBezTo>
                    <a:pt x="1735" y="75"/>
                    <a:pt x="1486" y="0"/>
                    <a:pt x="118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4159725" y="1650825"/>
              <a:ext cx="20875" cy="38450"/>
            </a:xfrm>
            <a:custGeom>
              <a:avLst/>
              <a:gdLst/>
              <a:ahLst/>
              <a:cxnLst/>
              <a:rect l="l" t="t" r="r" b="b"/>
              <a:pathLst>
                <a:path w="835" h="1538" extrusionOk="0">
                  <a:moveTo>
                    <a:pt x="462" y="0"/>
                  </a:moveTo>
                  <a:cubicBezTo>
                    <a:pt x="447" y="0"/>
                    <a:pt x="432" y="2"/>
                    <a:pt x="418" y="5"/>
                  </a:cubicBezTo>
                  <a:cubicBezTo>
                    <a:pt x="275" y="28"/>
                    <a:pt x="144" y="136"/>
                    <a:pt x="96" y="290"/>
                  </a:cubicBezTo>
                  <a:cubicBezTo>
                    <a:pt x="37" y="445"/>
                    <a:pt x="1" y="612"/>
                    <a:pt x="13" y="779"/>
                  </a:cubicBezTo>
                  <a:cubicBezTo>
                    <a:pt x="1" y="1100"/>
                    <a:pt x="191" y="1398"/>
                    <a:pt x="477" y="1529"/>
                  </a:cubicBezTo>
                  <a:cubicBezTo>
                    <a:pt x="505" y="1535"/>
                    <a:pt x="532" y="1538"/>
                    <a:pt x="558" y="1538"/>
                  </a:cubicBezTo>
                  <a:cubicBezTo>
                    <a:pt x="633" y="1538"/>
                    <a:pt x="701" y="1513"/>
                    <a:pt x="763" y="1469"/>
                  </a:cubicBezTo>
                  <a:cubicBezTo>
                    <a:pt x="822" y="1457"/>
                    <a:pt x="834" y="1398"/>
                    <a:pt x="822" y="1398"/>
                  </a:cubicBezTo>
                  <a:lnTo>
                    <a:pt x="822" y="1398"/>
                  </a:lnTo>
                  <a:cubicBezTo>
                    <a:pt x="822" y="1398"/>
                    <a:pt x="799" y="1421"/>
                    <a:pt x="739" y="1445"/>
                  </a:cubicBezTo>
                  <a:cubicBezTo>
                    <a:pt x="703" y="1457"/>
                    <a:pt x="665" y="1463"/>
                    <a:pt x="626" y="1463"/>
                  </a:cubicBezTo>
                  <a:cubicBezTo>
                    <a:pt x="587" y="1463"/>
                    <a:pt x="549" y="1457"/>
                    <a:pt x="513" y="1445"/>
                  </a:cubicBezTo>
                  <a:cubicBezTo>
                    <a:pt x="275" y="1302"/>
                    <a:pt x="132" y="1052"/>
                    <a:pt x="144" y="779"/>
                  </a:cubicBezTo>
                  <a:cubicBezTo>
                    <a:pt x="132" y="624"/>
                    <a:pt x="156" y="469"/>
                    <a:pt x="215" y="326"/>
                  </a:cubicBezTo>
                  <a:cubicBezTo>
                    <a:pt x="239" y="219"/>
                    <a:pt x="322" y="124"/>
                    <a:pt x="441" y="88"/>
                  </a:cubicBezTo>
                  <a:cubicBezTo>
                    <a:pt x="456" y="83"/>
                    <a:pt x="471" y="81"/>
                    <a:pt x="486" y="81"/>
                  </a:cubicBezTo>
                  <a:cubicBezTo>
                    <a:pt x="541" y="81"/>
                    <a:pt x="592" y="115"/>
                    <a:pt x="620" y="171"/>
                  </a:cubicBezTo>
                  <a:cubicBezTo>
                    <a:pt x="644" y="219"/>
                    <a:pt x="632" y="255"/>
                    <a:pt x="644" y="255"/>
                  </a:cubicBezTo>
                  <a:cubicBezTo>
                    <a:pt x="656" y="255"/>
                    <a:pt x="680" y="219"/>
                    <a:pt x="668" y="147"/>
                  </a:cubicBezTo>
                  <a:cubicBezTo>
                    <a:pt x="656" y="112"/>
                    <a:pt x="632" y="64"/>
                    <a:pt x="596" y="40"/>
                  </a:cubicBezTo>
                  <a:cubicBezTo>
                    <a:pt x="552" y="14"/>
                    <a:pt x="507" y="0"/>
                    <a:pt x="4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4388025" y="1636925"/>
              <a:ext cx="18500" cy="17375"/>
            </a:xfrm>
            <a:custGeom>
              <a:avLst/>
              <a:gdLst/>
              <a:ahLst/>
              <a:cxnLst/>
              <a:rect l="l" t="t" r="r" b="b"/>
              <a:pathLst>
                <a:path w="740" h="695" extrusionOk="0">
                  <a:moveTo>
                    <a:pt x="380" y="0"/>
                  </a:moveTo>
                  <a:cubicBezTo>
                    <a:pt x="373" y="0"/>
                    <a:pt x="366" y="1"/>
                    <a:pt x="358" y="1"/>
                  </a:cubicBezTo>
                  <a:cubicBezTo>
                    <a:pt x="156" y="13"/>
                    <a:pt x="1" y="180"/>
                    <a:pt x="1" y="370"/>
                  </a:cubicBezTo>
                  <a:cubicBezTo>
                    <a:pt x="12" y="558"/>
                    <a:pt x="156" y="694"/>
                    <a:pt x="338" y="694"/>
                  </a:cubicBezTo>
                  <a:cubicBezTo>
                    <a:pt x="353" y="694"/>
                    <a:pt x="367" y="693"/>
                    <a:pt x="382" y="692"/>
                  </a:cubicBezTo>
                  <a:cubicBezTo>
                    <a:pt x="572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4368700" y="1617300"/>
              <a:ext cx="38125" cy="10025"/>
            </a:xfrm>
            <a:custGeom>
              <a:avLst/>
              <a:gdLst/>
              <a:ahLst/>
              <a:cxnLst/>
              <a:rect l="l" t="t" r="r" b="b"/>
              <a:pathLst>
                <a:path w="1525" h="401" extrusionOk="0">
                  <a:moveTo>
                    <a:pt x="786" y="0"/>
                  </a:moveTo>
                  <a:cubicBezTo>
                    <a:pt x="572" y="0"/>
                    <a:pt x="369" y="60"/>
                    <a:pt x="202" y="179"/>
                  </a:cubicBezTo>
                  <a:cubicBezTo>
                    <a:pt x="71" y="274"/>
                    <a:pt x="0" y="334"/>
                    <a:pt x="48" y="381"/>
                  </a:cubicBezTo>
                  <a:cubicBezTo>
                    <a:pt x="53" y="386"/>
                    <a:pt x="60" y="388"/>
                    <a:pt x="70" y="388"/>
                  </a:cubicBezTo>
                  <a:cubicBezTo>
                    <a:pt x="157" y="388"/>
                    <a:pt x="422" y="226"/>
                    <a:pt x="774" y="226"/>
                  </a:cubicBezTo>
                  <a:cubicBezTo>
                    <a:pt x="1138" y="226"/>
                    <a:pt x="1397" y="400"/>
                    <a:pt x="1479" y="400"/>
                  </a:cubicBezTo>
                  <a:cubicBezTo>
                    <a:pt x="1488" y="400"/>
                    <a:pt x="1495" y="398"/>
                    <a:pt x="1500" y="393"/>
                  </a:cubicBezTo>
                  <a:cubicBezTo>
                    <a:pt x="1524" y="369"/>
                    <a:pt x="1476" y="286"/>
                    <a:pt x="1357" y="191"/>
                  </a:cubicBezTo>
                  <a:cubicBezTo>
                    <a:pt x="1191" y="72"/>
                    <a:pt x="988" y="0"/>
                    <a:pt x="78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4290700" y="1636925"/>
              <a:ext cx="18475" cy="17375"/>
            </a:xfrm>
            <a:custGeom>
              <a:avLst/>
              <a:gdLst/>
              <a:ahLst/>
              <a:cxnLst/>
              <a:rect l="l" t="t" r="r" b="b"/>
              <a:pathLst>
                <a:path w="739" h="695" extrusionOk="0">
                  <a:moveTo>
                    <a:pt x="380" y="0"/>
                  </a:moveTo>
                  <a:cubicBezTo>
                    <a:pt x="373" y="0"/>
                    <a:pt x="365" y="1"/>
                    <a:pt x="358" y="1"/>
                  </a:cubicBezTo>
                  <a:cubicBezTo>
                    <a:pt x="155" y="13"/>
                    <a:pt x="1" y="180"/>
                    <a:pt x="1" y="370"/>
                  </a:cubicBezTo>
                  <a:cubicBezTo>
                    <a:pt x="12" y="558"/>
                    <a:pt x="166" y="694"/>
                    <a:pt x="340" y="694"/>
                  </a:cubicBezTo>
                  <a:cubicBezTo>
                    <a:pt x="354" y="694"/>
                    <a:pt x="368" y="693"/>
                    <a:pt x="382" y="692"/>
                  </a:cubicBezTo>
                  <a:cubicBezTo>
                    <a:pt x="584" y="692"/>
                    <a:pt x="739" y="525"/>
                    <a:pt x="739" y="322"/>
                  </a:cubicBezTo>
                  <a:cubicBezTo>
                    <a:pt x="716" y="139"/>
                    <a:pt x="561" y="0"/>
                    <a:pt x="38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4271650" y="1619075"/>
              <a:ext cx="37825" cy="10025"/>
            </a:xfrm>
            <a:custGeom>
              <a:avLst/>
              <a:gdLst/>
              <a:ahLst/>
              <a:cxnLst/>
              <a:rect l="l" t="t" r="r" b="b"/>
              <a:pathLst>
                <a:path w="1513" h="401" extrusionOk="0">
                  <a:moveTo>
                    <a:pt x="775" y="1"/>
                  </a:moveTo>
                  <a:cubicBezTo>
                    <a:pt x="560" y="1"/>
                    <a:pt x="358" y="72"/>
                    <a:pt x="191" y="191"/>
                  </a:cubicBezTo>
                  <a:cubicBezTo>
                    <a:pt x="60" y="274"/>
                    <a:pt x="1" y="334"/>
                    <a:pt x="36" y="382"/>
                  </a:cubicBezTo>
                  <a:cubicBezTo>
                    <a:pt x="42" y="387"/>
                    <a:pt x="50" y="389"/>
                    <a:pt x="61" y="389"/>
                  </a:cubicBezTo>
                  <a:cubicBezTo>
                    <a:pt x="149" y="389"/>
                    <a:pt x="413" y="239"/>
                    <a:pt x="763" y="239"/>
                  </a:cubicBezTo>
                  <a:cubicBezTo>
                    <a:pt x="1125" y="239"/>
                    <a:pt x="1382" y="401"/>
                    <a:pt x="1466" y="401"/>
                  </a:cubicBezTo>
                  <a:cubicBezTo>
                    <a:pt x="1476" y="401"/>
                    <a:pt x="1484" y="399"/>
                    <a:pt x="1489" y="394"/>
                  </a:cubicBezTo>
                  <a:cubicBezTo>
                    <a:pt x="1513" y="370"/>
                    <a:pt x="1465" y="286"/>
                    <a:pt x="1346" y="191"/>
                  </a:cubicBezTo>
                  <a:cubicBezTo>
                    <a:pt x="1179" y="72"/>
                    <a:pt x="977" y="1"/>
                    <a:pt x="77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4"/>
            <p:cNvSpPr/>
            <p:nvPr/>
          </p:nvSpPr>
          <p:spPr>
            <a:xfrm>
              <a:off x="4340125" y="1619675"/>
              <a:ext cx="30075" cy="83150"/>
            </a:xfrm>
            <a:custGeom>
              <a:avLst/>
              <a:gdLst/>
              <a:ahLst/>
              <a:cxnLst/>
              <a:rect l="l" t="t" r="r" b="b"/>
              <a:pathLst>
                <a:path w="1203" h="3326" extrusionOk="0">
                  <a:moveTo>
                    <a:pt x="0" y="0"/>
                  </a:moveTo>
                  <a:lnTo>
                    <a:pt x="0" y="0"/>
                  </a:lnTo>
                  <a:cubicBezTo>
                    <a:pt x="179" y="691"/>
                    <a:pt x="393" y="1370"/>
                    <a:pt x="679" y="2025"/>
                  </a:cubicBezTo>
                  <a:cubicBezTo>
                    <a:pt x="774" y="2286"/>
                    <a:pt x="881" y="2548"/>
                    <a:pt x="976" y="2787"/>
                  </a:cubicBezTo>
                  <a:cubicBezTo>
                    <a:pt x="1024" y="2882"/>
                    <a:pt x="1048" y="2989"/>
                    <a:pt x="1048" y="3084"/>
                  </a:cubicBezTo>
                  <a:cubicBezTo>
                    <a:pt x="1024" y="3156"/>
                    <a:pt x="929" y="3191"/>
                    <a:pt x="822" y="3191"/>
                  </a:cubicBezTo>
                  <a:cubicBezTo>
                    <a:pt x="607" y="3203"/>
                    <a:pt x="393" y="3239"/>
                    <a:pt x="179" y="3298"/>
                  </a:cubicBezTo>
                  <a:cubicBezTo>
                    <a:pt x="292" y="3316"/>
                    <a:pt x="402" y="3325"/>
                    <a:pt x="511" y="3325"/>
                  </a:cubicBezTo>
                  <a:cubicBezTo>
                    <a:pt x="619" y="3325"/>
                    <a:pt x="726" y="3316"/>
                    <a:pt x="833" y="3298"/>
                  </a:cubicBezTo>
                  <a:cubicBezTo>
                    <a:pt x="893" y="3298"/>
                    <a:pt x="953" y="3298"/>
                    <a:pt x="1012" y="3275"/>
                  </a:cubicBezTo>
                  <a:cubicBezTo>
                    <a:pt x="1084" y="3263"/>
                    <a:pt x="1143" y="3203"/>
                    <a:pt x="1179" y="3132"/>
                  </a:cubicBezTo>
                  <a:cubicBezTo>
                    <a:pt x="1203" y="3001"/>
                    <a:pt x="1191" y="2858"/>
                    <a:pt x="1119" y="2739"/>
                  </a:cubicBezTo>
                  <a:cubicBezTo>
                    <a:pt x="1024" y="2489"/>
                    <a:pt x="941" y="2227"/>
                    <a:pt x="833" y="1953"/>
                  </a:cubicBezTo>
                  <a:cubicBezTo>
                    <a:pt x="607" y="1286"/>
                    <a:pt x="333" y="631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4313625" y="1708975"/>
              <a:ext cx="33650" cy="28600"/>
            </a:xfrm>
            <a:custGeom>
              <a:avLst/>
              <a:gdLst/>
              <a:ahLst/>
              <a:cxnLst/>
              <a:rect l="l" t="t" r="r" b="b"/>
              <a:pathLst>
                <a:path w="1346" h="1144" extrusionOk="0">
                  <a:moveTo>
                    <a:pt x="84" y="0"/>
                  </a:moveTo>
                  <a:cubicBezTo>
                    <a:pt x="48" y="0"/>
                    <a:pt x="0" y="107"/>
                    <a:pt x="36" y="298"/>
                  </a:cubicBezTo>
                  <a:cubicBezTo>
                    <a:pt x="60" y="524"/>
                    <a:pt x="179" y="750"/>
                    <a:pt x="358" y="905"/>
                  </a:cubicBezTo>
                  <a:cubicBezTo>
                    <a:pt x="548" y="1060"/>
                    <a:pt x="798" y="1143"/>
                    <a:pt x="1048" y="1143"/>
                  </a:cubicBezTo>
                  <a:cubicBezTo>
                    <a:pt x="1239" y="1143"/>
                    <a:pt x="1346" y="1120"/>
                    <a:pt x="1346" y="1060"/>
                  </a:cubicBezTo>
                  <a:cubicBezTo>
                    <a:pt x="1334" y="989"/>
                    <a:pt x="881" y="1048"/>
                    <a:pt x="512" y="739"/>
                  </a:cubicBezTo>
                  <a:cubicBezTo>
                    <a:pt x="143" y="429"/>
                    <a:pt x="143" y="0"/>
                    <a:pt x="8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4265700" y="1582650"/>
              <a:ext cx="46150" cy="13375"/>
            </a:xfrm>
            <a:custGeom>
              <a:avLst/>
              <a:gdLst/>
              <a:ahLst/>
              <a:cxnLst/>
              <a:rect l="l" t="t" r="r" b="b"/>
              <a:pathLst>
                <a:path w="1846" h="535" extrusionOk="0">
                  <a:moveTo>
                    <a:pt x="1057" y="0"/>
                  </a:moveTo>
                  <a:cubicBezTo>
                    <a:pt x="765" y="0"/>
                    <a:pt x="474" y="80"/>
                    <a:pt x="215" y="243"/>
                  </a:cubicBezTo>
                  <a:cubicBezTo>
                    <a:pt x="60" y="350"/>
                    <a:pt x="0" y="446"/>
                    <a:pt x="24" y="493"/>
                  </a:cubicBezTo>
                  <a:cubicBezTo>
                    <a:pt x="41" y="523"/>
                    <a:pt x="81" y="534"/>
                    <a:pt x="141" y="534"/>
                  </a:cubicBezTo>
                  <a:cubicBezTo>
                    <a:pt x="299" y="534"/>
                    <a:pt x="592" y="453"/>
                    <a:pt x="929" y="410"/>
                  </a:cubicBezTo>
                  <a:cubicBezTo>
                    <a:pt x="1394" y="350"/>
                    <a:pt x="1786" y="410"/>
                    <a:pt x="1822" y="303"/>
                  </a:cubicBezTo>
                  <a:cubicBezTo>
                    <a:pt x="1846" y="243"/>
                    <a:pt x="1763" y="160"/>
                    <a:pt x="1584" y="88"/>
                  </a:cubicBezTo>
                  <a:cubicBezTo>
                    <a:pt x="1413" y="30"/>
                    <a:pt x="1235" y="0"/>
                    <a:pt x="1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4368400" y="1588675"/>
              <a:ext cx="34850" cy="11125"/>
            </a:xfrm>
            <a:custGeom>
              <a:avLst/>
              <a:gdLst/>
              <a:ahLst/>
              <a:cxnLst/>
              <a:rect l="l" t="t" r="r" b="b"/>
              <a:pathLst>
                <a:path w="1394" h="445" extrusionOk="0">
                  <a:moveTo>
                    <a:pt x="654" y="1"/>
                  </a:moveTo>
                  <a:cubicBezTo>
                    <a:pt x="480" y="1"/>
                    <a:pt x="307" y="58"/>
                    <a:pt x="155" y="145"/>
                  </a:cubicBezTo>
                  <a:cubicBezTo>
                    <a:pt x="24" y="240"/>
                    <a:pt x="0" y="324"/>
                    <a:pt x="24" y="371"/>
                  </a:cubicBezTo>
                  <a:cubicBezTo>
                    <a:pt x="50" y="414"/>
                    <a:pt x="122" y="425"/>
                    <a:pt x="221" y="425"/>
                  </a:cubicBezTo>
                  <a:cubicBezTo>
                    <a:pt x="345" y="425"/>
                    <a:pt x="512" y="407"/>
                    <a:pt x="691" y="407"/>
                  </a:cubicBezTo>
                  <a:cubicBezTo>
                    <a:pt x="913" y="407"/>
                    <a:pt x="1109" y="444"/>
                    <a:pt x="1232" y="444"/>
                  </a:cubicBezTo>
                  <a:cubicBezTo>
                    <a:pt x="1294" y="444"/>
                    <a:pt x="1338" y="435"/>
                    <a:pt x="1357" y="407"/>
                  </a:cubicBezTo>
                  <a:cubicBezTo>
                    <a:pt x="1393" y="348"/>
                    <a:pt x="1357" y="252"/>
                    <a:pt x="1238" y="181"/>
                  </a:cubicBezTo>
                  <a:cubicBezTo>
                    <a:pt x="1084" y="74"/>
                    <a:pt x="893" y="2"/>
                    <a:pt x="703" y="2"/>
                  </a:cubicBezTo>
                  <a:cubicBezTo>
                    <a:pt x="686" y="1"/>
                    <a:pt x="670" y="1"/>
                    <a:pt x="65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4179975" y="1489500"/>
              <a:ext cx="197675" cy="186150"/>
            </a:xfrm>
            <a:custGeom>
              <a:avLst/>
              <a:gdLst/>
              <a:ahLst/>
              <a:cxnLst/>
              <a:rect l="l" t="t" r="r" b="b"/>
              <a:pathLst>
                <a:path w="7907" h="7446" extrusionOk="0">
                  <a:moveTo>
                    <a:pt x="5060" y="0"/>
                  </a:moveTo>
                  <a:cubicBezTo>
                    <a:pt x="4341" y="0"/>
                    <a:pt x="3624" y="128"/>
                    <a:pt x="2941" y="385"/>
                  </a:cubicBezTo>
                  <a:cubicBezTo>
                    <a:pt x="1870" y="790"/>
                    <a:pt x="1001" y="1600"/>
                    <a:pt x="512" y="2636"/>
                  </a:cubicBezTo>
                  <a:cubicBezTo>
                    <a:pt x="0" y="3838"/>
                    <a:pt x="346" y="4791"/>
                    <a:pt x="274" y="6136"/>
                  </a:cubicBezTo>
                  <a:lnTo>
                    <a:pt x="304" y="5956"/>
                  </a:lnTo>
                  <a:lnTo>
                    <a:pt x="304" y="5956"/>
                  </a:lnTo>
                  <a:cubicBezTo>
                    <a:pt x="262" y="6219"/>
                    <a:pt x="264" y="6480"/>
                    <a:pt x="310" y="6731"/>
                  </a:cubicBezTo>
                  <a:cubicBezTo>
                    <a:pt x="358" y="7005"/>
                    <a:pt x="512" y="7243"/>
                    <a:pt x="751" y="7374"/>
                  </a:cubicBezTo>
                  <a:cubicBezTo>
                    <a:pt x="849" y="7424"/>
                    <a:pt x="951" y="7446"/>
                    <a:pt x="1054" y="7446"/>
                  </a:cubicBezTo>
                  <a:cubicBezTo>
                    <a:pt x="1424" y="7446"/>
                    <a:pt x="1795" y="7157"/>
                    <a:pt x="1953" y="6803"/>
                  </a:cubicBezTo>
                  <a:cubicBezTo>
                    <a:pt x="2108" y="6339"/>
                    <a:pt x="2144" y="5827"/>
                    <a:pt x="2048" y="5338"/>
                  </a:cubicBezTo>
                  <a:cubicBezTo>
                    <a:pt x="1965" y="4672"/>
                    <a:pt x="1977" y="3993"/>
                    <a:pt x="2084" y="3326"/>
                  </a:cubicBezTo>
                  <a:cubicBezTo>
                    <a:pt x="2191" y="2660"/>
                    <a:pt x="2525" y="2040"/>
                    <a:pt x="3048" y="1600"/>
                  </a:cubicBezTo>
                  <a:cubicBezTo>
                    <a:pt x="3380" y="1321"/>
                    <a:pt x="3796" y="1176"/>
                    <a:pt x="4218" y="1176"/>
                  </a:cubicBezTo>
                  <a:cubicBezTo>
                    <a:pt x="4463" y="1176"/>
                    <a:pt x="4709" y="1225"/>
                    <a:pt x="4942" y="1326"/>
                  </a:cubicBezTo>
                  <a:cubicBezTo>
                    <a:pt x="5287" y="1552"/>
                    <a:pt x="5620" y="1802"/>
                    <a:pt x="5942" y="2064"/>
                  </a:cubicBezTo>
                  <a:cubicBezTo>
                    <a:pt x="6209" y="2249"/>
                    <a:pt x="6529" y="2345"/>
                    <a:pt x="6857" y="2345"/>
                  </a:cubicBezTo>
                  <a:cubicBezTo>
                    <a:pt x="6909" y="2345"/>
                    <a:pt x="6961" y="2343"/>
                    <a:pt x="7013" y="2338"/>
                  </a:cubicBezTo>
                  <a:cubicBezTo>
                    <a:pt x="7382" y="2279"/>
                    <a:pt x="7704" y="2017"/>
                    <a:pt x="7823" y="1659"/>
                  </a:cubicBezTo>
                  <a:cubicBezTo>
                    <a:pt x="7906" y="1243"/>
                    <a:pt x="7740" y="826"/>
                    <a:pt x="7406" y="576"/>
                  </a:cubicBezTo>
                  <a:cubicBezTo>
                    <a:pt x="7073" y="338"/>
                    <a:pt x="6692" y="171"/>
                    <a:pt x="6287" y="124"/>
                  </a:cubicBezTo>
                  <a:cubicBezTo>
                    <a:pt x="5881" y="41"/>
                    <a:pt x="5470" y="0"/>
                    <a:pt x="506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4017750" y="1891125"/>
              <a:ext cx="823950" cy="681675"/>
            </a:xfrm>
            <a:custGeom>
              <a:avLst/>
              <a:gdLst/>
              <a:ahLst/>
              <a:cxnLst/>
              <a:rect l="l" t="t" r="r" b="b"/>
              <a:pathLst>
                <a:path w="32958" h="27267" extrusionOk="0">
                  <a:moveTo>
                    <a:pt x="14026" y="1"/>
                  </a:moveTo>
                  <a:cubicBezTo>
                    <a:pt x="13080" y="715"/>
                    <a:pt x="11787" y="1088"/>
                    <a:pt x="10506" y="1088"/>
                  </a:cubicBezTo>
                  <a:cubicBezTo>
                    <a:pt x="9287" y="1088"/>
                    <a:pt x="8080" y="751"/>
                    <a:pt x="7192" y="49"/>
                  </a:cubicBezTo>
                  <a:cubicBezTo>
                    <a:pt x="7192" y="49"/>
                    <a:pt x="5811" y="370"/>
                    <a:pt x="4989" y="513"/>
                  </a:cubicBezTo>
                  <a:cubicBezTo>
                    <a:pt x="2394" y="1013"/>
                    <a:pt x="524" y="2906"/>
                    <a:pt x="1" y="4644"/>
                  </a:cubicBezTo>
                  <a:lnTo>
                    <a:pt x="3251" y="12133"/>
                  </a:lnTo>
                  <a:lnTo>
                    <a:pt x="3870" y="19253"/>
                  </a:lnTo>
                  <a:lnTo>
                    <a:pt x="2084" y="25623"/>
                  </a:lnTo>
                  <a:cubicBezTo>
                    <a:pt x="1917" y="26207"/>
                    <a:pt x="2251" y="26814"/>
                    <a:pt x="2834" y="26980"/>
                  </a:cubicBezTo>
                  <a:cubicBezTo>
                    <a:pt x="2894" y="27004"/>
                    <a:pt x="2941" y="27016"/>
                    <a:pt x="3001" y="27016"/>
                  </a:cubicBezTo>
                  <a:lnTo>
                    <a:pt x="19086" y="27266"/>
                  </a:lnTo>
                  <a:lnTo>
                    <a:pt x="19360" y="27135"/>
                  </a:lnTo>
                  <a:cubicBezTo>
                    <a:pt x="19741" y="26528"/>
                    <a:pt x="19884" y="25802"/>
                    <a:pt x="19789" y="25099"/>
                  </a:cubicBezTo>
                  <a:cubicBezTo>
                    <a:pt x="19086" y="22051"/>
                    <a:pt x="19574" y="12955"/>
                    <a:pt x="19432" y="10169"/>
                  </a:cubicBezTo>
                  <a:lnTo>
                    <a:pt x="19432" y="10169"/>
                  </a:lnTo>
                  <a:cubicBezTo>
                    <a:pt x="21924" y="12586"/>
                    <a:pt x="24617" y="14684"/>
                    <a:pt x="26894" y="14684"/>
                  </a:cubicBezTo>
                  <a:cubicBezTo>
                    <a:pt x="27500" y="14684"/>
                    <a:pt x="28076" y="14535"/>
                    <a:pt x="28611" y="14205"/>
                  </a:cubicBezTo>
                  <a:cubicBezTo>
                    <a:pt x="30731" y="12883"/>
                    <a:pt x="32957" y="1299"/>
                    <a:pt x="32957" y="1299"/>
                  </a:cubicBezTo>
                  <a:lnTo>
                    <a:pt x="28742" y="275"/>
                  </a:lnTo>
                  <a:lnTo>
                    <a:pt x="25968" y="7823"/>
                  </a:lnTo>
                  <a:lnTo>
                    <a:pt x="18277" y="942"/>
                  </a:lnTo>
                  <a:cubicBezTo>
                    <a:pt x="17455" y="346"/>
                    <a:pt x="16050" y="275"/>
                    <a:pt x="14979" y="144"/>
                  </a:cubicBezTo>
                  <a:lnTo>
                    <a:pt x="14895" y="144"/>
                  </a:lnTo>
                  <a:cubicBezTo>
                    <a:pt x="14479" y="96"/>
                    <a:pt x="14276" y="37"/>
                    <a:pt x="140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4200525" y="18875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4184450" y="1839350"/>
              <a:ext cx="206000" cy="117600"/>
            </a:xfrm>
            <a:custGeom>
              <a:avLst/>
              <a:gdLst/>
              <a:ahLst/>
              <a:cxnLst/>
              <a:rect l="l" t="t" r="r" b="b"/>
              <a:pathLst>
                <a:path w="8240" h="4704" extrusionOk="0">
                  <a:moveTo>
                    <a:pt x="381" y="0"/>
                  </a:moveTo>
                  <a:lnTo>
                    <a:pt x="0" y="2572"/>
                  </a:lnTo>
                  <a:lnTo>
                    <a:pt x="4179" y="4703"/>
                  </a:lnTo>
                  <a:lnTo>
                    <a:pt x="6822" y="4167"/>
                  </a:lnTo>
                  <a:lnTo>
                    <a:pt x="8239" y="2167"/>
                  </a:lnTo>
                  <a:lnTo>
                    <a:pt x="7406" y="453"/>
                  </a:lnTo>
                  <a:lnTo>
                    <a:pt x="5489" y="1119"/>
                  </a:lnTo>
                  <a:lnTo>
                    <a:pt x="4870" y="3036"/>
                  </a:lnTo>
                  <a:lnTo>
                    <a:pt x="3882" y="1286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4184450" y="1871800"/>
              <a:ext cx="123850" cy="84550"/>
            </a:xfrm>
            <a:custGeom>
              <a:avLst/>
              <a:gdLst/>
              <a:ahLst/>
              <a:cxnLst/>
              <a:rect l="l" t="t" r="r" b="b"/>
              <a:pathLst>
                <a:path w="4954" h="3382" extrusionOk="0">
                  <a:moveTo>
                    <a:pt x="3703" y="0"/>
                  </a:moveTo>
                  <a:lnTo>
                    <a:pt x="3631" y="167"/>
                  </a:lnTo>
                  <a:cubicBezTo>
                    <a:pt x="3393" y="774"/>
                    <a:pt x="3108" y="1465"/>
                    <a:pt x="2810" y="2203"/>
                  </a:cubicBezTo>
                  <a:lnTo>
                    <a:pt x="2448" y="3108"/>
                  </a:lnTo>
                  <a:lnTo>
                    <a:pt x="2448" y="3108"/>
                  </a:lnTo>
                  <a:cubicBezTo>
                    <a:pt x="1760" y="2465"/>
                    <a:pt x="1172" y="1912"/>
                    <a:pt x="738" y="1512"/>
                  </a:cubicBezTo>
                  <a:lnTo>
                    <a:pt x="214" y="1036"/>
                  </a:lnTo>
                  <a:cubicBezTo>
                    <a:pt x="143" y="976"/>
                    <a:pt x="83" y="917"/>
                    <a:pt x="0" y="869"/>
                  </a:cubicBezTo>
                  <a:lnTo>
                    <a:pt x="0" y="869"/>
                  </a:lnTo>
                  <a:cubicBezTo>
                    <a:pt x="48" y="941"/>
                    <a:pt x="107" y="1012"/>
                    <a:pt x="167" y="1072"/>
                  </a:cubicBezTo>
                  <a:lnTo>
                    <a:pt x="679" y="1584"/>
                  </a:lnTo>
                  <a:cubicBezTo>
                    <a:pt x="1107" y="2012"/>
                    <a:pt x="1715" y="2608"/>
                    <a:pt x="2417" y="3298"/>
                  </a:cubicBezTo>
                  <a:lnTo>
                    <a:pt x="2500" y="3381"/>
                  </a:lnTo>
                  <a:lnTo>
                    <a:pt x="2548" y="3274"/>
                  </a:lnTo>
                  <a:cubicBezTo>
                    <a:pt x="2679" y="2953"/>
                    <a:pt x="2810" y="2608"/>
                    <a:pt x="2953" y="2262"/>
                  </a:cubicBezTo>
                  <a:lnTo>
                    <a:pt x="3698" y="389"/>
                  </a:lnTo>
                  <a:lnTo>
                    <a:pt x="3698" y="389"/>
                  </a:lnTo>
                  <a:cubicBezTo>
                    <a:pt x="3894" y="852"/>
                    <a:pt x="4157" y="1284"/>
                    <a:pt x="4477" y="1679"/>
                  </a:cubicBezTo>
                  <a:cubicBezTo>
                    <a:pt x="4584" y="1798"/>
                    <a:pt x="4691" y="1917"/>
                    <a:pt x="4798" y="2024"/>
                  </a:cubicBezTo>
                  <a:cubicBezTo>
                    <a:pt x="4882" y="2107"/>
                    <a:pt x="4941" y="2131"/>
                    <a:pt x="4941" y="2131"/>
                  </a:cubicBezTo>
                  <a:cubicBezTo>
                    <a:pt x="4953" y="2119"/>
                    <a:pt x="4786" y="1941"/>
                    <a:pt x="4548" y="1631"/>
                  </a:cubicBezTo>
                  <a:cubicBezTo>
                    <a:pt x="4215" y="1179"/>
                    <a:pt x="3953" y="691"/>
                    <a:pt x="3762" y="167"/>
                  </a:cubicBezTo>
                  <a:lnTo>
                    <a:pt x="370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4310950" y="1867625"/>
              <a:ext cx="79500" cy="70875"/>
            </a:xfrm>
            <a:custGeom>
              <a:avLst/>
              <a:gdLst/>
              <a:ahLst/>
              <a:cxnLst/>
              <a:rect l="l" t="t" r="r" b="b"/>
              <a:pathLst>
                <a:path w="3180" h="2835" extrusionOk="0">
                  <a:moveTo>
                    <a:pt x="405" y="0"/>
                  </a:moveTo>
                  <a:lnTo>
                    <a:pt x="357" y="250"/>
                  </a:lnTo>
                  <a:cubicBezTo>
                    <a:pt x="262" y="822"/>
                    <a:pt x="131" y="1310"/>
                    <a:pt x="72" y="1643"/>
                  </a:cubicBezTo>
                  <a:cubicBezTo>
                    <a:pt x="24" y="1822"/>
                    <a:pt x="0" y="2013"/>
                    <a:pt x="0" y="2191"/>
                  </a:cubicBezTo>
                  <a:cubicBezTo>
                    <a:pt x="72" y="2024"/>
                    <a:pt x="119" y="1846"/>
                    <a:pt x="155" y="1667"/>
                  </a:cubicBezTo>
                  <a:cubicBezTo>
                    <a:pt x="226" y="1382"/>
                    <a:pt x="341" y="993"/>
                    <a:pt x="447" y="522"/>
                  </a:cubicBezTo>
                  <a:lnTo>
                    <a:pt x="447" y="522"/>
                  </a:lnTo>
                  <a:cubicBezTo>
                    <a:pt x="587" y="899"/>
                    <a:pt x="754" y="1311"/>
                    <a:pt x="929" y="1739"/>
                  </a:cubicBezTo>
                  <a:cubicBezTo>
                    <a:pt x="1060" y="2096"/>
                    <a:pt x="1191" y="2417"/>
                    <a:pt x="1310" y="2739"/>
                  </a:cubicBezTo>
                  <a:lnTo>
                    <a:pt x="1346" y="2834"/>
                  </a:lnTo>
                  <a:lnTo>
                    <a:pt x="1417" y="2786"/>
                  </a:lnTo>
                  <a:cubicBezTo>
                    <a:pt x="1929" y="2465"/>
                    <a:pt x="2381" y="2060"/>
                    <a:pt x="2762" y="1596"/>
                  </a:cubicBezTo>
                  <a:cubicBezTo>
                    <a:pt x="2929" y="1429"/>
                    <a:pt x="3060" y="1239"/>
                    <a:pt x="3179" y="1036"/>
                  </a:cubicBezTo>
                  <a:lnTo>
                    <a:pt x="3179" y="1036"/>
                  </a:lnTo>
                  <a:cubicBezTo>
                    <a:pt x="3001" y="1203"/>
                    <a:pt x="2846" y="1370"/>
                    <a:pt x="2691" y="1548"/>
                  </a:cubicBezTo>
                  <a:cubicBezTo>
                    <a:pt x="2319" y="1966"/>
                    <a:pt x="1893" y="2319"/>
                    <a:pt x="1423" y="2619"/>
                  </a:cubicBezTo>
                  <a:lnTo>
                    <a:pt x="1423" y="2619"/>
                  </a:lnTo>
                  <a:cubicBezTo>
                    <a:pt x="1322" y="2331"/>
                    <a:pt x="1202" y="2017"/>
                    <a:pt x="1072" y="1703"/>
                  </a:cubicBezTo>
                  <a:cubicBezTo>
                    <a:pt x="857" y="1167"/>
                    <a:pt x="655" y="679"/>
                    <a:pt x="500" y="238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4308275" y="1921500"/>
              <a:ext cx="43775" cy="659025"/>
            </a:xfrm>
            <a:custGeom>
              <a:avLst/>
              <a:gdLst/>
              <a:ahLst/>
              <a:cxnLst/>
              <a:rect l="l" t="t" r="r" b="b"/>
              <a:pathLst>
                <a:path w="1751" h="26361" extrusionOk="0">
                  <a:moveTo>
                    <a:pt x="0" y="0"/>
                  </a:moveTo>
                  <a:cubicBezTo>
                    <a:pt x="0" y="96"/>
                    <a:pt x="0" y="179"/>
                    <a:pt x="24" y="274"/>
                  </a:cubicBezTo>
                  <a:cubicBezTo>
                    <a:pt x="36" y="465"/>
                    <a:pt x="72" y="715"/>
                    <a:pt x="107" y="1036"/>
                  </a:cubicBezTo>
                  <a:cubicBezTo>
                    <a:pt x="179" y="1715"/>
                    <a:pt x="286" y="2679"/>
                    <a:pt x="429" y="3858"/>
                  </a:cubicBezTo>
                  <a:cubicBezTo>
                    <a:pt x="691" y="6227"/>
                    <a:pt x="1048" y="9513"/>
                    <a:pt x="1322" y="13157"/>
                  </a:cubicBezTo>
                  <a:cubicBezTo>
                    <a:pt x="1441" y="14990"/>
                    <a:pt x="1536" y="16717"/>
                    <a:pt x="1572" y="18300"/>
                  </a:cubicBezTo>
                  <a:cubicBezTo>
                    <a:pt x="1596" y="19884"/>
                    <a:pt x="1596" y="21301"/>
                    <a:pt x="1548" y="22503"/>
                  </a:cubicBezTo>
                  <a:cubicBezTo>
                    <a:pt x="1536" y="22801"/>
                    <a:pt x="1524" y="23087"/>
                    <a:pt x="1512" y="23348"/>
                  </a:cubicBezTo>
                  <a:cubicBezTo>
                    <a:pt x="1488" y="23622"/>
                    <a:pt x="1476" y="23872"/>
                    <a:pt x="1453" y="24110"/>
                  </a:cubicBezTo>
                  <a:cubicBezTo>
                    <a:pt x="1429" y="24587"/>
                    <a:pt x="1381" y="24992"/>
                    <a:pt x="1357" y="25325"/>
                  </a:cubicBezTo>
                  <a:cubicBezTo>
                    <a:pt x="1322" y="25646"/>
                    <a:pt x="1286" y="25920"/>
                    <a:pt x="1274" y="26087"/>
                  </a:cubicBezTo>
                  <a:cubicBezTo>
                    <a:pt x="1250" y="26266"/>
                    <a:pt x="1250" y="26361"/>
                    <a:pt x="1250" y="26361"/>
                  </a:cubicBezTo>
                  <a:cubicBezTo>
                    <a:pt x="1274" y="26266"/>
                    <a:pt x="1298" y="26170"/>
                    <a:pt x="1310" y="26075"/>
                  </a:cubicBezTo>
                  <a:cubicBezTo>
                    <a:pt x="1334" y="25896"/>
                    <a:pt x="1357" y="25646"/>
                    <a:pt x="1417" y="25313"/>
                  </a:cubicBezTo>
                  <a:cubicBezTo>
                    <a:pt x="1465" y="24992"/>
                    <a:pt x="1500" y="24575"/>
                    <a:pt x="1548" y="24099"/>
                  </a:cubicBezTo>
                  <a:cubicBezTo>
                    <a:pt x="1560" y="23860"/>
                    <a:pt x="1596" y="23610"/>
                    <a:pt x="1607" y="23348"/>
                  </a:cubicBezTo>
                  <a:cubicBezTo>
                    <a:pt x="1631" y="23075"/>
                    <a:pt x="1643" y="22789"/>
                    <a:pt x="1655" y="22491"/>
                  </a:cubicBezTo>
                  <a:cubicBezTo>
                    <a:pt x="1715" y="21301"/>
                    <a:pt x="1750" y="19872"/>
                    <a:pt x="1715" y="18288"/>
                  </a:cubicBezTo>
                  <a:cubicBezTo>
                    <a:pt x="1679" y="16705"/>
                    <a:pt x="1596" y="14967"/>
                    <a:pt x="1476" y="13145"/>
                  </a:cubicBezTo>
                  <a:cubicBezTo>
                    <a:pt x="1215" y="9502"/>
                    <a:pt x="834" y="6215"/>
                    <a:pt x="536" y="3846"/>
                  </a:cubicBezTo>
                  <a:cubicBezTo>
                    <a:pt x="393" y="2644"/>
                    <a:pt x="250" y="1691"/>
                    <a:pt x="167" y="1036"/>
                  </a:cubicBezTo>
                  <a:cubicBezTo>
                    <a:pt x="119" y="715"/>
                    <a:pt x="83" y="453"/>
                    <a:pt x="48" y="274"/>
                  </a:cubicBezTo>
                  <a:cubicBezTo>
                    <a:pt x="48" y="179"/>
                    <a:pt x="24" y="8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4661875" y="2083125"/>
              <a:ext cx="5375" cy="76225"/>
            </a:xfrm>
            <a:custGeom>
              <a:avLst/>
              <a:gdLst/>
              <a:ahLst/>
              <a:cxnLst/>
              <a:rect l="l" t="t" r="r" b="b"/>
              <a:pathLst>
                <a:path w="215" h="3049" extrusionOk="0">
                  <a:moveTo>
                    <a:pt x="108" y="0"/>
                  </a:moveTo>
                  <a:cubicBezTo>
                    <a:pt x="36" y="501"/>
                    <a:pt x="1" y="1012"/>
                    <a:pt x="36" y="1524"/>
                  </a:cubicBezTo>
                  <a:cubicBezTo>
                    <a:pt x="1" y="2036"/>
                    <a:pt x="36" y="2548"/>
                    <a:pt x="108" y="3048"/>
                  </a:cubicBezTo>
                  <a:cubicBezTo>
                    <a:pt x="191" y="2548"/>
                    <a:pt x="215" y="2036"/>
                    <a:pt x="191" y="1524"/>
                  </a:cubicBezTo>
                  <a:cubicBezTo>
                    <a:pt x="215" y="1012"/>
                    <a:pt x="191" y="501"/>
                    <a:pt x="10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4663675" y="2083125"/>
              <a:ext cx="28000" cy="81950"/>
            </a:xfrm>
            <a:custGeom>
              <a:avLst/>
              <a:gdLst/>
              <a:ahLst/>
              <a:cxnLst/>
              <a:rect l="l" t="t" r="r" b="b"/>
              <a:pathLst>
                <a:path w="1120" h="3278" extrusionOk="0">
                  <a:moveTo>
                    <a:pt x="0" y="0"/>
                  </a:moveTo>
                  <a:lnTo>
                    <a:pt x="0" y="0"/>
                  </a:lnTo>
                  <a:cubicBezTo>
                    <a:pt x="72" y="572"/>
                    <a:pt x="214" y="1132"/>
                    <a:pt x="429" y="1667"/>
                  </a:cubicBezTo>
                  <a:cubicBezTo>
                    <a:pt x="836" y="2816"/>
                    <a:pt x="1060" y="3278"/>
                    <a:pt x="1109" y="3278"/>
                  </a:cubicBezTo>
                  <a:cubicBezTo>
                    <a:pt x="1116" y="3278"/>
                    <a:pt x="1119" y="3268"/>
                    <a:pt x="1119" y="3251"/>
                  </a:cubicBezTo>
                  <a:cubicBezTo>
                    <a:pt x="965" y="2691"/>
                    <a:pt x="786" y="2144"/>
                    <a:pt x="572" y="1608"/>
                  </a:cubicBezTo>
                  <a:cubicBezTo>
                    <a:pt x="417" y="1060"/>
                    <a:pt x="226" y="524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4290100" y="3925600"/>
              <a:ext cx="283700" cy="229525"/>
            </a:xfrm>
            <a:custGeom>
              <a:avLst/>
              <a:gdLst/>
              <a:ahLst/>
              <a:cxnLst/>
              <a:rect l="l" t="t" r="r" b="b"/>
              <a:pathLst>
                <a:path w="11348" h="9181" extrusionOk="0">
                  <a:moveTo>
                    <a:pt x="1" y="1"/>
                  </a:moveTo>
                  <a:lnTo>
                    <a:pt x="1" y="9109"/>
                  </a:lnTo>
                  <a:lnTo>
                    <a:pt x="11347" y="9181"/>
                  </a:lnTo>
                  <a:cubicBezTo>
                    <a:pt x="11288" y="8097"/>
                    <a:pt x="5430" y="5883"/>
                    <a:pt x="5430" y="5883"/>
                  </a:cubicBezTo>
                  <a:lnTo>
                    <a:pt x="5668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4329100" y="4059650"/>
              <a:ext cx="23825" cy="21900"/>
            </a:xfrm>
            <a:custGeom>
              <a:avLst/>
              <a:gdLst/>
              <a:ahLst/>
              <a:cxnLst/>
              <a:rect l="l" t="t" r="r" b="b"/>
              <a:pathLst>
                <a:path w="953" h="876" extrusionOk="0">
                  <a:moveTo>
                    <a:pt x="366" y="10"/>
                  </a:moveTo>
                  <a:cubicBezTo>
                    <a:pt x="351" y="13"/>
                    <a:pt x="337" y="16"/>
                    <a:pt x="322" y="21"/>
                  </a:cubicBezTo>
                  <a:lnTo>
                    <a:pt x="366" y="10"/>
                  </a:lnTo>
                  <a:close/>
                  <a:moveTo>
                    <a:pt x="462" y="0"/>
                  </a:moveTo>
                  <a:cubicBezTo>
                    <a:pt x="431" y="0"/>
                    <a:pt x="399" y="3"/>
                    <a:pt x="368" y="9"/>
                  </a:cubicBezTo>
                  <a:lnTo>
                    <a:pt x="368" y="9"/>
                  </a:lnTo>
                  <a:cubicBezTo>
                    <a:pt x="369" y="9"/>
                    <a:pt x="369" y="9"/>
                    <a:pt x="370" y="9"/>
                  </a:cubicBezTo>
                  <a:lnTo>
                    <a:pt x="370" y="9"/>
                  </a:lnTo>
                  <a:lnTo>
                    <a:pt x="366" y="10"/>
                  </a:lnTo>
                  <a:lnTo>
                    <a:pt x="366" y="10"/>
                  </a:lnTo>
                  <a:cubicBezTo>
                    <a:pt x="367" y="9"/>
                    <a:pt x="367" y="9"/>
                    <a:pt x="368" y="9"/>
                  </a:cubicBezTo>
                  <a:lnTo>
                    <a:pt x="368" y="9"/>
                  </a:lnTo>
                  <a:cubicBezTo>
                    <a:pt x="143" y="81"/>
                    <a:pt x="1" y="307"/>
                    <a:pt x="48" y="544"/>
                  </a:cubicBezTo>
                  <a:cubicBezTo>
                    <a:pt x="100" y="741"/>
                    <a:pt x="278" y="875"/>
                    <a:pt x="472" y="875"/>
                  </a:cubicBezTo>
                  <a:cubicBezTo>
                    <a:pt x="501" y="875"/>
                    <a:pt x="531" y="872"/>
                    <a:pt x="560" y="866"/>
                  </a:cubicBezTo>
                  <a:cubicBezTo>
                    <a:pt x="810" y="795"/>
                    <a:pt x="953" y="544"/>
                    <a:pt x="905" y="306"/>
                  </a:cubicBezTo>
                  <a:cubicBezTo>
                    <a:pt x="838" y="115"/>
                    <a:pt x="655" y="0"/>
                    <a:pt x="46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4290100" y="4130400"/>
              <a:ext cx="285175" cy="24725"/>
            </a:xfrm>
            <a:custGeom>
              <a:avLst/>
              <a:gdLst/>
              <a:ahLst/>
              <a:cxnLst/>
              <a:rect l="l" t="t" r="r" b="b"/>
              <a:pathLst>
                <a:path w="11407" h="989" extrusionOk="0">
                  <a:moveTo>
                    <a:pt x="37" y="0"/>
                  </a:moveTo>
                  <a:lnTo>
                    <a:pt x="1" y="917"/>
                  </a:lnTo>
                  <a:lnTo>
                    <a:pt x="11347" y="989"/>
                  </a:lnTo>
                  <a:cubicBezTo>
                    <a:pt x="11407" y="632"/>
                    <a:pt x="10895" y="405"/>
                    <a:pt x="10895" y="40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4403525" y="4070050"/>
              <a:ext cx="27075" cy="17250"/>
            </a:xfrm>
            <a:custGeom>
              <a:avLst/>
              <a:gdLst/>
              <a:ahLst/>
              <a:cxnLst/>
              <a:rect l="l" t="t" r="r" b="b"/>
              <a:pathLst>
                <a:path w="1083" h="690" extrusionOk="0">
                  <a:moveTo>
                    <a:pt x="900" y="0"/>
                  </a:moveTo>
                  <a:cubicBezTo>
                    <a:pt x="775" y="0"/>
                    <a:pt x="597" y="34"/>
                    <a:pt x="417" y="140"/>
                  </a:cubicBezTo>
                  <a:cubicBezTo>
                    <a:pt x="83" y="355"/>
                    <a:pt x="0" y="676"/>
                    <a:pt x="48" y="688"/>
                  </a:cubicBezTo>
                  <a:cubicBezTo>
                    <a:pt x="51" y="689"/>
                    <a:pt x="54" y="690"/>
                    <a:pt x="57" y="690"/>
                  </a:cubicBezTo>
                  <a:cubicBezTo>
                    <a:pt x="122" y="690"/>
                    <a:pt x="264" y="477"/>
                    <a:pt x="524" y="307"/>
                  </a:cubicBezTo>
                  <a:cubicBezTo>
                    <a:pt x="798" y="128"/>
                    <a:pt x="1072" y="105"/>
                    <a:pt x="1072" y="57"/>
                  </a:cubicBezTo>
                  <a:cubicBezTo>
                    <a:pt x="1083" y="29"/>
                    <a:pt x="1013" y="0"/>
                    <a:pt x="90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4439825" y="4083350"/>
              <a:ext cx="20275" cy="22075"/>
            </a:xfrm>
            <a:custGeom>
              <a:avLst/>
              <a:gdLst/>
              <a:ahLst/>
              <a:cxnLst/>
              <a:rect l="l" t="t" r="r" b="b"/>
              <a:pathLst>
                <a:path w="811" h="883" extrusionOk="0">
                  <a:moveTo>
                    <a:pt x="752" y="0"/>
                  </a:moveTo>
                  <a:cubicBezTo>
                    <a:pt x="648" y="0"/>
                    <a:pt x="427" y="73"/>
                    <a:pt x="251" y="275"/>
                  </a:cubicBezTo>
                  <a:cubicBezTo>
                    <a:pt x="1" y="561"/>
                    <a:pt x="36" y="870"/>
                    <a:pt x="96" y="882"/>
                  </a:cubicBezTo>
                  <a:cubicBezTo>
                    <a:pt x="144" y="882"/>
                    <a:pt x="203" y="632"/>
                    <a:pt x="394" y="394"/>
                  </a:cubicBezTo>
                  <a:cubicBezTo>
                    <a:pt x="584" y="168"/>
                    <a:pt x="810" y="73"/>
                    <a:pt x="810" y="25"/>
                  </a:cubicBezTo>
                  <a:cubicBezTo>
                    <a:pt x="810" y="10"/>
                    <a:pt x="788" y="0"/>
                    <a:pt x="75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473750" y="4095625"/>
              <a:ext cx="14925" cy="23775"/>
            </a:xfrm>
            <a:custGeom>
              <a:avLst/>
              <a:gdLst/>
              <a:ahLst/>
              <a:cxnLst/>
              <a:rect l="l" t="t" r="r" b="b"/>
              <a:pathLst>
                <a:path w="597" h="951" extrusionOk="0">
                  <a:moveTo>
                    <a:pt x="545" y="0"/>
                  </a:moveTo>
                  <a:cubicBezTo>
                    <a:pt x="468" y="0"/>
                    <a:pt x="266" y="126"/>
                    <a:pt x="144" y="391"/>
                  </a:cubicBezTo>
                  <a:cubicBezTo>
                    <a:pt x="1" y="689"/>
                    <a:pt x="72" y="951"/>
                    <a:pt x="120" y="951"/>
                  </a:cubicBezTo>
                  <a:cubicBezTo>
                    <a:pt x="180" y="951"/>
                    <a:pt x="203" y="725"/>
                    <a:pt x="311" y="475"/>
                  </a:cubicBezTo>
                  <a:cubicBezTo>
                    <a:pt x="430" y="225"/>
                    <a:pt x="596" y="58"/>
                    <a:pt x="572" y="10"/>
                  </a:cubicBezTo>
                  <a:cubicBezTo>
                    <a:pt x="567" y="4"/>
                    <a:pt x="558" y="0"/>
                    <a:pt x="54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4397850" y="4033050"/>
              <a:ext cx="30975" cy="6950"/>
            </a:xfrm>
            <a:custGeom>
              <a:avLst/>
              <a:gdLst/>
              <a:ahLst/>
              <a:cxnLst/>
              <a:rect l="l" t="t" r="r" b="b"/>
              <a:pathLst>
                <a:path w="1239" h="278" extrusionOk="0">
                  <a:moveTo>
                    <a:pt x="646" y="1"/>
                  </a:moveTo>
                  <a:cubicBezTo>
                    <a:pt x="633" y="1"/>
                    <a:pt x="621" y="1"/>
                    <a:pt x="608" y="1"/>
                  </a:cubicBezTo>
                  <a:cubicBezTo>
                    <a:pt x="239" y="25"/>
                    <a:pt x="1" y="215"/>
                    <a:pt x="37" y="263"/>
                  </a:cubicBezTo>
                  <a:cubicBezTo>
                    <a:pt x="42" y="273"/>
                    <a:pt x="57" y="277"/>
                    <a:pt x="81" y="277"/>
                  </a:cubicBezTo>
                  <a:cubicBezTo>
                    <a:pt x="169" y="277"/>
                    <a:pt x="376" y="220"/>
                    <a:pt x="620" y="192"/>
                  </a:cubicBezTo>
                  <a:cubicBezTo>
                    <a:pt x="667" y="188"/>
                    <a:pt x="712" y="187"/>
                    <a:pt x="756" y="187"/>
                  </a:cubicBezTo>
                  <a:cubicBezTo>
                    <a:pt x="927" y="187"/>
                    <a:pt x="1072" y="208"/>
                    <a:pt x="1151" y="208"/>
                  </a:cubicBezTo>
                  <a:cubicBezTo>
                    <a:pt x="1187" y="208"/>
                    <a:pt x="1209" y="204"/>
                    <a:pt x="1215" y="192"/>
                  </a:cubicBezTo>
                  <a:cubicBezTo>
                    <a:pt x="1238" y="157"/>
                    <a:pt x="995" y="1"/>
                    <a:pt x="6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4385350" y="3985450"/>
              <a:ext cx="43500" cy="24150"/>
            </a:xfrm>
            <a:custGeom>
              <a:avLst/>
              <a:gdLst/>
              <a:ahLst/>
              <a:cxnLst/>
              <a:rect l="l" t="t" r="r" b="b"/>
              <a:pathLst>
                <a:path w="1740" h="966" extrusionOk="0">
                  <a:moveTo>
                    <a:pt x="319" y="195"/>
                  </a:moveTo>
                  <a:cubicBezTo>
                    <a:pt x="360" y="195"/>
                    <a:pt x="410" y="203"/>
                    <a:pt x="465" y="214"/>
                  </a:cubicBezTo>
                  <a:cubicBezTo>
                    <a:pt x="572" y="250"/>
                    <a:pt x="679" y="274"/>
                    <a:pt x="787" y="322"/>
                  </a:cubicBezTo>
                  <a:cubicBezTo>
                    <a:pt x="965" y="393"/>
                    <a:pt x="1144" y="488"/>
                    <a:pt x="1299" y="607"/>
                  </a:cubicBezTo>
                  <a:cubicBezTo>
                    <a:pt x="1436" y="714"/>
                    <a:pt x="1534" y="810"/>
                    <a:pt x="1602" y="876"/>
                  </a:cubicBezTo>
                  <a:lnTo>
                    <a:pt x="1602" y="876"/>
                  </a:lnTo>
                  <a:cubicBezTo>
                    <a:pt x="1464" y="839"/>
                    <a:pt x="1322" y="813"/>
                    <a:pt x="1180" y="786"/>
                  </a:cubicBezTo>
                  <a:cubicBezTo>
                    <a:pt x="1001" y="738"/>
                    <a:pt x="810" y="655"/>
                    <a:pt x="644" y="572"/>
                  </a:cubicBezTo>
                  <a:cubicBezTo>
                    <a:pt x="537" y="524"/>
                    <a:pt x="429" y="464"/>
                    <a:pt x="334" y="405"/>
                  </a:cubicBezTo>
                  <a:cubicBezTo>
                    <a:pt x="298" y="369"/>
                    <a:pt x="251" y="345"/>
                    <a:pt x="215" y="298"/>
                  </a:cubicBezTo>
                  <a:cubicBezTo>
                    <a:pt x="215" y="262"/>
                    <a:pt x="179" y="298"/>
                    <a:pt x="215" y="238"/>
                  </a:cubicBezTo>
                  <a:cubicBezTo>
                    <a:pt x="234" y="206"/>
                    <a:pt x="271" y="195"/>
                    <a:pt x="319" y="195"/>
                  </a:cubicBezTo>
                  <a:close/>
                  <a:moveTo>
                    <a:pt x="298" y="0"/>
                  </a:moveTo>
                  <a:cubicBezTo>
                    <a:pt x="203" y="12"/>
                    <a:pt x="120" y="48"/>
                    <a:pt x="60" y="131"/>
                  </a:cubicBezTo>
                  <a:cubicBezTo>
                    <a:pt x="1" y="226"/>
                    <a:pt x="13" y="345"/>
                    <a:pt x="84" y="429"/>
                  </a:cubicBezTo>
                  <a:cubicBezTo>
                    <a:pt x="132" y="476"/>
                    <a:pt x="191" y="524"/>
                    <a:pt x="251" y="560"/>
                  </a:cubicBezTo>
                  <a:cubicBezTo>
                    <a:pt x="358" y="619"/>
                    <a:pt x="465" y="679"/>
                    <a:pt x="572" y="738"/>
                  </a:cubicBezTo>
                  <a:cubicBezTo>
                    <a:pt x="763" y="822"/>
                    <a:pt x="965" y="881"/>
                    <a:pt x="1168" y="917"/>
                  </a:cubicBezTo>
                  <a:cubicBezTo>
                    <a:pt x="1263" y="941"/>
                    <a:pt x="1358" y="953"/>
                    <a:pt x="1453" y="953"/>
                  </a:cubicBezTo>
                  <a:cubicBezTo>
                    <a:pt x="1523" y="953"/>
                    <a:pt x="1592" y="946"/>
                    <a:pt x="1662" y="934"/>
                  </a:cubicBezTo>
                  <a:lnTo>
                    <a:pt x="1662" y="934"/>
                  </a:lnTo>
                  <a:cubicBezTo>
                    <a:pt x="1685" y="954"/>
                    <a:pt x="1701" y="965"/>
                    <a:pt x="1711" y="965"/>
                  </a:cubicBezTo>
                  <a:cubicBezTo>
                    <a:pt x="1713" y="965"/>
                    <a:pt x="1714" y="965"/>
                    <a:pt x="1715" y="965"/>
                  </a:cubicBezTo>
                  <a:cubicBezTo>
                    <a:pt x="1722" y="965"/>
                    <a:pt x="1720" y="950"/>
                    <a:pt x="1711" y="924"/>
                  </a:cubicBezTo>
                  <a:lnTo>
                    <a:pt x="1711" y="924"/>
                  </a:lnTo>
                  <a:cubicBezTo>
                    <a:pt x="1720" y="922"/>
                    <a:pt x="1730" y="919"/>
                    <a:pt x="1739" y="917"/>
                  </a:cubicBezTo>
                  <a:cubicBezTo>
                    <a:pt x="1727" y="913"/>
                    <a:pt x="1715" y="909"/>
                    <a:pt x="1703" y="905"/>
                  </a:cubicBezTo>
                  <a:lnTo>
                    <a:pt x="1703" y="905"/>
                  </a:lnTo>
                  <a:cubicBezTo>
                    <a:pt x="1668" y="825"/>
                    <a:pt x="1572" y="671"/>
                    <a:pt x="1394" y="500"/>
                  </a:cubicBezTo>
                  <a:cubicBezTo>
                    <a:pt x="1239" y="357"/>
                    <a:pt x="1060" y="250"/>
                    <a:pt x="870" y="155"/>
                  </a:cubicBezTo>
                  <a:cubicBezTo>
                    <a:pt x="751" y="107"/>
                    <a:pt x="644" y="60"/>
                    <a:pt x="513" y="36"/>
                  </a:cubicBezTo>
                  <a:cubicBezTo>
                    <a:pt x="453" y="12"/>
                    <a:pt x="382" y="0"/>
                    <a:pt x="29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4423150" y="3965500"/>
              <a:ext cx="22950" cy="44975"/>
            </a:xfrm>
            <a:custGeom>
              <a:avLst/>
              <a:gdLst/>
              <a:ahLst/>
              <a:cxnLst/>
              <a:rect l="l" t="t" r="r" b="b"/>
              <a:pathLst>
                <a:path w="918" h="1799" extrusionOk="0">
                  <a:moveTo>
                    <a:pt x="596" y="0"/>
                  </a:moveTo>
                  <a:cubicBezTo>
                    <a:pt x="441" y="24"/>
                    <a:pt x="299" y="131"/>
                    <a:pt x="239" y="286"/>
                  </a:cubicBezTo>
                  <a:cubicBezTo>
                    <a:pt x="179" y="393"/>
                    <a:pt x="120" y="500"/>
                    <a:pt x="84" y="620"/>
                  </a:cubicBezTo>
                  <a:cubicBezTo>
                    <a:pt x="25" y="822"/>
                    <a:pt x="1" y="1036"/>
                    <a:pt x="13" y="1251"/>
                  </a:cubicBezTo>
                  <a:cubicBezTo>
                    <a:pt x="1" y="1441"/>
                    <a:pt x="49" y="1632"/>
                    <a:pt x="156" y="1798"/>
                  </a:cubicBezTo>
                  <a:cubicBezTo>
                    <a:pt x="179" y="1786"/>
                    <a:pt x="132" y="1584"/>
                    <a:pt x="156" y="1262"/>
                  </a:cubicBezTo>
                  <a:cubicBezTo>
                    <a:pt x="168" y="1072"/>
                    <a:pt x="203" y="881"/>
                    <a:pt x="263" y="703"/>
                  </a:cubicBezTo>
                  <a:cubicBezTo>
                    <a:pt x="310" y="596"/>
                    <a:pt x="346" y="489"/>
                    <a:pt x="406" y="381"/>
                  </a:cubicBezTo>
                  <a:cubicBezTo>
                    <a:pt x="453" y="286"/>
                    <a:pt x="560" y="215"/>
                    <a:pt x="608" y="203"/>
                  </a:cubicBezTo>
                  <a:cubicBezTo>
                    <a:pt x="613" y="201"/>
                    <a:pt x="617" y="199"/>
                    <a:pt x="622" y="199"/>
                  </a:cubicBezTo>
                  <a:cubicBezTo>
                    <a:pt x="664" y="199"/>
                    <a:pt x="704" y="297"/>
                    <a:pt x="715" y="405"/>
                  </a:cubicBezTo>
                  <a:cubicBezTo>
                    <a:pt x="727" y="512"/>
                    <a:pt x="727" y="620"/>
                    <a:pt x="715" y="727"/>
                  </a:cubicBezTo>
                  <a:cubicBezTo>
                    <a:pt x="691" y="917"/>
                    <a:pt x="632" y="1096"/>
                    <a:pt x="537" y="1262"/>
                  </a:cubicBezTo>
                  <a:cubicBezTo>
                    <a:pt x="358" y="1536"/>
                    <a:pt x="179" y="1655"/>
                    <a:pt x="179" y="1667"/>
                  </a:cubicBezTo>
                  <a:cubicBezTo>
                    <a:pt x="181" y="1670"/>
                    <a:pt x="185" y="1672"/>
                    <a:pt x="192" y="1672"/>
                  </a:cubicBezTo>
                  <a:cubicBezTo>
                    <a:pt x="244" y="1672"/>
                    <a:pt x="444" y="1586"/>
                    <a:pt x="644" y="1334"/>
                  </a:cubicBezTo>
                  <a:cubicBezTo>
                    <a:pt x="775" y="1155"/>
                    <a:pt x="858" y="965"/>
                    <a:pt x="894" y="751"/>
                  </a:cubicBezTo>
                  <a:cubicBezTo>
                    <a:pt x="918" y="620"/>
                    <a:pt x="918" y="489"/>
                    <a:pt x="894" y="370"/>
                  </a:cubicBezTo>
                  <a:cubicBezTo>
                    <a:pt x="882" y="298"/>
                    <a:pt x="858" y="227"/>
                    <a:pt x="834" y="155"/>
                  </a:cubicBezTo>
                  <a:cubicBezTo>
                    <a:pt x="799" y="60"/>
                    <a:pt x="703" y="0"/>
                    <a:pt x="59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3813250" y="3883650"/>
              <a:ext cx="259000" cy="346125"/>
            </a:xfrm>
            <a:custGeom>
              <a:avLst/>
              <a:gdLst/>
              <a:ahLst/>
              <a:cxnLst/>
              <a:rect l="l" t="t" r="r" b="b"/>
              <a:pathLst>
                <a:path w="10360" h="13845" extrusionOk="0">
                  <a:moveTo>
                    <a:pt x="5180" y="0"/>
                  </a:moveTo>
                  <a:lnTo>
                    <a:pt x="3335" y="7311"/>
                  </a:lnTo>
                  <a:lnTo>
                    <a:pt x="215" y="12680"/>
                  </a:lnTo>
                  <a:cubicBezTo>
                    <a:pt x="1" y="13049"/>
                    <a:pt x="120" y="13526"/>
                    <a:pt x="489" y="13740"/>
                  </a:cubicBezTo>
                  <a:cubicBezTo>
                    <a:pt x="513" y="13752"/>
                    <a:pt x="525" y="13752"/>
                    <a:pt x="537" y="13764"/>
                  </a:cubicBezTo>
                  <a:cubicBezTo>
                    <a:pt x="650" y="13817"/>
                    <a:pt x="772" y="13844"/>
                    <a:pt x="892" y="13844"/>
                  </a:cubicBezTo>
                  <a:cubicBezTo>
                    <a:pt x="1013" y="13844"/>
                    <a:pt x="1132" y="13817"/>
                    <a:pt x="1239" y="13764"/>
                  </a:cubicBezTo>
                  <a:cubicBezTo>
                    <a:pt x="2644" y="13002"/>
                    <a:pt x="7788" y="10192"/>
                    <a:pt x="7895" y="9656"/>
                  </a:cubicBezTo>
                  <a:cubicBezTo>
                    <a:pt x="8026" y="9013"/>
                    <a:pt x="10359" y="2072"/>
                    <a:pt x="10359" y="2072"/>
                  </a:cubicBezTo>
                  <a:lnTo>
                    <a:pt x="5180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3826650" y="4112250"/>
              <a:ext cx="187550" cy="117750"/>
            </a:xfrm>
            <a:custGeom>
              <a:avLst/>
              <a:gdLst/>
              <a:ahLst/>
              <a:cxnLst/>
              <a:rect l="l" t="t" r="r" b="b"/>
              <a:pathLst>
                <a:path w="7502" h="4710" extrusionOk="0">
                  <a:moveTo>
                    <a:pt x="7502" y="0"/>
                  </a:moveTo>
                  <a:lnTo>
                    <a:pt x="1" y="4620"/>
                  </a:lnTo>
                  <a:cubicBezTo>
                    <a:pt x="120" y="4679"/>
                    <a:pt x="245" y="4709"/>
                    <a:pt x="370" y="4709"/>
                  </a:cubicBezTo>
                  <a:cubicBezTo>
                    <a:pt x="495" y="4709"/>
                    <a:pt x="620" y="4679"/>
                    <a:pt x="739" y="4620"/>
                  </a:cubicBezTo>
                  <a:cubicBezTo>
                    <a:pt x="4632" y="2489"/>
                    <a:pt x="6335" y="1381"/>
                    <a:pt x="6954" y="965"/>
                  </a:cubicBezTo>
                  <a:cubicBezTo>
                    <a:pt x="7180" y="822"/>
                    <a:pt x="7347" y="584"/>
                    <a:pt x="7418" y="322"/>
                  </a:cubicBezTo>
                  <a:lnTo>
                    <a:pt x="7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3984425" y="4042900"/>
              <a:ext cx="24425" cy="22100"/>
            </a:xfrm>
            <a:custGeom>
              <a:avLst/>
              <a:gdLst/>
              <a:ahLst/>
              <a:cxnLst/>
              <a:rect l="l" t="t" r="r" b="b"/>
              <a:pathLst>
                <a:path w="977" h="884" extrusionOk="0">
                  <a:moveTo>
                    <a:pt x="483" y="1"/>
                  </a:moveTo>
                  <a:cubicBezTo>
                    <a:pt x="425" y="1"/>
                    <a:pt x="366" y="12"/>
                    <a:pt x="310" y="36"/>
                  </a:cubicBezTo>
                  <a:lnTo>
                    <a:pt x="345" y="24"/>
                  </a:lnTo>
                  <a:lnTo>
                    <a:pt x="345" y="24"/>
                  </a:lnTo>
                  <a:cubicBezTo>
                    <a:pt x="119" y="107"/>
                    <a:pt x="0" y="345"/>
                    <a:pt x="60" y="572"/>
                  </a:cubicBezTo>
                  <a:cubicBezTo>
                    <a:pt x="129" y="761"/>
                    <a:pt x="308" y="884"/>
                    <a:pt x="497" y="884"/>
                  </a:cubicBezTo>
                  <a:cubicBezTo>
                    <a:pt x="533" y="884"/>
                    <a:pt x="570" y="879"/>
                    <a:pt x="607" y="869"/>
                  </a:cubicBezTo>
                  <a:cubicBezTo>
                    <a:pt x="845" y="774"/>
                    <a:pt x="976" y="524"/>
                    <a:pt x="905" y="274"/>
                  </a:cubicBezTo>
                  <a:cubicBezTo>
                    <a:pt x="833" y="104"/>
                    <a:pt x="661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3858500" y="4130500"/>
              <a:ext cx="32775" cy="29400"/>
            </a:xfrm>
            <a:custGeom>
              <a:avLst/>
              <a:gdLst/>
              <a:ahLst/>
              <a:cxnLst/>
              <a:rect l="l" t="t" r="r" b="b"/>
              <a:pathLst>
                <a:path w="1311" h="1176" extrusionOk="0">
                  <a:moveTo>
                    <a:pt x="169" y="1"/>
                  </a:moveTo>
                  <a:cubicBezTo>
                    <a:pt x="64" y="1"/>
                    <a:pt x="1" y="26"/>
                    <a:pt x="1" y="44"/>
                  </a:cubicBezTo>
                  <a:cubicBezTo>
                    <a:pt x="286" y="116"/>
                    <a:pt x="548" y="247"/>
                    <a:pt x="787" y="425"/>
                  </a:cubicBezTo>
                  <a:cubicBezTo>
                    <a:pt x="989" y="639"/>
                    <a:pt x="1156" y="901"/>
                    <a:pt x="1275" y="1175"/>
                  </a:cubicBezTo>
                  <a:cubicBezTo>
                    <a:pt x="1287" y="1175"/>
                    <a:pt x="1310" y="1056"/>
                    <a:pt x="1263" y="889"/>
                  </a:cubicBezTo>
                  <a:cubicBezTo>
                    <a:pt x="1132" y="425"/>
                    <a:pt x="751" y="92"/>
                    <a:pt x="275" y="8"/>
                  </a:cubicBezTo>
                  <a:cubicBezTo>
                    <a:pt x="236" y="3"/>
                    <a:pt x="200" y="1"/>
                    <a:pt x="16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3839450" y="4160125"/>
              <a:ext cx="32175" cy="20350"/>
            </a:xfrm>
            <a:custGeom>
              <a:avLst/>
              <a:gdLst/>
              <a:ahLst/>
              <a:cxnLst/>
              <a:rect l="l" t="t" r="r" b="b"/>
              <a:pathLst>
                <a:path w="1287" h="814" extrusionOk="0">
                  <a:moveTo>
                    <a:pt x="251" y="0"/>
                  </a:moveTo>
                  <a:cubicBezTo>
                    <a:pt x="168" y="0"/>
                    <a:pt x="84" y="13"/>
                    <a:pt x="1" y="38"/>
                  </a:cubicBezTo>
                  <a:cubicBezTo>
                    <a:pt x="239" y="121"/>
                    <a:pt x="465" y="216"/>
                    <a:pt x="691" y="324"/>
                  </a:cubicBezTo>
                  <a:cubicBezTo>
                    <a:pt x="1023" y="530"/>
                    <a:pt x="1190" y="813"/>
                    <a:pt x="1234" y="813"/>
                  </a:cubicBezTo>
                  <a:cubicBezTo>
                    <a:pt x="1236" y="813"/>
                    <a:pt x="1238" y="813"/>
                    <a:pt x="1239" y="812"/>
                  </a:cubicBezTo>
                  <a:cubicBezTo>
                    <a:pt x="1287" y="812"/>
                    <a:pt x="1156" y="419"/>
                    <a:pt x="775" y="181"/>
                  </a:cubicBezTo>
                  <a:cubicBezTo>
                    <a:pt x="625" y="65"/>
                    <a:pt x="441" y="0"/>
                    <a:pt x="2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3877550" y="4101225"/>
              <a:ext cx="45575" cy="33950"/>
            </a:xfrm>
            <a:custGeom>
              <a:avLst/>
              <a:gdLst/>
              <a:ahLst/>
              <a:cxnLst/>
              <a:rect l="l" t="t" r="r" b="b"/>
              <a:pathLst>
                <a:path w="1823" h="1358" extrusionOk="0">
                  <a:moveTo>
                    <a:pt x="1" y="1"/>
                  </a:moveTo>
                  <a:lnTo>
                    <a:pt x="1" y="1"/>
                  </a:lnTo>
                  <a:cubicBezTo>
                    <a:pt x="346" y="155"/>
                    <a:pt x="679" y="334"/>
                    <a:pt x="1001" y="548"/>
                  </a:cubicBezTo>
                  <a:cubicBezTo>
                    <a:pt x="1299" y="798"/>
                    <a:pt x="1560" y="1072"/>
                    <a:pt x="1822" y="1358"/>
                  </a:cubicBezTo>
                  <a:cubicBezTo>
                    <a:pt x="1525" y="596"/>
                    <a:pt x="822" y="60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3894825" y="4064000"/>
              <a:ext cx="46750" cy="17100"/>
            </a:xfrm>
            <a:custGeom>
              <a:avLst/>
              <a:gdLst/>
              <a:ahLst/>
              <a:cxnLst/>
              <a:rect l="l" t="t" r="r" b="b"/>
              <a:pathLst>
                <a:path w="1870" h="684" extrusionOk="0">
                  <a:moveTo>
                    <a:pt x="464" y="0"/>
                  </a:moveTo>
                  <a:cubicBezTo>
                    <a:pt x="308" y="0"/>
                    <a:pt x="150" y="25"/>
                    <a:pt x="0" y="73"/>
                  </a:cubicBezTo>
                  <a:cubicBezTo>
                    <a:pt x="0" y="120"/>
                    <a:pt x="453" y="109"/>
                    <a:pt x="965" y="275"/>
                  </a:cubicBezTo>
                  <a:cubicBezTo>
                    <a:pt x="1447" y="421"/>
                    <a:pt x="1792" y="683"/>
                    <a:pt x="1860" y="683"/>
                  </a:cubicBezTo>
                  <a:cubicBezTo>
                    <a:pt x="1864" y="683"/>
                    <a:pt x="1868" y="682"/>
                    <a:pt x="1870" y="680"/>
                  </a:cubicBezTo>
                  <a:cubicBezTo>
                    <a:pt x="1667" y="394"/>
                    <a:pt x="1358" y="192"/>
                    <a:pt x="1024" y="109"/>
                  </a:cubicBezTo>
                  <a:cubicBezTo>
                    <a:pt x="847" y="37"/>
                    <a:pt x="656" y="0"/>
                    <a:pt x="46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3907625" y="4011125"/>
              <a:ext cx="49125" cy="16600"/>
            </a:xfrm>
            <a:custGeom>
              <a:avLst/>
              <a:gdLst/>
              <a:ahLst/>
              <a:cxnLst/>
              <a:rect l="l" t="t" r="r" b="b"/>
              <a:pathLst>
                <a:path w="1965" h="664" extrusionOk="0">
                  <a:moveTo>
                    <a:pt x="689" y="0"/>
                  </a:moveTo>
                  <a:cubicBezTo>
                    <a:pt x="560" y="0"/>
                    <a:pt x="429" y="15"/>
                    <a:pt x="298" y="45"/>
                  </a:cubicBezTo>
                  <a:cubicBezTo>
                    <a:pt x="107" y="104"/>
                    <a:pt x="0" y="164"/>
                    <a:pt x="0" y="188"/>
                  </a:cubicBezTo>
                  <a:cubicBezTo>
                    <a:pt x="151" y="172"/>
                    <a:pt x="302" y="163"/>
                    <a:pt x="452" y="163"/>
                  </a:cubicBezTo>
                  <a:cubicBezTo>
                    <a:pt x="647" y="163"/>
                    <a:pt x="842" y="178"/>
                    <a:pt x="1036" y="211"/>
                  </a:cubicBezTo>
                  <a:cubicBezTo>
                    <a:pt x="1369" y="319"/>
                    <a:pt x="1679" y="473"/>
                    <a:pt x="1965" y="664"/>
                  </a:cubicBezTo>
                  <a:cubicBezTo>
                    <a:pt x="1965" y="640"/>
                    <a:pt x="1905" y="533"/>
                    <a:pt x="1762" y="402"/>
                  </a:cubicBezTo>
                  <a:cubicBezTo>
                    <a:pt x="1572" y="235"/>
                    <a:pt x="1334" y="116"/>
                    <a:pt x="1072" y="45"/>
                  </a:cubicBezTo>
                  <a:cubicBezTo>
                    <a:pt x="947" y="15"/>
                    <a:pt x="819" y="0"/>
                    <a:pt x="68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3912975" y="3970850"/>
              <a:ext cx="56875" cy="35800"/>
            </a:xfrm>
            <a:custGeom>
              <a:avLst/>
              <a:gdLst/>
              <a:ahLst/>
              <a:cxnLst/>
              <a:rect l="l" t="t" r="r" b="b"/>
              <a:pathLst>
                <a:path w="2275" h="1432" extrusionOk="0">
                  <a:moveTo>
                    <a:pt x="335" y="138"/>
                  </a:moveTo>
                  <a:cubicBezTo>
                    <a:pt x="358" y="138"/>
                    <a:pt x="382" y="144"/>
                    <a:pt x="405" y="156"/>
                  </a:cubicBezTo>
                  <a:cubicBezTo>
                    <a:pt x="548" y="227"/>
                    <a:pt x="679" y="334"/>
                    <a:pt x="774" y="477"/>
                  </a:cubicBezTo>
                  <a:cubicBezTo>
                    <a:pt x="890" y="633"/>
                    <a:pt x="990" y="801"/>
                    <a:pt x="1076" y="978"/>
                  </a:cubicBezTo>
                  <a:lnTo>
                    <a:pt x="1076" y="978"/>
                  </a:lnTo>
                  <a:cubicBezTo>
                    <a:pt x="1049" y="1032"/>
                    <a:pt x="1023" y="1087"/>
                    <a:pt x="1001" y="1144"/>
                  </a:cubicBezTo>
                  <a:cubicBezTo>
                    <a:pt x="984" y="1173"/>
                    <a:pt x="971" y="1204"/>
                    <a:pt x="962" y="1237"/>
                  </a:cubicBezTo>
                  <a:lnTo>
                    <a:pt x="962" y="1237"/>
                  </a:lnTo>
                  <a:cubicBezTo>
                    <a:pt x="575" y="1124"/>
                    <a:pt x="277" y="822"/>
                    <a:pt x="179" y="429"/>
                  </a:cubicBezTo>
                  <a:cubicBezTo>
                    <a:pt x="155" y="346"/>
                    <a:pt x="167" y="263"/>
                    <a:pt x="215" y="191"/>
                  </a:cubicBezTo>
                  <a:cubicBezTo>
                    <a:pt x="247" y="159"/>
                    <a:pt x="289" y="138"/>
                    <a:pt x="335" y="138"/>
                  </a:cubicBezTo>
                  <a:close/>
                  <a:moveTo>
                    <a:pt x="1945" y="320"/>
                  </a:moveTo>
                  <a:cubicBezTo>
                    <a:pt x="2006" y="320"/>
                    <a:pt x="2065" y="355"/>
                    <a:pt x="2096" y="417"/>
                  </a:cubicBezTo>
                  <a:cubicBezTo>
                    <a:pt x="2120" y="501"/>
                    <a:pt x="2120" y="584"/>
                    <a:pt x="2096" y="667"/>
                  </a:cubicBezTo>
                  <a:cubicBezTo>
                    <a:pt x="1951" y="1029"/>
                    <a:pt x="1618" y="1257"/>
                    <a:pt x="1244" y="1271"/>
                  </a:cubicBezTo>
                  <a:lnTo>
                    <a:pt x="1244" y="1271"/>
                  </a:lnTo>
                  <a:cubicBezTo>
                    <a:pt x="1237" y="1212"/>
                    <a:pt x="1225" y="1158"/>
                    <a:pt x="1203" y="1108"/>
                  </a:cubicBezTo>
                  <a:cubicBezTo>
                    <a:pt x="1193" y="1071"/>
                    <a:pt x="1181" y="1035"/>
                    <a:pt x="1169" y="999"/>
                  </a:cubicBezTo>
                  <a:lnTo>
                    <a:pt x="1169" y="999"/>
                  </a:lnTo>
                  <a:cubicBezTo>
                    <a:pt x="1270" y="848"/>
                    <a:pt x="1386" y="705"/>
                    <a:pt x="1513" y="572"/>
                  </a:cubicBezTo>
                  <a:cubicBezTo>
                    <a:pt x="1620" y="453"/>
                    <a:pt x="1763" y="358"/>
                    <a:pt x="1917" y="322"/>
                  </a:cubicBezTo>
                  <a:cubicBezTo>
                    <a:pt x="1927" y="321"/>
                    <a:pt x="1936" y="320"/>
                    <a:pt x="1945" y="320"/>
                  </a:cubicBezTo>
                  <a:close/>
                  <a:moveTo>
                    <a:pt x="1121" y="1073"/>
                  </a:moveTo>
                  <a:lnTo>
                    <a:pt x="1121" y="1073"/>
                  </a:lnTo>
                  <a:cubicBezTo>
                    <a:pt x="1151" y="1138"/>
                    <a:pt x="1179" y="1204"/>
                    <a:pt x="1205" y="1272"/>
                  </a:cubicBezTo>
                  <a:lnTo>
                    <a:pt x="1205" y="1272"/>
                  </a:lnTo>
                  <a:cubicBezTo>
                    <a:pt x="1161" y="1272"/>
                    <a:pt x="1117" y="1269"/>
                    <a:pt x="1072" y="1263"/>
                  </a:cubicBezTo>
                  <a:cubicBezTo>
                    <a:pt x="1054" y="1259"/>
                    <a:pt x="1037" y="1256"/>
                    <a:pt x="1019" y="1252"/>
                  </a:cubicBezTo>
                  <a:lnTo>
                    <a:pt x="1019" y="1252"/>
                  </a:lnTo>
                  <a:cubicBezTo>
                    <a:pt x="1051" y="1191"/>
                    <a:pt x="1085" y="1131"/>
                    <a:pt x="1121" y="1073"/>
                  </a:cubicBezTo>
                  <a:close/>
                  <a:moveTo>
                    <a:pt x="329" y="1"/>
                  </a:moveTo>
                  <a:cubicBezTo>
                    <a:pt x="245" y="1"/>
                    <a:pt x="163" y="32"/>
                    <a:pt x="108" y="96"/>
                  </a:cubicBezTo>
                  <a:cubicBezTo>
                    <a:pt x="24" y="191"/>
                    <a:pt x="1" y="322"/>
                    <a:pt x="24" y="453"/>
                  </a:cubicBezTo>
                  <a:cubicBezTo>
                    <a:pt x="135" y="917"/>
                    <a:pt x="491" y="1279"/>
                    <a:pt x="941" y="1395"/>
                  </a:cubicBezTo>
                  <a:lnTo>
                    <a:pt x="941" y="1395"/>
                  </a:lnTo>
                  <a:cubicBezTo>
                    <a:pt x="941" y="1402"/>
                    <a:pt x="941" y="1410"/>
                    <a:pt x="941" y="1418"/>
                  </a:cubicBezTo>
                  <a:cubicBezTo>
                    <a:pt x="944" y="1411"/>
                    <a:pt x="947" y="1404"/>
                    <a:pt x="950" y="1397"/>
                  </a:cubicBezTo>
                  <a:lnTo>
                    <a:pt x="950" y="1397"/>
                  </a:lnTo>
                  <a:cubicBezTo>
                    <a:pt x="982" y="1405"/>
                    <a:pt x="1015" y="1412"/>
                    <a:pt x="1048" y="1418"/>
                  </a:cubicBezTo>
                  <a:cubicBezTo>
                    <a:pt x="1106" y="1427"/>
                    <a:pt x="1163" y="1431"/>
                    <a:pt x="1219" y="1431"/>
                  </a:cubicBezTo>
                  <a:cubicBezTo>
                    <a:pt x="1678" y="1431"/>
                    <a:pt x="2090" y="1138"/>
                    <a:pt x="2239" y="703"/>
                  </a:cubicBezTo>
                  <a:cubicBezTo>
                    <a:pt x="2275" y="584"/>
                    <a:pt x="2263" y="453"/>
                    <a:pt x="2215" y="346"/>
                  </a:cubicBezTo>
                  <a:cubicBezTo>
                    <a:pt x="2161" y="237"/>
                    <a:pt x="2046" y="178"/>
                    <a:pt x="1927" y="178"/>
                  </a:cubicBezTo>
                  <a:cubicBezTo>
                    <a:pt x="1916" y="178"/>
                    <a:pt x="1905" y="178"/>
                    <a:pt x="1894" y="179"/>
                  </a:cubicBezTo>
                  <a:cubicBezTo>
                    <a:pt x="1703" y="227"/>
                    <a:pt x="1536" y="346"/>
                    <a:pt x="1417" y="501"/>
                  </a:cubicBezTo>
                  <a:cubicBezTo>
                    <a:pt x="1305" y="620"/>
                    <a:pt x="1208" y="749"/>
                    <a:pt x="1127" y="887"/>
                  </a:cubicBezTo>
                  <a:lnTo>
                    <a:pt x="1127" y="887"/>
                  </a:lnTo>
                  <a:cubicBezTo>
                    <a:pt x="1057" y="718"/>
                    <a:pt x="966" y="556"/>
                    <a:pt x="858" y="406"/>
                  </a:cubicBezTo>
                  <a:cubicBezTo>
                    <a:pt x="763" y="239"/>
                    <a:pt x="620" y="108"/>
                    <a:pt x="453" y="25"/>
                  </a:cubicBezTo>
                  <a:cubicBezTo>
                    <a:pt x="413" y="9"/>
                    <a:pt x="371" y="1"/>
                    <a:pt x="3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4254400" y="1900950"/>
              <a:ext cx="34850" cy="43800"/>
            </a:xfrm>
            <a:custGeom>
              <a:avLst/>
              <a:gdLst/>
              <a:ahLst/>
              <a:cxnLst/>
              <a:rect l="l" t="t" r="r" b="b"/>
              <a:pathLst>
                <a:path w="1394" h="1752" extrusionOk="0">
                  <a:moveTo>
                    <a:pt x="595" y="1"/>
                  </a:moveTo>
                  <a:lnTo>
                    <a:pt x="0" y="1489"/>
                  </a:lnTo>
                  <a:lnTo>
                    <a:pt x="1238" y="1751"/>
                  </a:lnTo>
                  <a:lnTo>
                    <a:pt x="1393" y="406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4315100" y="1895900"/>
              <a:ext cx="28900" cy="44675"/>
            </a:xfrm>
            <a:custGeom>
              <a:avLst/>
              <a:gdLst/>
              <a:ahLst/>
              <a:cxnLst/>
              <a:rect l="l" t="t" r="r" b="b"/>
              <a:pathLst>
                <a:path w="1156" h="1787" extrusionOk="0">
                  <a:moveTo>
                    <a:pt x="596" y="0"/>
                  </a:moveTo>
                  <a:lnTo>
                    <a:pt x="1" y="524"/>
                  </a:lnTo>
                  <a:lnTo>
                    <a:pt x="358" y="1786"/>
                  </a:lnTo>
                  <a:lnTo>
                    <a:pt x="1156" y="140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4283550" y="1950675"/>
              <a:ext cx="99450" cy="464650"/>
            </a:xfrm>
            <a:custGeom>
              <a:avLst/>
              <a:gdLst/>
              <a:ahLst/>
              <a:cxnLst/>
              <a:rect l="l" t="t" r="r" b="b"/>
              <a:pathLst>
                <a:path w="3978" h="18586" extrusionOk="0">
                  <a:moveTo>
                    <a:pt x="1406" y="0"/>
                  </a:moveTo>
                  <a:lnTo>
                    <a:pt x="382" y="84"/>
                  </a:lnTo>
                  <a:lnTo>
                    <a:pt x="1" y="15943"/>
                  </a:lnTo>
                  <a:lnTo>
                    <a:pt x="2680" y="18586"/>
                  </a:lnTo>
                  <a:lnTo>
                    <a:pt x="3978" y="15073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4277000" y="1895900"/>
              <a:ext cx="54500" cy="58975"/>
            </a:xfrm>
            <a:custGeom>
              <a:avLst/>
              <a:gdLst/>
              <a:ahLst/>
              <a:cxnLst/>
              <a:rect l="l" t="t" r="r" b="b"/>
              <a:pathLst>
                <a:path w="2180" h="2359" extrusionOk="0">
                  <a:moveTo>
                    <a:pt x="1398" y="0"/>
                  </a:moveTo>
                  <a:cubicBezTo>
                    <a:pt x="1365" y="0"/>
                    <a:pt x="1332" y="4"/>
                    <a:pt x="1299" y="12"/>
                  </a:cubicBezTo>
                  <a:cubicBezTo>
                    <a:pt x="1084" y="48"/>
                    <a:pt x="834" y="96"/>
                    <a:pt x="656" y="120"/>
                  </a:cubicBezTo>
                  <a:cubicBezTo>
                    <a:pt x="501" y="143"/>
                    <a:pt x="382" y="239"/>
                    <a:pt x="322" y="381"/>
                  </a:cubicBezTo>
                  <a:lnTo>
                    <a:pt x="49" y="989"/>
                  </a:lnTo>
                  <a:cubicBezTo>
                    <a:pt x="1" y="1108"/>
                    <a:pt x="1" y="1239"/>
                    <a:pt x="49" y="1358"/>
                  </a:cubicBezTo>
                  <a:lnTo>
                    <a:pt x="406" y="2120"/>
                  </a:lnTo>
                  <a:cubicBezTo>
                    <a:pt x="485" y="2267"/>
                    <a:pt x="637" y="2358"/>
                    <a:pt x="795" y="2358"/>
                  </a:cubicBezTo>
                  <a:cubicBezTo>
                    <a:pt x="828" y="2358"/>
                    <a:pt x="861" y="2354"/>
                    <a:pt x="894" y="2346"/>
                  </a:cubicBezTo>
                  <a:lnTo>
                    <a:pt x="1656" y="2191"/>
                  </a:lnTo>
                  <a:cubicBezTo>
                    <a:pt x="1846" y="2167"/>
                    <a:pt x="1989" y="2025"/>
                    <a:pt x="2025" y="1846"/>
                  </a:cubicBezTo>
                  <a:lnTo>
                    <a:pt x="2156" y="1143"/>
                  </a:lnTo>
                  <a:cubicBezTo>
                    <a:pt x="2180" y="1048"/>
                    <a:pt x="2168" y="941"/>
                    <a:pt x="2120" y="858"/>
                  </a:cubicBezTo>
                  <a:lnTo>
                    <a:pt x="1775" y="227"/>
                  </a:lnTo>
                  <a:cubicBezTo>
                    <a:pt x="1696" y="89"/>
                    <a:pt x="1553" y="0"/>
                    <a:pt x="139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4283550" y="1903050"/>
              <a:ext cx="37550" cy="40800"/>
            </a:xfrm>
            <a:custGeom>
              <a:avLst/>
              <a:gdLst/>
              <a:ahLst/>
              <a:cxnLst/>
              <a:rect l="l" t="t" r="r" b="b"/>
              <a:pathLst>
                <a:path w="1502" h="1632" extrusionOk="0">
                  <a:moveTo>
                    <a:pt x="1501" y="0"/>
                  </a:moveTo>
                  <a:lnTo>
                    <a:pt x="1501" y="0"/>
                  </a:lnTo>
                  <a:cubicBezTo>
                    <a:pt x="1418" y="72"/>
                    <a:pt x="1346" y="143"/>
                    <a:pt x="1275" y="226"/>
                  </a:cubicBezTo>
                  <a:cubicBezTo>
                    <a:pt x="1132" y="369"/>
                    <a:pt x="941" y="572"/>
                    <a:pt x="739" y="798"/>
                  </a:cubicBezTo>
                  <a:cubicBezTo>
                    <a:pt x="525" y="1024"/>
                    <a:pt x="334" y="1227"/>
                    <a:pt x="203" y="1381"/>
                  </a:cubicBezTo>
                  <a:cubicBezTo>
                    <a:pt x="132" y="1453"/>
                    <a:pt x="60" y="1536"/>
                    <a:pt x="1" y="1631"/>
                  </a:cubicBezTo>
                  <a:cubicBezTo>
                    <a:pt x="96" y="1560"/>
                    <a:pt x="168" y="1488"/>
                    <a:pt x="239" y="1405"/>
                  </a:cubicBezTo>
                  <a:cubicBezTo>
                    <a:pt x="382" y="1262"/>
                    <a:pt x="572" y="1060"/>
                    <a:pt x="775" y="846"/>
                  </a:cubicBezTo>
                  <a:cubicBezTo>
                    <a:pt x="977" y="619"/>
                    <a:pt x="1168" y="405"/>
                    <a:pt x="1299" y="262"/>
                  </a:cubicBezTo>
                  <a:cubicBezTo>
                    <a:pt x="1382" y="179"/>
                    <a:pt x="1442" y="95"/>
                    <a:pt x="150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4284450" y="1904525"/>
              <a:ext cx="17300" cy="17000"/>
            </a:xfrm>
            <a:custGeom>
              <a:avLst/>
              <a:gdLst/>
              <a:ahLst/>
              <a:cxnLst/>
              <a:rect l="l" t="t" r="r" b="b"/>
              <a:pathLst>
                <a:path w="692" h="680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132"/>
                    <a:pt x="191" y="251"/>
                    <a:pt x="322" y="358"/>
                  </a:cubicBezTo>
                  <a:cubicBezTo>
                    <a:pt x="429" y="477"/>
                    <a:pt x="548" y="584"/>
                    <a:pt x="691" y="679"/>
                  </a:cubicBezTo>
                  <a:cubicBezTo>
                    <a:pt x="596" y="548"/>
                    <a:pt x="489" y="429"/>
                    <a:pt x="370" y="322"/>
                  </a:cubicBezTo>
                  <a:cubicBezTo>
                    <a:pt x="263" y="191"/>
                    <a:pt x="132" y="84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4321650" y="1902450"/>
              <a:ext cx="9250" cy="44375"/>
            </a:xfrm>
            <a:custGeom>
              <a:avLst/>
              <a:gdLst/>
              <a:ahLst/>
              <a:cxnLst/>
              <a:rect l="l" t="t" r="r" b="b"/>
              <a:pathLst>
                <a:path w="370" h="1775" extrusionOk="0">
                  <a:moveTo>
                    <a:pt x="1" y="0"/>
                  </a:moveTo>
                  <a:cubicBezTo>
                    <a:pt x="13" y="96"/>
                    <a:pt x="37" y="191"/>
                    <a:pt x="96" y="262"/>
                  </a:cubicBezTo>
                  <a:cubicBezTo>
                    <a:pt x="227" y="429"/>
                    <a:pt x="299" y="643"/>
                    <a:pt x="287" y="858"/>
                  </a:cubicBezTo>
                  <a:cubicBezTo>
                    <a:pt x="203" y="1155"/>
                    <a:pt x="144" y="1465"/>
                    <a:pt x="96" y="1774"/>
                  </a:cubicBezTo>
                  <a:cubicBezTo>
                    <a:pt x="132" y="1691"/>
                    <a:pt x="168" y="1596"/>
                    <a:pt x="179" y="1512"/>
                  </a:cubicBezTo>
                  <a:cubicBezTo>
                    <a:pt x="227" y="1346"/>
                    <a:pt x="299" y="1131"/>
                    <a:pt x="346" y="870"/>
                  </a:cubicBezTo>
                  <a:cubicBezTo>
                    <a:pt x="370" y="739"/>
                    <a:pt x="346" y="608"/>
                    <a:pt x="287" y="500"/>
                  </a:cubicBezTo>
                  <a:cubicBezTo>
                    <a:pt x="239" y="393"/>
                    <a:pt x="179" y="310"/>
                    <a:pt x="132" y="239"/>
                  </a:cubicBezTo>
                  <a:cubicBezTo>
                    <a:pt x="37" y="9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3861475" y="2565625"/>
              <a:ext cx="633750" cy="1477875"/>
            </a:xfrm>
            <a:custGeom>
              <a:avLst/>
              <a:gdLst/>
              <a:ahLst/>
              <a:cxnLst/>
              <a:rect l="l" t="t" r="r" b="b"/>
              <a:pathLst>
                <a:path w="25350" h="59115" extrusionOk="0">
                  <a:moveTo>
                    <a:pt x="8954" y="0"/>
                  </a:moveTo>
                  <a:lnTo>
                    <a:pt x="37" y="57353"/>
                  </a:lnTo>
                  <a:cubicBezTo>
                    <a:pt x="37" y="57400"/>
                    <a:pt x="25" y="57448"/>
                    <a:pt x="25" y="57496"/>
                  </a:cubicBezTo>
                  <a:cubicBezTo>
                    <a:pt x="1" y="58198"/>
                    <a:pt x="548" y="58805"/>
                    <a:pt x="1263" y="58829"/>
                  </a:cubicBezTo>
                  <a:lnTo>
                    <a:pt x="6942" y="59032"/>
                  </a:lnTo>
                  <a:cubicBezTo>
                    <a:pt x="6950" y="59032"/>
                    <a:pt x="6959" y="59032"/>
                    <a:pt x="6967" y="59032"/>
                  </a:cubicBezTo>
                  <a:cubicBezTo>
                    <a:pt x="7588" y="59032"/>
                    <a:pt x="8134" y="58595"/>
                    <a:pt x="8252" y="57972"/>
                  </a:cubicBezTo>
                  <a:lnTo>
                    <a:pt x="17062" y="8263"/>
                  </a:lnTo>
                  <a:lnTo>
                    <a:pt x="16015" y="58317"/>
                  </a:lnTo>
                  <a:lnTo>
                    <a:pt x="16015" y="58329"/>
                  </a:lnTo>
                  <a:cubicBezTo>
                    <a:pt x="16015" y="58722"/>
                    <a:pt x="16336" y="59043"/>
                    <a:pt x="16729" y="59055"/>
                  </a:cubicBezTo>
                  <a:lnTo>
                    <a:pt x="23504" y="59115"/>
                  </a:lnTo>
                  <a:cubicBezTo>
                    <a:pt x="23897" y="59115"/>
                    <a:pt x="24218" y="58805"/>
                    <a:pt x="24230" y="58412"/>
                  </a:cubicBezTo>
                  <a:lnTo>
                    <a:pt x="25349" y="227"/>
                  </a:lnTo>
                  <a:lnTo>
                    <a:pt x="895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4"/>
            <p:cNvSpPr/>
            <p:nvPr/>
          </p:nvSpPr>
          <p:spPr>
            <a:xfrm>
              <a:off x="3961800" y="2646300"/>
              <a:ext cx="215225" cy="1318025"/>
            </a:xfrm>
            <a:custGeom>
              <a:avLst/>
              <a:gdLst/>
              <a:ahLst/>
              <a:cxnLst/>
              <a:rect l="l" t="t" r="r" b="b"/>
              <a:pathLst>
                <a:path w="8609" h="52721" extrusionOk="0">
                  <a:moveTo>
                    <a:pt x="8608" y="0"/>
                  </a:moveTo>
                  <a:cubicBezTo>
                    <a:pt x="8608" y="0"/>
                    <a:pt x="8597" y="48"/>
                    <a:pt x="8585" y="131"/>
                  </a:cubicBezTo>
                  <a:lnTo>
                    <a:pt x="8513" y="536"/>
                  </a:lnTo>
                  <a:cubicBezTo>
                    <a:pt x="8466" y="893"/>
                    <a:pt x="8382" y="1405"/>
                    <a:pt x="8275" y="2072"/>
                  </a:cubicBezTo>
                  <a:cubicBezTo>
                    <a:pt x="8061" y="3417"/>
                    <a:pt x="7763" y="5346"/>
                    <a:pt x="7394" y="7727"/>
                  </a:cubicBezTo>
                  <a:cubicBezTo>
                    <a:pt x="6644" y="12502"/>
                    <a:pt x="5584" y="19098"/>
                    <a:pt x="4370" y="26372"/>
                  </a:cubicBezTo>
                  <a:cubicBezTo>
                    <a:pt x="3155" y="33647"/>
                    <a:pt x="2060" y="40231"/>
                    <a:pt x="1274" y="44994"/>
                  </a:cubicBezTo>
                  <a:cubicBezTo>
                    <a:pt x="869" y="47375"/>
                    <a:pt x="548" y="49304"/>
                    <a:pt x="322" y="50649"/>
                  </a:cubicBezTo>
                  <a:cubicBezTo>
                    <a:pt x="215" y="51304"/>
                    <a:pt x="131" y="51828"/>
                    <a:pt x="72" y="52185"/>
                  </a:cubicBezTo>
                  <a:lnTo>
                    <a:pt x="12" y="52578"/>
                  </a:lnTo>
                  <a:cubicBezTo>
                    <a:pt x="0" y="52673"/>
                    <a:pt x="0" y="52721"/>
                    <a:pt x="0" y="52721"/>
                  </a:cubicBezTo>
                  <a:cubicBezTo>
                    <a:pt x="0" y="52721"/>
                    <a:pt x="24" y="52673"/>
                    <a:pt x="48" y="52578"/>
                  </a:cubicBezTo>
                  <a:cubicBezTo>
                    <a:pt x="60" y="52483"/>
                    <a:pt x="84" y="52352"/>
                    <a:pt x="119" y="52173"/>
                  </a:cubicBezTo>
                  <a:cubicBezTo>
                    <a:pt x="191" y="51816"/>
                    <a:pt x="274" y="51304"/>
                    <a:pt x="405" y="50649"/>
                  </a:cubicBezTo>
                  <a:cubicBezTo>
                    <a:pt x="631" y="49304"/>
                    <a:pt x="977" y="47387"/>
                    <a:pt x="1393" y="45006"/>
                  </a:cubicBezTo>
                  <a:cubicBezTo>
                    <a:pt x="2215" y="40243"/>
                    <a:pt x="3334" y="33659"/>
                    <a:pt x="4536" y="26384"/>
                  </a:cubicBezTo>
                  <a:cubicBezTo>
                    <a:pt x="5739" y="19121"/>
                    <a:pt x="6787" y="12525"/>
                    <a:pt x="7513" y="7739"/>
                  </a:cubicBezTo>
                  <a:cubicBezTo>
                    <a:pt x="7858" y="5358"/>
                    <a:pt x="8156" y="3429"/>
                    <a:pt x="8346" y="2084"/>
                  </a:cubicBezTo>
                  <a:cubicBezTo>
                    <a:pt x="8442" y="1417"/>
                    <a:pt x="8513" y="893"/>
                    <a:pt x="8561" y="536"/>
                  </a:cubicBezTo>
                  <a:cubicBezTo>
                    <a:pt x="8585" y="369"/>
                    <a:pt x="8608" y="238"/>
                    <a:pt x="8608" y="131"/>
                  </a:cubicBezTo>
                  <a:cubicBezTo>
                    <a:pt x="8608" y="95"/>
                    <a:pt x="8608" y="48"/>
                    <a:pt x="8608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4"/>
            <p:cNvSpPr/>
            <p:nvPr/>
          </p:nvSpPr>
          <p:spPr>
            <a:xfrm>
              <a:off x="4394875" y="2647175"/>
              <a:ext cx="14625" cy="1322525"/>
            </a:xfrm>
            <a:custGeom>
              <a:avLst/>
              <a:gdLst/>
              <a:ahLst/>
              <a:cxnLst/>
              <a:rect l="l" t="t" r="r" b="b"/>
              <a:pathLst>
                <a:path w="585" h="52901" extrusionOk="0">
                  <a:moveTo>
                    <a:pt x="548" y="1"/>
                  </a:moveTo>
                  <a:cubicBezTo>
                    <a:pt x="513" y="1"/>
                    <a:pt x="358" y="11847"/>
                    <a:pt x="227" y="26456"/>
                  </a:cubicBezTo>
                  <a:cubicBezTo>
                    <a:pt x="84" y="41053"/>
                    <a:pt x="1" y="52900"/>
                    <a:pt x="48" y="52900"/>
                  </a:cubicBezTo>
                  <a:cubicBezTo>
                    <a:pt x="96" y="52900"/>
                    <a:pt x="239" y="41065"/>
                    <a:pt x="370" y="26456"/>
                  </a:cubicBezTo>
                  <a:cubicBezTo>
                    <a:pt x="513" y="11847"/>
                    <a:pt x="584" y="1"/>
                    <a:pt x="5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4265700" y="3972650"/>
              <a:ext cx="206300" cy="4175"/>
            </a:xfrm>
            <a:custGeom>
              <a:avLst/>
              <a:gdLst/>
              <a:ahLst/>
              <a:cxnLst/>
              <a:rect l="l" t="t" r="r" b="b"/>
              <a:pathLst>
                <a:path w="8252" h="167" extrusionOk="0">
                  <a:moveTo>
                    <a:pt x="4132" y="0"/>
                  </a:moveTo>
                  <a:cubicBezTo>
                    <a:pt x="1846" y="0"/>
                    <a:pt x="0" y="36"/>
                    <a:pt x="0" y="84"/>
                  </a:cubicBezTo>
                  <a:cubicBezTo>
                    <a:pt x="0" y="131"/>
                    <a:pt x="1846" y="167"/>
                    <a:pt x="4132" y="167"/>
                  </a:cubicBezTo>
                  <a:cubicBezTo>
                    <a:pt x="6406" y="167"/>
                    <a:pt x="8252" y="131"/>
                    <a:pt x="8252" y="84"/>
                  </a:cubicBezTo>
                  <a:cubicBezTo>
                    <a:pt x="8252" y="36"/>
                    <a:pt x="6406" y="0"/>
                    <a:pt x="4132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3867725" y="3965500"/>
              <a:ext cx="210175" cy="5500"/>
            </a:xfrm>
            <a:custGeom>
              <a:avLst/>
              <a:gdLst/>
              <a:ahLst/>
              <a:cxnLst/>
              <a:rect l="l" t="t" r="r" b="b"/>
              <a:pathLst>
                <a:path w="8407" h="220" extrusionOk="0">
                  <a:moveTo>
                    <a:pt x="7180" y="0"/>
                  </a:moveTo>
                  <a:cubicBezTo>
                    <a:pt x="6418" y="0"/>
                    <a:pt x="5359" y="12"/>
                    <a:pt x="4204" y="36"/>
                  </a:cubicBezTo>
                  <a:lnTo>
                    <a:pt x="1215" y="108"/>
                  </a:lnTo>
                  <a:lnTo>
                    <a:pt x="322" y="131"/>
                  </a:lnTo>
                  <a:cubicBezTo>
                    <a:pt x="203" y="131"/>
                    <a:pt x="96" y="143"/>
                    <a:pt x="1" y="167"/>
                  </a:cubicBezTo>
                  <a:cubicBezTo>
                    <a:pt x="71" y="185"/>
                    <a:pt x="147" y="196"/>
                    <a:pt x="229" y="196"/>
                  </a:cubicBezTo>
                  <a:cubicBezTo>
                    <a:pt x="259" y="196"/>
                    <a:pt x="290" y="194"/>
                    <a:pt x="322" y="191"/>
                  </a:cubicBezTo>
                  <a:cubicBezTo>
                    <a:pt x="525" y="215"/>
                    <a:pt x="834" y="215"/>
                    <a:pt x="1215" y="215"/>
                  </a:cubicBezTo>
                  <a:cubicBezTo>
                    <a:pt x="1419" y="218"/>
                    <a:pt x="1645" y="219"/>
                    <a:pt x="1888" y="219"/>
                  </a:cubicBezTo>
                  <a:cubicBezTo>
                    <a:pt x="2553" y="219"/>
                    <a:pt x="3350" y="208"/>
                    <a:pt x="4204" y="191"/>
                  </a:cubicBezTo>
                  <a:lnTo>
                    <a:pt x="7180" y="119"/>
                  </a:lnTo>
                  <a:lnTo>
                    <a:pt x="8085" y="84"/>
                  </a:lnTo>
                  <a:cubicBezTo>
                    <a:pt x="8192" y="84"/>
                    <a:pt x="8299" y="84"/>
                    <a:pt x="8407" y="48"/>
                  </a:cubicBezTo>
                  <a:cubicBezTo>
                    <a:pt x="8299" y="36"/>
                    <a:pt x="8192" y="24"/>
                    <a:pt x="8085" y="24"/>
                  </a:cubicBezTo>
                  <a:cubicBezTo>
                    <a:pt x="7871" y="0"/>
                    <a:pt x="7561" y="0"/>
                    <a:pt x="718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4280275" y="2588850"/>
              <a:ext cx="37825" cy="160150"/>
            </a:xfrm>
            <a:custGeom>
              <a:avLst/>
              <a:gdLst/>
              <a:ahLst/>
              <a:cxnLst/>
              <a:rect l="l" t="t" r="r" b="b"/>
              <a:pathLst>
                <a:path w="1513" h="6406" extrusionOk="0">
                  <a:moveTo>
                    <a:pt x="1489" y="0"/>
                  </a:moveTo>
                  <a:cubicBezTo>
                    <a:pt x="1430" y="334"/>
                    <a:pt x="1382" y="667"/>
                    <a:pt x="1370" y="1000"/>
                  </a:cubicBezTo>
                  <a:cubicBezTo>
                    <a:pt x="1299" y="1619"/>
                    <a:pt x="1227" y="2477"/>
                    <a:pt x="1144" y="3417"/>
                  </a:cubicBezTo>
                  <a:cubicBezTo>
                    <a:pt x="1108" y="3893"/>
                    <a:pt x="1084" y="4346"/>
                    <a:pt x="1037" y="4751"/>
                  </a:cubicBezTo>
                  <a:cubicBezTo>
                    <a:pt x="1001" y="5108"/>
                    <a:pt x="894" y="5441"/>
                    <a:pt x="715" y="5763"/>
                  </a:cubicBezTo>
                  <a:cubicBezTo>
                    <a:pt x="549" y="6037"/>
                    <a:pt x="299" y="6263"/>
                    <a:pt x="1" y="6406"/>
                  </a:cubicBezTo>
                  <a:cubicBezTo>
                    <a:pt x="96" y="6394"/>
                    <a:pt x="191" y="6370"/>
                    <a:pt x="263" y="6322"/>
                  </a:cubicBezTo>
                  <a:cubicBezTo>
                    <a:pt x="489" y="6203"/>
                    <a:pt x="680" y="6025"/>
                    <a:pt x="811" y="5810"/>
                  </a:cubicBezTo>
                  <a:cubicBezTo>
                    <a:pt x="1013" y="5489"/>
                    <a:pt x="1132" y="5132"/>
                    <a:pt x="1180" y="4763"/>
                  </a:cubicBezTo>
                  <a:cubicBezTo>
                    <a:pt x="1239" y="4346"/>
                    <a:pt x="1263" y="3893"/>
                    <a:pt x="1299" y="3429"/>
                  </a:cubicBezTo>
                  <a:cubicBezTo>
                    <a:pt x="1382" y="2477"/>
                    <a:pt x="1442" y="1619"/>
                    <a:pt x="1477" y="1000"/>
                  </a:cubicBezTo>
                  <a:cubicBezTo>
                    <a:pt x="1513" y="667"/>
                    <a:pt x="1513" y="334"/>
                    <a:pt x="14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4097225" y="2298825"/>
              <a:ext cx="330425" cy="190000"/>
            </a:xfrm>
            <a:custGeom>
              <a:avLst/>
              <a:gdLst/>
              <a:ahLst/>
              <a:cxnLst/>
              <a:rect l="l" t="t" r="r" b="b"/>
              <a:pathLst>
                <a:path w="13217" h="7600" extrusionOk="0">
                  <a:moveTo>
                    <a:pt x="11106" y="1"/>
                  </a:moveTo>
                  <a:cubicBezTo>
                    <a:pt x="10774" y="1"/>
                    <a:pt x="10441" y="32"/>
                    <a:pt x="10121" y="100"/>
                  </a:cubicBezTo>
                  <a:cubicBezTo>
                    <a:pt x="6442" y="707"/>
                    <a:pt x="2965" y="2195"/>
                    <a:pt x="1" y="4434"/>
                  </a:cubicBezTo>
                  <a:lnTo>
                    <a:pt x="72" y="6053"/>
                  </a:lnTo>
                  <a:cubicBezTo>
                    <a:pt x="637" y="6579"/>
                    <a:pt x="1386" y="6867"/>
                    <a:pt x="2153" y="6867"/>
                  </a:cubicBezTo>
                  <a:cubicBezTo>
                    <a:pt x="2340" y="6867"/>
                    <a:pt x="2528" y="6850"/>
                    <a:pt x="2715" y="6815"/>
                  </a:cubicBezTo>
                  <a:cubicBezTo>
                    <a:pt x="3341" y="6681"/>
                    <a:pt x="3924" y="6358"/>
                    <a:pt x="4564" y="6358"/>
                  </a:cubicBezTo>
                  <a:cubicBezTo>
                    <a:pt x="4607" y="6358"/>
                    <a:pt x="4649" y="6359"/>
                    <a:pt x="4692" y="6362"/>
                  </a:cubicBezTo>
                  <a:cubicBezTo>
                    <a:pt x="5430" y="6410"/>
                    <a:pt x="6049" y="6922"/>
                    <a:pt x="6728" y="7232"/>
                  </a:cubicBezTo>
                  <a:cubicBezTo>
                    <a:pt x="7311" y="7496"/>
                    <a:pt x="7941" y="7600"/>
                    <a:pt x="8582" y="7600"/>
                  </a:cubicBezTo>
                  <a:cubicBezTo>
                    <a:pt x="9327" y="7600"/>
                    <a:pt x="10088" y="7459"/>
                    <a:pt x="10811" y="7267"/>
                  </a:cubicBezTo>
                  <a:cubicBezTo>
                    <a:pt x="11419" y="7101"/>
                    <a:pt x="12062" y="6874"/>
                    <a:pt x="12466" y="6374"/>
                  </a:cubicBezTo>
                  <a:cubicBezTo>
                    <a:pt x="12752" y="5969"/>
                    <a:pt x="12919" y="5493"/>
                    <a:pt x="12978" y="5005"/>
                  </a:cubicBezTo>
                  <a:cubicBezTo>
                    <a:pt x="13133" y="4100"/>
                    <a:pt x="13193" y="3183"/>
                    <a:pt x="13181" y="2267"/>
                  </a:cubicBezTo>
                  <a:cubicBezTo>
                    <a:pt x="13216" y="1695"/>
                    <a:pt x="13062" y="1112"/>
                    <a:pt x="12740" y="636"/>
                  </a:cubicBezTo>
                  <a:cubicBezTo>
                    <a:pt x="12419" y="290"/>
                    <a:pt x="11978" y="64"/>
                    <a:pt x="11514" y="16"/>
                  </a:cubicBezTo>
                  <a:cubicBezTo>
                    <a:pt x="11379" y="6"/>
                    <a:pt x="11242" y="1"/>
                    <a:pt x="11106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3875950" y="1998300"/>
              <a:ext cx="386200" cy="478925"/>
            </a:xfrm>
            <a:custGeom>
              <a:avLst/>
              <a:gdLst/>
              <a:ahLst/>
              <a:cxnLst/>
              <a:rect l="l" t="t" r="r" b="b"/>
              <a:pathLst>
                <a:path w="15448" h="19157" extrusionOk="0">
                  <a:moveTo>
                    <a:pt x="5744" y="0"/>
                  </a:moveTo>
                  <a:cubicBezTo>
                    <a:pt x="5744" y="0"/>
                    <a:pt x="1160" y="12728"/>
                    <a:pt x="815" y="13883"/>
                  </a:cubicBezTo>
                  <a:cubicBezTo>
                    <a:pt x="0" y="16669"/>
                    <a:pt x="2582" y="19157"/>
                    <a:pt x="5198" y="19157"/>
                  </a:cubicBezTo>
                  <a:cubicBezTo>
                    <a:pt x="5488" y="19157"/>
                    <a:pt x="5779" y="19126"/>
                    <a:pt x="6065" y="19062"/>
                  </a:cubicBezTo>
                  <a:cubicBezTo>
                    <a:pt x="6935" y="18860"/>
                    <a:pt x="15448" y="15050"/>
                    <a:pt x="15448" y="15050"/>
                  </a:cubicBezTo>
                  <a:lnTo>
                    <a:pt x="13078" y="11871"/>
                  </a:lnTo>
                  <a:lnTo>
                    <a:pt x="8256" y="12192"/>
                  </a:lnTo>
                  <a:lnTo>
                    <a:pt x="8256" y="12192"/>
                  </a:lnTo>
                  <a:lnTo>
                    <a:pt x="10102" y="6025"/>
                  </a:lnTo>
                  <a:lnTo>
                    <a:pt x="57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4079675" y="2148025"/>
              <a:ext cx="113425" cy="156575"/>
            </a:xfrm>
            <a:custGeom>
              <a:avLst/>
              <a:gdLst/>
              <a:ahLst/>
              <a:cxnLst/>
              <a:rect l="l" t="t" r="r" b="b"/>
              <a:pathLst>
                <a:path w="4537" h="6263" extrusionOk="0">
                  <a:moveTo>
                    <a:pt x="1953" y="0"/>
                  </a:moveTo>
                  <a:lnTo>
                    <a:pt x="1953" y="0"/>
                  </a:lnTo>
                  <a:cubicBezTo>
                    <a:pt x="1881" y="131"/>
                    <a:pt x="1834" y="262"/>
                    <a:pt x="1798" y="405"/>
                  </a:cubicBezTo>
                  <a:lnTo>
                    <a:pt x="1441" y="1512"/>
                  </a:lnTo>
                  <a:cubicBezTo>
                    <a:pt x="1143" y="2453"/>
                    <a:pt x="750" y="3750"/>
                    <a:pt x="310" y="5191"/>
                  </a:cubicBezTo>
                  <a:lnTo>
                    <a:pt x="36" y="6156"/>
                  </a:lnTo>
                  <a:lnTo>
                    <a:pt x="0" y="6263"/>
                  </a:lnTo>
                  <a:lnTo>
                    <a:pt x="107" y="6263"/>
                  </a:lnTo>
                  <a:cubicBezTo>
                    <a:pt x="1369" y="6179"/>
                    <a:pt x="2477" y="6108"/>
                    <a:pt x="3274" y="6048"/>
                  </a:cubicBezTo>
                  <a:lnTo>
                    <a:pt x="4203" y="5965"/>
                  </a:lnTo>
                  <a:cubicBezTo>
                    <a:pt x="4310" y="5965"/>
                    <a:pt x="4429" y="5941"/>
                    <a:pt x="4536" y="5917"/>
                  </a:cubicBezTo>
                  <a:cubicBezTo>
                    <a:pt x="4452" y="5909"/>
                    <a:pt x="4368" y="5901"/>
                    <a:pt x="4288" y="5901"/>
                  </a:cubicBezTo>
                  <a:cubicBezTo>
                    <a:pt x="4255" y="5901"/>
                    <a:pt x="4222" y="5902"/>
                    <a:pt x="4191" y="5906"/>
                  </a:cubicBezTo>
                  <a:lnTo>
                    <a:pt x="3250" y="5941"/>
                  </a:lnTo>
                  <a:cubicBezTo>
                    <a:pt x="2488" y="5976"/>
                    <a:pt x="1410" y="6033"/>
                    <a:pt x="193" y="6102"/>
                  </a:cubicBezTo>
                  <a:lnTo>
                    <a:pt x="193" y="6102"/>
                  </a:lnTo>
                  <a:cubicBezTo>
                    <a:pt x="270" y="5814"/>
                    <a:pt x="357" y="5526"/>
                    <a:pt x="453" y="5239"/>
                  </a:cubicBezTo>
                  <a:cubicBezTo>
                    <a:pt x="893" y="3798"/>
                    <a:pt x="1262" y="2488"/>
                    <a:pt x="1536" y="1548"/>
                  </a:cubicBezTo>
                  <a:cubicBezTo>
                    <a:pt x="1667" y="1095"/>
                    <a:pt x="1774" y="714"/>
                    <a:pt x="1857" y="417"/>
                  </a:cubicBezTo>
                  <a:cubicBezTo>
                    <a:pt x="1893" y="286"/>
                    <a:pt x="1929" y="143"/>
                    <a:pt x="195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4027575" y="2387025"/>
              <a:ext cx="211050" cy="86675"/>
            </a:xfrm>
            <a:custGeom>
              <a:avLst/>
              <a:gdLst/>
              <a:ahLst/>
              <a:cxnLst/>
              <a:rect l="l" t="t" r="r" b="b"/>
              <a:pathLst>
                <a:path w="8442" h="3467" extrusionOk="0">
                  <a:moveTo>
                    <a:pt x="8417" y="0"/>
                  </a:moveTo>
                  <a:cubicBezTo>
                    <a:pt x="8357" y="0"/>
                    <a:pt x="6476" y="719"/>
                    <a:pt x="4191" y="1668"/>
                  </a:cubicBezTo>
                  <a:cubicBezTo>
                    <a:pt x="1858" y="2620"/>
                    <a:pt x="0" y="3430"/>
                    <a:pt x="12" y="3465"/>
                  </a:cubicBezTo>
                  <a:cubicBezTo>
                    <a:pt x="13" y="3466"/>
                    <a:pt x="14" y="3467"/>
                    <a:pt x="16" y="3467"/>
                  </a:cubicBezTo>
                  <a:cubicBezTo>
                    <a:pt x="113" y="3467"/>
                    <a:pt x="1971" y="2741"/>
                    <a:pt x="4239" y="1799"/>
                  </a:cubicBezTo>
                  <a:cubicBezTo>
                    <a:pt x="6573" y="846"/>
                    <a:pt x="8442" y="36"/>
                    <a:pt x="8418" y="1"/>
                  </a:cubicBezTo>
                  <a:cubicBezTo>
                    <a:pt x="8418" y="0"/>
                    <a:pt x="8418" y="0"/>
                    <a:pt x="841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4194550" y="2194450"/>
              <a:ext cx="233700" cy="212850"/>
            </a:xfrm>
            <a:custGeom>
              <a:avLst/>
              <a:gdLst/>
              <a:ahLst/>
              <a:cxnLst/>
              <a:rect l="l" t="t" r="r" b="b"/>
              <a:pathLst>
                <a:path w="9348" h="8514" extrusionOk="0">
                  <a:moveTo>
                    <a:pt x="465" y="0"/>
                  </a:moveTo>
                  <a:cubicBezTo>
                    <a:pt x="430" y="0"/>
                    <a:pt x="406" y="12"/>
                    <a:pt x="382" y="12"/>
                  </a:cubicBezTo>
                  <a:cubicBezTo>
                    <a:pt x="144" y="60"/>
                    <a:pt x="1" y="286"/>
                    <a:pt x="49" y="512"/>
                  </a:cubicBezTo>
                  <a:lnTo>
                    <a:pt x="715" y="3775"/>
                  </a:lnTo>
                  <a:lnTo>
                    <a:pt x="1799" y="8037"/>
                  </a:lnTo>
                  <a:cubicBezTo>
                    <a:pt x="1870" y="8287"/>
                    <a:pt x="2096" y="8466"/>
                    <a:pt x="2358" y="8478"/>
                  </a:cubicBezTo>
                  <a:lnTo>
                    <a:pt x="7883" y="8513"/>
                  </a:lnTo>
                  <a:cubicBezTo>
                    <a:pt x="8180" y="8513"/>
                    <a:pt x="8431" y="8299"/>
                    <a:pt x="8466" y="8001"/>
                  </a:cubicBezTo>
                  <a:lnTo>
                    <a:pt x="9335" y="512"/>
                  </a:lnTo>
                  <a:cubicBezTo>
                    <a:pt x="9335" y="500"/>
                    <a:pt x="9335" y="489"/>
                    <a:pt x="9335" y="477"/>
                  </a:cubicBezTo>
                  <a:cubicBezTo>
                    <a:pt x="9347" y="239"/>
                    <a:pt x="9157" y="48"/>
                    <a:pt x="8919" y="48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4193975" y="2245950"/>
              <a:ext cx="226525" cy="130900"/>
            </a:xfrm>
            <a:custGeom>
              <a:avLst/>
              <a:gdLst/>
              <a:ahLst/>
              <a:cxnLst/>
              <a:rect l="l" t="t" r="r" b="b"/>
              <a:pathLst>
                <a:path w="9061" h="5236" extrusionOk="0">
                  <a:moveTo>
                    <a:pt x="0" y="0"/>
                  </a:moveTo>
                  <a:lnTo>
                    <a:pt x="60" y="1846"/>
                  </a:lnTo>
                  <a:lnTo>
                    <a:pt x="381" y="2703"/>
                  </a:lnTo>
                  <a:lnTo>
                    <a:pt x="310" y="3727"/>
                  </a:lnTo>
                  <a:cubicBezTo>
                    <a:pt x="286" y="4239"/>
                    <a:pt x="583" y="4715"/>
                    <a:pt x="1060" y="4917"/>
                  </a:cubicBezTo>
                  <a:lnTo>
                    <a:pt x="1357" y="5036"/>
                  </a:lnTo>
                  <a:cubicBezTo>
                    <a:pt x="1680" y="5170"/>
                    <a:pt x="2020" y="5235"/>
                    <a:pt x="2359" y="5235"/>
                  </a:cubicBezTo>
                  <a:cubicBezTo>
                    <a:pt x="2657" y="5235"/>
                    <a:pt x="2954" y="5184"/>
                    <a:pt x="3239" y="5084"/>
                  </a:cubicBezTo>
                  <a:cubicBezTo>
                    <a:pt x="3786" y="4906"/>
                    <a:pt x="4382" y="4703"/>
                    <a:pt x="4453" y="4703"/>
                  </a:cubicBezTo>
                  <a:cubicBezTo>
                    <a:pt x="4858" y="4632"/>
                    <a:pt x="5251" y="4525"/>
                    <a:pt x="5620" y="4382"/>
                  </a:cubicBezTo>
                  <a:cubicBezTo>
                    <a:pt x="5846" y="4263"/>
                    <a:pt x="8454" y="3584"/>
                    <a:pt x="8763" y="3477"/>
                  </a:cubicBezTo>
                  <a:cubicBezTo>
                    <a:pt x="9061" y="3358"/>
                    <a:pt x="8870" y="3060"/>
                    <a:pt x="8763" y="2870"/>
                  </a:cubicBezTo>
                  <a:cubicBezTo>
                    <a:pt x="8750" y="2849"/>
                    <a:pt x="8705" y="2840"/>
                    <a:pt x="8633" y="2840"/>
                  </a:cubicBezTo>
                  <a:cubicBezTo>
                    <a:pt x="8033" y="2840"/>
                    <a:pt x="5620" y="3477"/>
                    <a:pt x="5620" y="3477"/>
                  </a:cubicBezTo>
                  <a:cubicBezTo>
                    <a:pt x="5739" y="3203"/>
                    <a:pt x="7739" y="2453"/>
                    <a:pt x="8001" y="2274"/>
                  </a:cubicBezTo>
                  <a:cubicBezTo>
                    <a:pt x="8263" y="2084"/>
                    <a:pt x="8001" y="1810"/>
                    <a:pt x="7549" y="1691"/>
                  </a:cubicBezTo>
                  <a:cubicBezTo>
                    <a:pt x="7529" y="1686"/>
                    <a:pt x="7505" y="1683"/>
                    <a:pt x="7477" y="1683"/>
                  </a:cubicBezTo>
                  <a:cubicBezTo>
                    <a:pt x="6915" y="1683"/>
                    <a:pt x="4691" y="2651"/>
                    <a:pt x="4040" y="2651"/>
                  </a:cubicBezTo>
                  <a:cubicBezTo>
                    <a:pt x="3964" y="2651"/>
                    <a:pt x="3909" y="2638"/>
                    <a:pt x="3882" y="2608"/>
                  </a:cubicBezTo>
                  <a:cubicBezTo>
                    <a:pt x="3620" y="2298"/>
                    <a:pt x="5025" y="1393"/>
                    <a:pt x="5286" y="1096"/>
                  </a:cubicBezTo>
                  <a:cubicBezTo>
                    <a:pt x="5548" y="786"/>
                    <a:pt x="5322" y="453"/>
                    <a:pt x="5060" y="298"/>
                  </a:cubicBezTo>
                  <a:cubicBezTo>
                    <a:pt x="5047" y="291"/>
                    <a:pt x="5031" y="287"/>
                    <a:pt x="5012" y="287"/>
                  </a:cubicBezTo>
                  <a:cubicBezTo>
                    <a:pt x="4650" y="287"/>
                    <a:pt x="3267" y="1521"/>
                    <a:pt x="2905" y="1691"/>
                  </a:cubicBezTo>
                  <a:cubicBezTo>
                    <a:pt x="2795" y="1746"/>
                    <a:pt x="2657" y="1769"/>
                    <a:pt x="2506" y="1769"/>
                  </a:cubicBezTo>
                  <a:cubicBezTo>
                    <a:pt x="2136" y="1769"/>
                    <a:pt x="1689" y="1629"/>
                    <a:pt x="1393" y="1477"/>
                  </a:cubicBezTo>
                  <a:cubicBezTo>
                    <a:pt x="1119" y="1227"/>
                    <a:pt x="929" y="917"/>
                    <a:pt x="834" y="560"/>
                  </a:cubicBezTo>
                  <a:cubicBezTo>
                    <a:pt x="691" y="226"/>
                    <a:pt x="369" y="0"/>
                    <a:pt x="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4304700" y="2217950"/>
              <a:ext cx="16100" cy="1610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22" y="1"/>
                  </a:moveTo>
                  <a:cubicBezTo>
                    <a:pt x="143" y="1"/>
                    <a:pt x="0" y="144"/>
                    <a:pt x="0" y="322"/>
                  </a:cubicBezTo>
                  <a:cubicBezTo>
                    <a:pt x="0" y="501"/>
                    <a:pt x="143" y="644"/>
                    <a:pt x="322" y="644"/>
                  </a:cubicBezTo>
                  <a:cubicBezTo>
                    <a:pt x="500" y="644"/>
                    <a:pt x="643" y="501"/>
                    <a:pt x="643" y="322"/>
                  </a:cubicBezTo>
                  <a:cubicBezTo>
                    <a:pt x="643" y="144"/>
                    <a:pt x="500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4596700" y="2863875"/>
              <a:ext cx="634025" cy="23550"/>
            </a:xfrm>
            <a:custGeom>
              <a:avLst/>
              <a:gdLst/>
              <a:ahLst/>
              <a:cxnLst/>
              <a:rect l="l" t="t" r="r" b="b"/>
              <a:pathLst>
                <a:path w="25361" h="942" extrusionOk="0">
                  <a:moveTo>
                    <a:pt x="0" y="0"/>
                  </a:moveTo>
                  <a:lnTo>
                    <a:pt x="0" y="941"/>
                  </a:lnTo>
                  <a:lnTo>
                    <a:pt x="25361" y="941"/>
                  </a:lnTo>
                  <a:cubicBezTo>
                    <a:pt x="25361" y="429"/>
                    <a:pt x="24932" y="0"/>
                    <a:pt x="2442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4596700" y="2515025"/>
              <a:ext cx="485800" cy="367325"/>
            </a:xfrm>
            <a:custGeom>
              <a:avLst/>
              <a:gdLst/>
              <a:ahLst/>
              <a:cxnLst/>
              <a:rect l="l" t="t" r="r" b="b"/>
              <a:pathLst>
                <a:path w="19432" h="14693" extrusionOk="0">
                  <a:moveTo>
                    <a:pt x="1084" y="0"/>
                  </a:moveTo>
                  <a:cubicBezTo>
                    <a:pt x="488" y="0"/>
                    <a:pt x="0" y="489"/>
                    <a:pt x="0" y="1084"/>
                  </a:cubicBezTo>
                  <a:lnTo>
                    <a:pt x="0" y="13621"/>
                  </a:lnTo>
                  <a:cubicBezTo>
                    <a:pt x="0" y="14216"/>
                    <a:pt x="488" y="14693"/>
                    <a:pt x="1084" y="14693"/>
                  </a:cubicBezTo>
                  <a:lnTo>
                    <a:pt x="18360" y="14693"/>
                  </a:lnTo>
                  <a:cubicBezTo>
                    <a:pt x="18943" y="14693"/>
                    <a:pt x="19431" y="14216"/>
                    <a:pt x="19431" y="13621"/>
                  </a:cubicBezTo>
                  <a:lnTo>
                    <a:pt x="19431" y="1084"/>
                  </a:lnTo>
                  <a:cubicBezTo>
                    <a:pt x="19431" y="489"/>
                    <a:pt x="18943" y="0"/>
                    <a:pt x="1836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4617225" y="2532575"/>
              <a:ext cx="445025" cy="327150"/>
            </a:xfrm>
            <a:custGeom>
              <a:avLst/>
              <a:gdLst/>
              <a:ahLst/>
              <a:cxnLst/>
              <a:rect l="l" t="t" r="r" b="b"/>
              <a:pathLst>
                <a:path w="17801" h="13086" extrusionOk="0">
                  <a:moveTo>
                    <a:pt x="1" y="1"/>
                  </a:moveTo>
                  <a:lnTo>
                    <a:pt x="1" y="13086"/>
                  </a:lnTo>
                  <a:lnTo>
                    <a:pt x="17801" y="13086"/>
                  </a:lnTo>
                  <a:lnTo>
                    <a:pt x="178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4617225" y="2531100"/>
              <a:ext cx="445325" cy="328625"/>
            </a:xfrm>
            <a:custGeom>
              <a:avLst/>
              <a:gdLst/>
              <a:ahLst/>
              <a:cxnLst/>
              <a:rect l="l" t="t" r="r" b="b"/>
              <a:pathLst>
                <a:path w="17813" h="13145" extrusionOk="0">
                  <a:moveTo>
                    <a:pt x="1" y="0"/>
                  </a:moveTo>
                  <a:lnTo>
                    <a:pt x="1" y="12"/>
                  </a:lnTo>
                  <a:lnTo>
                    <a:pt x="1" y="13097"/>
                  </a:lnTo>
                  <a:lnTo>
                    <a:pt x="1" y="13121"/>
                  </a:lnTo>
                  <a:lnTo>
                    <a:pt x="13" y="13121"/>
                  </a:lnTo>
                  <a:lnTo>
                    <a:pt x="36" y="13145"/>
                  </a:lnTo>
                  <a:lnTo>
                    <a:pt x="36" y="84"/>
                  </a:lnTo>
                  <a:lnTo>
                    <a:pt x="17801" y="84"/>
                  </a:lnTo>
                  <a:lnTo>
                    <a:pt x="17801" y="9549"/>
                  </a:lnTo>
                  <a:lnTo>
                    <a:pt x="17801" y="12204"/>
                  </a:lnTo>
                  <a:lnTo>
                    <a:pt x="17801" y="12907"/>
                  </a:lnTo>
                  <a:lnTo>
                    <a:pt x="17801" y="13145"/>
                  </a:lnTo>
                  <a:cubicBezTo>
                    <a:pt x="17801" y="13145"/>
                    <a:pt x="17813" y="13014"/>
                    <a:pt x="17813" y="12859"/>
                  </a:cubicBezTo>
                  <a:lnTo>
                    <a:pt x="17813" y="12168"/>
                  </a:lnTo>
                  <a:lnTo>
                    <a:pt x="17813" y="9513"/>
                  </a:lnTo>
                  <a:lnTo>
                    <a:pt x="17813" y="12"/>
                  </a:lnTo>
                  <a:lnTo>
                    <a:pt x="1781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4687475" y="2620100"/>
              <a:ext cx="308100" cy="152125"/>
            </a:xfrm>
            <a:custGeom>
              <a:avLst/>
              <a:gdLst/>
              <a:ahLst/>
              <a:cxnLst/>
              <a:rect l="l" t="t" r="r" b="b"/>
              <a:pathLst>
                <a:path w="12324" h="6085" extrusionOk="0">
                  <a:moveTo>
                    <a:pt x="1" y="0"/>
                  </a:moveTo>
                  <a:lnTo>
                    <a:pt x="1" y="6084"/>
                  </a:lnTo>
                  <a:lnTo>
                    <a:pt x="24" y="6084"/>
                  </a:lnTo>
                  <a:lnTo>
                    <a:pt x="8752" y="6013"/>
                  </a:lnTo>
                  <a:lnTo>
                    <a:pt x="60" y="6013"/>
                  </a:lnTo>
                  <a:lnTo>
                    <a:pt x="60" y="24"/>
                  </a:lnTo>
                  <a:lnTo>
                    <a:pt x="12324" y="24"/>
                  </a:lnTo>
                  <a:lnTo>
                    <a:pt x="1231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4688075" y="2645625"/>
              <a:ext cx="307500" cy="975"/>
            </a:xfrm>
            <a:custGeom>
              <a:avLst/>
              <a:gdLst/>
              <a:ahLst/>
              <a:cxnLst/>
              <a:rect l="l" t="t" r="r" b="b"/>
              <a:pathLst>
                <a:path w="12300" h="39" extrusionOk="0">
                  <a:moveTo>
                    <a:pt x="1800" y="0"/>
                  </a:moveTo>
                  <a:cubicBezTo>
                    <a:pt x="688" y="0"/>
                    <a:pt x="0" y="3"/>
                    <a:pt x="0" y="15"/>
                  </a:cubicBezTo>
                  <a:cubicBezTo>
                    <a:pt x="0" y="39"/>
                    <a:pt x="2751" y="39"/>
                    <a:pt x="6144" y="39"/>
                  </a:cubicBezTo>
                  <a:cubicBezTo>
                    <a:pt x="9549" y="39"/>
                    <a:pt x="12300" y="15"/>
                    <a:pt x="12300" y="15"/>
                  </a:cubicBezTo>
                  <a:cubicBezTo>
                    <a:pt x="12300" y="3"/>
                    <a:pt x="9549" y="3"/>
                    <a:pt x="6144" y="3"/>
                  </a:cubicBezTo>
                  <a:cubicBezTo>
                    <a:pt x="4447" y="3"/>
                    <a:pt x="2912" y="0"/>
                    <a:pt x="18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4686000" y="2665850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1805" y="1"/>
                  </a:moveTo>
                  <a:cubicBezTo>
                    <a:pt x="691" y="1"/>
                    <a:pt x="0" y="4"/>
                    <a:pt x="0" y="16"/>
                  </a:cubicBezTo>
                  <a:cubicBezTo>
                    <a:pt x="0" y="40"/>
                    <a:pt x="2762" y="40"/>
                    <a:pt x="6156" y="40"/>
                  </a:cubicBezTo>
                  <a:cubicBezTo>
                    <a:pt x="9549" y="40"/>
                    <a:pt x="12299" y="16"/>
                    <a:pt x="12299" y="16"/>
                  </a:cubicBezTo>
                  <a:cubicBezTo>
                    <a:pt x="12299" y="4"/>
                    <a:pt x="9549" y="4"/>
                    <a:pt x="6156" y="4"/>
                  </a:cubicBezTo>
                  <a:cubicBezTo>
                    <a:pt x="4459" y="4"/>
                    <a:pt x="2920" y="1"/>
                    <a:pt x="18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4688075" y="2687075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4688075" y="2707900"/>
              <a:ext cx="307500" cy="1225"/>
            </a:xfrm>
            <a:custGeom>
              <a:avLst/>
              <a:gdLst/>
              <a:ahLst/>
              <a:cxnLst/>
              <a:rect l="l" t="t" r="r" b="b"/>
              <a:pathLst>
                <a:path w="12300" h="49" extrusionOk="0">
                  <a:moveTo>
                    <a:pt x="6144" y="1"/>
                  </a:moveTo>
                  <a:cubicBezTo>
                    <a:pt x="2751" y="1"/>
                    <a:pt x="0" y="1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"/>
                    <a:pt x="9549" y="1"/>
                    <a:pt x="61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4688075" y="2728750"/>
              <a:ext cx="307500" cy="1200"/>
            </a:xfrm>
            <a:custGeom>
              <a:avLst/>
              <a:gdLst/>
              <a:ahLst/>
              <a:cxnLst/>
              <a:rect l="l" t="t" r="r" b="b"/>
              <a:pathLst>
                <a:path w="12300" h="48" extrusionOk="0">
                  <a:moveTo>
                    <a:pt x="6144" y="0"/>
                  </a:moveTo>
                  <a:cubicBezTo>
                    <a:pt x="2751" y="0"/>
                    <a:pt x="0" y="0"/>
                    <a:pt x="0" y="24"/>
                  </a:cubicBezTo>
                  <a:cubicBezTo>
                    <a:pt x="0" y="48"/>
                    <a:pt x="2751" y="48"/>
                    <a:pt x="6144" y="48"/>
                  </a:cubicBezTo>
                  <a:cubicBezTo>
                    <a:pt x="9549" y="48"/>
                    <a:pt x="12300" y="24"/>
                    <a:pt x="12300" y="24"/>
                  </a:cubicBezTo>
                  <a:cubicBezTo>
                    <a:pt x="12300" y="12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4688075" y="2749575"/>
              <a:ext cx="307500" cy="1000"/>
            </a:xfrm>
            <a:custGeom>
              <a:avLst/>
              <a:gdLst/>
              <a:ahLst/>
              <a:cxnLst/>
              <a:rect l="l" t="t" r="r" b="b"/>
              <a:pathLst>
                <a:path w="12300" h="40" extrusionOk="0">
                  <a:moveTo>
                    <a:pt x="6144" y="0"/>
                  </a:moveTo>
                  <a:cubicBezTo>
                    <a:pt x="2751" y="0"/>
                    <a:pt x="0" y="24"/>
                    <a:pt x="0" y="24"/>
                  </a:cubicBezTo>
                  <a:cubicBezTo>
                    <a:pt x="0" y="36"/>
                    <a:pt x="2751" y="36"/>
                    <a:pt x="6144" y="36"/>
                  </a:cubicBezTo>
                  <a:cubicBezTo>
                    <a:pt x="7847" y="36"/>
                    <a:pt x="9386" y="39"/>
                    <a:pt x="10499" y="39"/>
                  </a:cubicBezTo>
                  <a:cubicBezTo>
                    <a:pt x="11612" y="39"/>
                    <a:pt x="12300" y="36"/>
                    <a:pt x="12300" y="24"/>
                  </a:cubicBezTo>
                  <a:cubicBezTo>
                    <a:pt x="12300" y="0"/>
                    <a:pt x="9549" y="0"/>
                    <a:pt x="6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4748500" y="2620700"/>
              <a:ext cx="925" cy="153300"/>
            </a:xfrm>
            <a:custGeom>
              <a:avLst/>
              <a:gdLst/>
              <a:ahLst/>
              <a:cxnLst/>
              <a:rect l="l" t="t" r="r" b="b"/>
              <a:pathLst>
                <a:path w="37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36" y="4763"/>
                    <a:pt x="36" y="3060"/>
                  </a:cubicBezTo>
                  <a:cubicBezTo>
                    <a:pt x="36" y="1369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4810125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4871725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4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4" y="6132"/>
                    <a:pt x="24" y="6132"/>
                  </a:cubicBezTo>
                  <a:cubicBezTo>
                    <a:pt x="48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4933350" y="2620700"/>
              <a:ext cx="1200" cy="153300"/>
            </a:xfrm>
            <a:custGeom>
              <a:avLst/>
              <a:gdLst/>
              <a:ahLst/>
              <a:cxnLst/>
              <a:rect l="l" t="t" r="r" b="b"/>
              <a:pathLst>
                <a:path w="48" h="6132" extrusionOk="0">
                  <a:moveTo>
                    <a:pt x="24" y="0"/>
                  </a:moveTo>
                  <a:cubicBezTo>
                    <a:pt x="0" y="0"/>
                    <a:pt x="0" y="1369"/>
                    <a:pt x="0" y="3060"/>
                  </a:cubicBezTo>
                  <a:cubicBezTo>
                    <a:pt x="0" y="4763"/>
                    <a:pt x="24" y="6132"/>
                    <a:pt x="24" y="6132"/>
                  </a:cubicBezTo>
                  <a:cubicBezTo>
                    <a:pt x="36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4994950" y="2620700"/>
              <a:ext cx="1225" cy="153300"/>
            </a:xfrm>
            <a:custGeom>
              <a:avLst/>
              <a:gdLst/>
              <a:ahLst/>
              <a:cxnLst/>
              <a:rect l="l" t="t" r="r" b="b"/>
              <a:pathLst>
                <a:path w="49" h="6132" extrusionOk="0">
                  <a:moveTo>
                    <a:pt x="25" y="0"/>
                  </a:moveTo>
                  <a:cubicBezTo>
                    <a:pt x="1" y="0"/>
                    <a:pt x="1" y="1369"/>
                    <a:pt x="1" y="3060"/>
                  </a:cubicBezTo>
                  <a:cubicBezTo>
                    <a:pt x="1" y="4763"/>
                    <a:pt x="25" y="6132"/>
                    <a:pt x="25" y="6132"/>
                  </a:cubicBezTo>
                  <a:cubicBezTo>
                    <a:pt x="37" y="6132"/>
                    <a:pt x="48" y="4763"/>
                    <a:pt x="48" y="3060"/>
                  </a:cubicBezTo>
                  <a:cubicBezTo>
                    <a:pt x="48" y="1369"/>
                    <a:pt x="48" y="0"/>
                    <a:pt x="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4688375" y="2646000"/>
              <a:ext cx="307200" cy="125325"/>
            </a:xfrm>
            <a:custGeom>
              <a:avLst/>
              <a:gdLst/>
              <a:ahLst/>
              <a:cxnLst/>
              <a:rect l="l" t="t" r="r" b="b"/>
              <a:pathLst>
                <a:path w="12288" h="5013" extrusionOk="0">
                  <a:moveTo>
                    <a:pt x="12288" y="0"/>
                  </a:moveTo>
                  <a:lnTo>
                    <a:pt x="12288" y="0"/>
                  </a:lnTo>
                  <a:cubicBezTo>
                    <a:pt x="12252" y="12"/>
                    <a:pt x="12228" y="36"/>
                    <a:pt x="12204" y="48"/>
                  </a:cubicBezTo>
                  <a:lnTo>
                    <a:pt x="11919" y="238"/>
                  </a:lnTo>
                  <a:lnTo>
                    <a:pt x="10871" y="929"/>
                  </a:lnTo>
                  <a:cubicBezTo>
                    <a:pt x="9980" y="1511"/>
                    <a:pt x="8758" y="2329"/>
                    <a:pt x="7358" y="3278"/>
                  </a:cubicBezTo>
                  <a:lnTo>
                    <a:pt x="7358" y="3278"/>
                  </a:lnTo>
                  <a:lnTo>
                    <a:pt x="6334" y="2929"/>
                  </a:lnTo>
                  <a:lnTo>
                    <a:pt x="4918" y="2453"/>
                  </a:lnTo>
                  <a:lnTo>
                    <a:pt x="4882" y="2453"/>
                  </a:lnTo>
                  <a:lnTo>
                    <a:pt x="2417" y="4120"/>
                  </a:lnTo>
                  <a:lnTo>
                    <a:pt x="643" y="4763"/>
                  </a:lnTo>
                  <a:lnTo>
                    <a:pt x="167" y="4941"/>
                  </a:lnTo>
                  <a:lnTo>
                    <a:pt x="36" y="5001"/>
                  </a:lnTo>
                  <a:cubicBezTo>
                    <a:pt x="24" y="5001"/>
                    <a:pt x="12" y="5013"/>
                    <a:pt x="0" y="5013"/>
                  </a:cubicBezTo>
                  <a:lnTo>
                    <a:pt x="48" y="5013"/>
                  </a:lnTo>
                  <a:lnTo>
                    <a:pt x="167" y="4977"/>
                  </a:lnTo>
                  <a:lnTo>
                    <a:pt x="655" y="4810"/>
                  </a:lnTo>
                  <a:lnTo>
                    <a:pt x="2441" y="4191"/>
                  </a:lnTo>
                  <a:lnTo>
                    <a:pt x="4906" y="2544"/>
                  </a:lnTo>
                  <a:lnTo>
                    <a:pt x="4906" y="2544"/>
                  </a:lnTo>
                  <a:lnTo>
                    <a:pt x="6299" y="3012"/>
                  </a:lnTo>
                  <a:lnTo>
                    <a:pt x="7347" y="3370"/>
                  </a:lnTo>
                  <a:lnTo>
                    <a:pt x="7382" y="3370"/>
                  </a:lnTo>
                  <a:cubicBezTo>
                    <a:pt x="8775" y="2429"/>
                    <a:pt x="10014" y="1584"/>
                    <a:pt x="10883" y="988"/>
                  </a:cubicBezTo>
                  <a:lnTo>
                    <a:pt x="11919" y="274"/>
                  </a:lnTo>
                  <a:lnTo>
                    <a:pt x="12192" y="72"/>
                  </a:lnTo>
                  <a:cubicBezTo>
                    <a:pt x="12228" y="60"/>
                    <a:pt x="12264" y="36"/>
                    <a:pt x="1228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4745225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4806850" y="2704625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5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4868450" y="2725175"/>
              <a:ext cx="7475" cy="7450"/>
            </a:xfrm>
            <a:custGeom>
              <a:avLst/>
              <a:gdLst/>
              <a:ahLst/>
              <a:cxnLst/>
              <a:rect l="l" t="t" r="r" b="b"/>
              <a:pathLst>
                <a:path w="299" h="298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38"/>
                    <a:pt x="72" y="298"/>
                    <a:pt x="155" y="298"/>
                  </a:cubicBezTo>
                  <a:cubicBezTo>
                    <a:pt x="239" y="298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4930675" y="2684100"/>
              <a:ext cx="7750" cy="7450"/>
            </a:xfrm>
            <a:custGeom>
              <a:avLst/>
              <a:gdLst/>
              <a:ahLst/>
              <a:cxnLst/>
              <a:rect l="l" t="t" r="r" b="b"/>
              <a:pathLst>
                <a:path w="310" h="298" extrusionOk="0">
                  <a:moveTo>
                    <a:pt x="155" y="0"/>
                  </a:moveTo>
                  <a:cubicBezTo>
                    <a:pt x="71" y="0"/>
                    <a:pt x="0" y="72"/>
                    <a:pt x="0" y="155"/>
                  </a:cubicBezTo>
                  <a:cubicBezTo>
                    <a:pt x="0" y="238"/>
                    <a:pt x="71" y="298"/>
                    <a:pt x="155" y="298"/>
                  </a:cubicBezTo>
                  <a:cubicBezTo>
                    <a:pt x="238" y="298"/>
                    <a:pt x="310" y="238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4687175" y="2664450"/>
              <a:ext cx="308400" cy="86925"/>
            </a:xfrm>
            <a:custGeom>
              <a:avLst/>
              <a:gdLst/>
              <a:ahLst/>
              <a:cxnLst/>
              <a:rect l="l" t="t" r="r" b="b"/>
              <a:pathLst>
                <a:path w="12336" h="3477" extrusionOk="0">
                  <a:moveTo>
                    <a:pt x="4978" y="0"/>
                  </a:moveTo>
                  <a:lnTo>
                    <a:pt x="4942" y="36"/>
                  </a:lnTo>
                  <a:lnTo>
                    <a:pt x="2489" y="2536"/>
                  </a:lnTo>
                  <a:lnTo>
                    <a:pt x="667" y="3155"/>
                  </a:lnTo>
                  <a:lnTo>
                    <a:pt x="167" y="3334"/>
                  </a:lnTo>
                  <a:lnTo>
                    <a:pt x="36" y="3382"/>
                  </a:lnTo>
                  <a:lnTo>
                    <a:pt x="1" y="3405"/>
                  </a:lnTo>
                  <a:lnTo>
                    <a:pt x="48" y="3405"/>
                  </a:lnTo>
                  <a:lnTo>
                    <a:pt x="179" y="3358"/>
                  </a:lnTo>
                  <a:lnTo>
                    <a:pt x="679" y="3203"/>
                  </a:lnTo>
                  <a:lnTo>
                    <a:pt x="2513" y="2608"/>
                  </a:lnTo>
                  <a:lnTo>
                    <a:pt x="4948" y="161"/>
                  </a:lnTo>
                  <a:lnTo>
                    <a:pt x="4948" y="161"/>
                  </a:lnTo>
                  <a:cubicBezTo>
                    <a:pt x="5309" y="660"/>
                    <a:pt x="5703" y="1170"/>
                    <a:pt x="6085" y="1703"/>
                  </a:cubicBezTo>
                  <a:lnTo>
                    <a:pt x="7371" y="3453"/>
                  </a:lnTo>
                  <a:lnTo>
                    <a:pt x="7395" y="3477"/>
                  </a:lnTo>
                  <a:lnTo>
                    <a:pt x="7430" y="3465"/>
                  </a:lnTo>
                  <a:lnTo>
                    <a:pt x="9865" y="1822"/>
                  </a:lnTo>
                  <a:lnTo>
                    <a:pt x="9865" y="1822"/>
                  </a:lnTo>
                  <a:lnTo>
                    <a:pt x="11657" y="3001"/>
                  </a:lnTo>
                  <a:lnTo>
                    <a:pt x="12157" y="3322"/>
                  </a:lnTo>
                  <a:lnTo>
                    <a:pt x="12288" y="3405"/>
                  </a:lnTo>
                  <a:lnTo>
                    <a:pt x="12336" y="3429"/>
                  </a:lnTo>
                  <a:lnTo>
                    <a:pt x="12324" y="3370"/>
                  </a:lnTo>
                  <a:lnTo>
                    <a:pt x="12193" y="3275"/>
                  </a:lnTo>
                  <a:lnTo>
                    <a:pt x="11705" y="2941"/>
                  </a:lnTo>
                  <a:lnTo>
                    <a:pt x="9919" y="1727"/>
                  </a:lnTo>
                  <a:lnTo>
                    <a:pt x="9883" y="1727"/>
                  </a:lnTo>
                  <a:lnTo>
                    <a:pt x="7447" y="3343"/>
                  </a:lnTo>
                  <a:lnTo>
                    <a:pt x="7447" y="3343"/>
                  </a:lnTo>
                  <a:cubicBezTo>
                    <a:pt x="7059" y="2803"/>
                    <a:pt x="6625" y="2217"/>
                    <a:pt x="6180" y="1620"/>
                  </a:cubicBezTo>
                  <a:lnTo>
                    <a:pt x="5013" y="36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4806850" y="2662950"/>
              <a:ext cx="7450" cy="7775"/>
            </a:xfrm>
            <a:custGeom>
              <a:avLst/>
              <a:gdLst/>
              <a:ahLst/>
              <a:cxnLst/>
              <a:rect l="l" t="t" r="r" b="b"/>
              <a:pathLst>
                <a:path w="298" h="311" extrusionOk="0">
                  <a:moveTo>
                    <a:pt x="155" y="1"/>
                  </a:moveTo>
                  <a:cubicBezTo>
                    <a:pt x="71" y="1"/>
                    <a:pt x="0" y="72"/>
                    <a:pt x="0" y="156"/>
                  </a:cubicBezTo>
                  <a:cubicBezTo>
                    <a:pt x="0" y="239"/>
                    <a:pt x="71" y="310"/>
                    <a:pt x="155" y="310"/>
                  </a:cubicBezTo>
                  <a:cubicBezTo>
                    <a:pt x="238" y="310"/>
                    <a:pt x="298" y="239"/>
                    <a:pt x="298" y="156"/>
                  </a:cubicBezTo>
                  <a:cubicBezTo>
                    <a:pt x="298" y="72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4745225" y="2725475"/>
              <a:ext cx="7475" cy="7750"/>
            </a:xfrm>
            <a:custGeom>
              <a:avLst/>
              <a:gdLst/>
              <a:ahLst/>
              <a:cxnLst/>
              <a:rect l="l" t="t" r="r" b="b"/>
              <a:pathLst>
                <a:path w="299" h="310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8"/>
                    <a:pt x="72" y="310"/>
                    <a:pt x="155" y="310"/>
                  </a:cubicBezTo>
                  <a:cubicBezTo>
                    <a:pt x="239" y="310"/>
                    <a:pt x="298" y="238"/>
                    <a:pt x="298" y="155"/>
                  </a:cubicBezTo>
                  <a:cubicBezTo>
                    <a:pt x="298" y="72"/>
                    <a:pt x="239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4868450" y="2746300"/>
              <a:ext cx="7475" cy="7775"/>
            </a:xfrm>
            <a:custGeom>
              <a:avLst/>
              <a:gdLst/>
              <a:ahLst/>
              <a:cxnLst/>
              <a:rect l="l" t="t" r="r" b="b"/>
              <a:pathLst>
                <a:path w="299" h="311" extrusionOk="0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39"/>
                    <a:pt x="72" y="310"/>
                    <a:pt x="155" y="310"/>
                  </a:cubicBezTo>
                  <a:cubicBezTo>
                    <a:pt x="239" y="310"/>
                    <a:pt x="298" y="239"/>
                    <a:pt x="298" y="155"/>
                  </a:cubicBezTo>
                  <a:cubicBezTo>
                    <a:pt x="298" y="72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4930075" y="2708500"/>
              <a:ext cx="7750" cy="7475"/>
            </a:xfrm>
            <a:custGeom>
              <a:avLst/>
              <a:gdLst/>
              <a:ahLst/>
              <a:cxnLst/>
              <a:rect l="l" t="t" r="r" b="b"/>
              <a:pathLst>
                <a:path w="310" h="299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39"/>
                    <a:pt x="72" y="298"/>
                    <a:pt x="155" y="298"/>
                  </a:cubicBezTo>
                  <a:cubicBezTo>
                    <a:pt x="238" y="298"/>
                    <a:pt x="310" y="239"/>
                    <a:pt x="310" y="155"/>
                  </a:cubicBezTo>
                  <a:cubicBezTo>
                    <a:pt x="310" y="72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4"/>
            <p:cNvSpPr/>
            <p:nvPr/>
          </p:nvSpPr>
          <p:spPr>
            <a:xfrm>
              <a:off x="4711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8" y="0"/>
                  </a:moveTo>
                  <a:cubicBezTo>
                    <a:pt x="155" y="0"/>
                    <a:pt x="83" y="0"/>
                    <a:pt x="0" y="24"/>
                  </a:cubicBezTo>
                  <a:cubicBezTo>
                    <a:pt x="61" y="42"/>
                    <a:pt x="116" y="53"/>
                    <a:pt x="173" y="53"/>
                  </a:cubicBezTo>
                  <a:cubicBezTo>
                    <a:pt x="194" y="53"/>
                    <a:pt x="216" y="51"/>
                    <a:pt x="238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5" y="53"/>
                    <a:pt x="424" y="42"/>
                    <a:pt x="476" y="24"/>
                  </a:cubicBezTo>
                  <a:cubicBezTo>
                    <a:pt x="405" y="0"/>
                    <a:pt x="322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47744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8" y="0"/>
                  </a:moveTo>
                  <a:cubicBezTo>
                    <a:pt x="158" y="0"/>
                    <a:pt x="78" y="9"/>
                    <a:pt x="0" y="27"/>
                  </a:cubicBezTo>
                  <a:cubicBezTo>
                    <a:pt x="78" y="45"/>
                    <a:pt x="158" y="54"/>
                    <a:pt x="238" y="54"/>
                  </a:cubicBezTo>
                  <a:cubicBezTo>
                    <a:pt x="319" y="54"/>
                    <a:pt x="399" y="45"/>
                    <a:pt x="477" y="27"/>
                  </a:cubicBezTo>
                  <a:cubicBezTo>
                    <a:pt x="399" y="9"/>
                    <a:pt x="319" y="0"/>
                    <a:pt x="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4837500" y="2788200"/>
              <a:ext cx="11925" cy="1350"/>
            </a:xfrm>
            <a:custGeom>
              <a:avLst/>
              <a:gdLst/>
              <a:ahLst/>
              <a:cxnLst/>
              <a:rect l="l" t="t" r="r" b="b"/>
              <a:pathLst>
                <a:path w="477" h="54" extrusionOk="0">
                  <a:moveTo>
                    <a:pt x="234" y="0"/>
                  </a:moveTo>
                  <a:cubicBezTo>
                    <a:pt x="155" y="0"/>
                    <a:pt x="78" y="9"/>
                    <a:pt x="0" y="27"/>
                  </a:cubicBezTo>
                  <a:cubicBezTo>
                    <a:pt x="78" y="45"/>
                    <a:pt x="155" y="54"/>
                    <a:pt x="234" y="54"/>
                  </a:cubicBezTo>
                  <a:cubicBezTo>
                    <a:pt x="313" y="54"/>
                    <a:pt x="393" y="45"/>
                    <a:pt x="477" y="27"/>
                  </a:cubicBezTo>
                  <a:cubicBezTo>
                    <a:pt x="393" y="9"/>
                    <a:pt x="313" y="0"/>
                    <a:pt x="2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4900300" y="2788275"/>
              <a:ext cx="11925" cy="1325"/>
            </a:xfrm>
            <a:custGeom>
              <a:avLst/>
              <a:gdLst/>
              <a:ahLst/>
              <a:cxnLst/>
              <a:rect l="l" t="t" r="r" b="b"/>
              <a:pathLst>
                <a:path w="477" h="53" extrusionOk="0">
                  <a:moveTo>
                    <a:pt x="239" y="0"/>
                  </a:moveTo>
                  <a:cubicBezTo>
                    <a:pt x="167" y="0"/>
                    <a:pt x="84" y="0"/>
                    <a:pt x="1" y="24"/>
                  </a:cubicBezTo>
                  <a:cubicBezTo>
                    <a:pt x="62" y="42"/>
                    <a:pt x="123" y="53"/>
                    <a:pt x="179" y="53"/>
                  </a:cubicBezTo>
                  <a:cubicBezTo>
                    <a:pt x="200" y="53"/>
                    <a:pt x="220" y="51"/>
                    <a:pt x="239" y="48"/>
                  </a:cubicBezTo>
                  <a:cubicBezTo>
                    <a:pt x="261" y="51"/>
                    <a:pt x="283" y="53"/>
                    <a:pt x="305" y="53"/>
                  </a:cubicBezTo>
                  <a:cubicBezTo>
                    <a:pt x="366" y="53"/>
                    <a:pt x="425" y="42"/>
                    <a:pt x="477" y="24"/>
                  </a:cubicBezTo>
                  <a:cubicBezTo>
                    <a:pt x="405" y="0"/>
                    <a:pt x="322" y="0"/>
                    <a:pt x="2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4"/>
            <p:cNvSpPr/>
            <p:nvPr/>
          </p:nvSpPr>
          <p:spPr>
            <a:xfrm>
              <a:off x="4963400" y="2788150"/>
              <a:ext cx="11925" cy="1450"/>
            </a:xfrm>
            <a:custGeom>
              <a:avLst/>
              <a:gdLst/>
              <a:ahLst/>
              <a:cxnLst/>
              <a:rect l="l" t="t" r="r" b="b"/>
              <a:pathLst>
                <a:path w="477" h="58" extrusionOk="0">
                  <a:moveTo>
                    <a:pt x="174" y="1"/>
                  </a:moveTo>
                  <a:cubicBezTo>
                    <a:pt x="116" y="1"/>
                    <a:pt x="62" y="12"/>
                    <a:pt x="1" y="29"/>
                  </a:cubicBezTo>
                  <a:cubicBezTo>
                    <a:pt x="53" y="47"/>
                    <a:pt x="112" y="58"/>
                    <a:pt x="172" y="58"/>
                  </a:cubicBezTo>
                  <a:cubicBezTo>
                    <a:pt x="194" y="58"/>
                    <a:pt x="217" y="56"/>
                    <a:pt x="239" y="53"/>
                  </a:cubicBezTo>
                  <a:cubicBezTo>
                    <a:pt x="258" y="56"/>
                    <a:pt x="278" y="58"/>
                    <a:pt x="299" y="58"/>
                  </a:cubicBezTo>
                  <a:cubicBezTo>
                    <a:pt x="355" y="58"/>
                    <a:pt x="416" y="47"/>
                    <a:pt x="477" y="29"/>
                  </a:cubicBezTo>
                  <a:cubicBezTo>
                    <a:pt x="394" y="5"/>
                    <a:pt x="322" y="5"/>
                    <a:pt x="239" y="5"/>
                  </a:cubicBezTo>
                  <a:cubicBezTo>
                    <a:pt x="217" y="2"/>
                    <a:pt x="195" y="1"/>
                    <a:pt x="1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4"/>
            <p:cNvSpPr/>
            <p:nvPr/>
          </p:nvSpPr>
          <p:spPr>
            <a:xfrm>
              <a:off x="4669925" y="277030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6"/>
                    <a:pt x="131" y="46"/>
                  </a:cubicBezTo>
                  <a:cubicBezTo>
                    <a:pt x="150" y="46"/>
                    <a:pt x="170" y="44"/>
                    <a:pt x="191" y="41"/>
                  </a:cubicBezTo>
                  <a:cubicBezTo>
                    <a:pt x="208" y="44"/>
                    <a:pt x="227" y="46"/>
                    <a:pt x="245" y="46"/>
                  </a:cubicBezTo>
                  <a:cubicBezTo>
                    <a:pt x="291" y="46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4"/>
            <p:cNvSpPr/>
            <p:nvPr/>
          </p:nvSpPr>
          <p:spPr>
            <a:xfrm>
              <a:off x="4669925" y="2746000"/>
              <a:ext cx="9550" cy="1225"/>
            </a:xfrm>
            <a:custGeom>
              <a:avLst/>
              <a:gdLst/>
              <a:ahLst/>
              <a:cxnLst/>
              <a:rect l="l" t="t" r="r" b="b"/>
              <a:pathLst>
                <a:path w="382" h="49" extrusionOk="0">
                  <a:moveTo>
                    <a:pt x="191" y="1"/>
                  </a:moveTo>
                  <a:cubicBezTo>
                    <a:pt x="119" y="1"/>
                    <a:pt x="60" y="1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1"/>
                    <a:pt x="250" y="1"/>
                    <a:pt x="1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4"/>
            <p:cNvSpPr/>
            <p:nvPr/>
          </p:nvSpPr>
          <p:spPr>
            <a:xfrm>
              <a:off x="4669925" y="2721775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1"/>
                  </a:moveTo>
                  <a:cubicBezTo>
                    <a:pt x="87" y="1"/>
                    <a:pt x="44" y="12"/>
                    <a:pt x="0" y="29"/>
                  </a:cubicBezTo>
                  <a:cubicBezTo>
                    <a:pt x="60" y="53"/>
                    <a:pt x="119" y="53"/>
                    <a:pt x="191" y="53"/>
                  </a:cubicBezTo>
                  <a:cubicBezTo>
                    <a:pt x="250" y="53"/>
                    <a:pt x="322" y="53"/>
                    <a:pt x="381" y="29"/>
                  </a:cubicBezTo>
                  <a:cubicBezTo>
                    <a:pt x="338" y="12"/>
                    <a:pt x="288" y="1"/>
                    <a:pt x="241" y="1"/>
                  </a:cubicBezTo>
                  <a:cubicBezTo>
                    <a:pt x="223" y="1"/>
                    <a:pt x="207" y="2"/>
                    <a:pt x="191" y="5"/>
                  </a:cubicBezTo>
                  <a:cubicBezTo>
                    <a:pt x="172" y="2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4"/>
            <p:cNvSpPr/>
            <p:nvPr/>
          </p:nvSpPr>
          <p:spPr>
            <a:xfrm>
              <a:off x="4669925" y="2697675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42" y="37"/>
                    <a:pt x="84" y="45"/>
                    <a:pt x="131" y="45"/>
                  </a:cubicBezTo>
                  <a:cubicBezTo>
                    <a:pt x="150" y="45"/>
                    <a:pt x="170" y="44"/>
                    <a:pt x="191" y="41"/>
                  </a:cubicBezTo>
                  <a:cubicBezTo>
                    <a:pt x="208" y="44"/>
                    <a:pt x="227" y="45"/>
                    <a:pt x="245" y="45"/>
                  </a:cubicBezTo>
                  <a:cubicBezTo>
                    <a:pt x="291" y="45"/>
                    <a:pt x="339" y="37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4669925" y="2673550"/>
              <a:ext cx="9550" cy="1150"/>
            </a:xfrm>
            <a:custGeom>
              <a:avLst/>
              <a:gdLst/>
              <a:ahLst/>
              <a:cxnLst/>
              <a:rect l="l" t="t" r="r" b="b"/>
              <a:pathLst>
                <a:path w="382" h="46" extrusionOk="0">
                  <a:moveTo>
                    <a:pt x="131" y="0"/>
                  </a:moveTo>
                  <a:cubicBezTo>
                    <a:pt x="84" y="0"/>
                    <a:pt x="42" y="9"/>
                    <a:pt x="0" y="17"/>
                  </a:cubicBezTo>
                  <a:cubicBezTo>
                    <a:pt x="44" y="35"/>
                    <a:pt x="87" y="46"/>
                    <a:pt x="136" y="46"/>
                  </a:cubicBezTo>
                  <a:cubicBezTo>
                    <a:pt x="153" y="46"/>
                    <a:pt x="172" y="44"/>
                    <a:pt x="191" y="41"/>
                  </a:cubicBezTo>
                  <a:cubicBezTo>
                    <a:pt x="207" y="44"/>
                    <a:pt x="223" y="46"/>
                    <a:pt x="241" y="46"/>
                  </a:cubicBezTo>
                  <a:cubicBezTo>
                    <a:pt x="288" y="46"/>
                    <a:pt x="338" y="35"/>
                    <a:pt x="381" y="17"/>
                  </a:cubicBezTo>
                  <a:cubicBezTo>
                    <a:pt x="339" y="9"/>
                    <a:pt x="291" y="0"/>
                    <a:pt x="245" y="0"/>
                  </a:cubicBezTo>
                  <a:cubicBezTo>
                    <a:pt x="227" y="0"/>
                    <a:pt x="208" y="2"/>
                    <a:pt x="191" y="5"/>
                  </a:cubicBezTo>
                  <a:cubicBezTo>
                    <a:pt x="170" y="2"/>
                    <a:pt x="150" y="0"/>
                    <a:pt x="1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4669925" y="2649275"/>
              <a:ext cx="9550" cy="1200"/>
            </a:xfrm>
            <a:custGeom>
              <a:avLst/>
              <a:gdLst/>
              <a:ahLst/>
              <a:cxnLst/>
              <a:rect l="l" t="t" r="r" b="b"/>
              <a:pathLst>
                <a:path w="382" h="48" extrusionOk="0">
                  <a:moveTo>
                    <a:pt x="191" y="0"/>
                  </a:moveTo>
                  <a:cubicBezTo>
                    <a:pt x="119" y="0"/>
                    <a:pt x="60" y="0"/>
                    <a:pt x="0" y="24"/>
                  </a:cubicBezTo>
                  <a:cubicBezTo>
                    <a:pt x="60" y="48"/>
                    <a:pt x="119" y="48"/>
                    <a:pt x="191" y="48"/>
                  </a:cubicBezTo>
                  <a:cubicBezTo>
                    <a:pt x="250" y="48"/>
                    <a:pt x="322" y="48"/>
                    <a:pt x="381" y="24"/>
                  </a:cubicBezTo>
                  <a:cubicBezTo>
                    <a:pt x="322" y="0"/>
                    <a:pt x="250" y="0"/>
                    <a:pt x="1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4669925" y="2625050"/>
              <a:ext cx="9550" cy="1325"/>
            </a:xfrm>
            <a:custGeom>
              <a:avLst/>
              <a:gdLst/>
              <a:ahLst/>
              <a:cxnLst/>
              <a:rect l="l" t="t" r="r" b="b"/>
              <a:pathLst>
                <a:path w="382" h="53" extrusionOk="0">
                  <a:moveTo>
                    <a:pt x="136" y="0"/>
                  </a:moveTo>
                  <a:cubicBezTo>
                    <a:pt x="87" y="0"/>
                    <a:pt x="44" y="11"/>
                    <a:pt x="0" y="29"/>
                  </a:cubicBezTo>
                  <a:cubicBezTo>
                    <a:pt x="60" y="40"/>
                    <a:pt x="119" y="52"/>
                    <a:pt x="191" y="52"/>
                  </a:cubicBezTo>
                  <a:cubicBezTo>
                    <a:pt x="250" y="52"/>
                    <a:pt x="322" y="40"/>
                    <a:pt x="381" y="29"/>
                  </a:cubicBezTo>
                  <a:cubicBezTo>
                    <a:pt x="338" y="11"/>
                    <a:pt x="288" y="0"/>
                    <a:pt x="241" y="0"/>
                  </a:cubicBezTo>
                  <a:cubicBezTo>
                    <a:pt x="223" y="0"/>
                    <a:pt x="207" y="2"/>
                    <a:pt x="191" y="5"/>
                  </a:cubicBezTo>
                  <a:cubicBezTo>
                    <a:pt x="172" y="2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4686575" y="2568300"/>
              <a:ext cx="88450" cy="6275"/>
            </a:xfrm>
            <a:custGeom>
              <a:avLst/>
              <a:gdLst/>
              <a:ahLst/>
              <a:cxnLst/>
              <a:rect l="l" t="t" r="r" b="b"/>
              <a:pathLst>
                <a:path w="3538" h="251" extrusionOk="0">
                  <a:moveTo>
                    <a:pt x="1" y="1"/>
                  </a:moveTo>
                  <a:lnTo>
                    <a:pt x="1" y="251"/>
                  </a:lnTo>
                  <a:lnTo>
                    <a:pt x="3537" y="251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4686000" y="2586150"/>
              <a:ext cx="246475" cy="1225"/>
            </a:xfrm>
            <a:custGeom>
              <a:avLst/>
              <a:gdLst/>
              <a:ahLst/>
              <a:cxnLst/>
              <a:rect l="l" t="t" r="r" b="b"/>
              <a:pathLst>
                <a:path w="9859" h="49" extrusionOk="0">
                  <a:moveTo>
                    <a:pt x="4929" y="1"/>
                  </a:moveTo>
                  <a:cubicBezTo>
                    <a:pt x="2203" y="1"/>
                    <a:pt x="0" y="1"/>
                    <a:pt x="0" y="25"/>
                  </a:cubicBezTo>
                  <a:cubicBezTo>
                    <a:pt x="0" y="49"/>
                    <a:pt x="2203" y="49"/>
                    <a:pt x="4929" y="49"/>
                  </a:cubicBezTo>
                  <a:cubicBezTo>
                    <a:pt x="7656" y="49"/>
                    <a:pt x="9858" y="25"/>
                    <a:pt x="9858" y="25"/>
                  </a:cubicBezTo>
                  <a:cubicBezTo>
                    <a:pt x="9858" y="13"/>
                    <a:pt x="7656" y="1"/>
                    <a:pt x="492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4691950" y="2818625"/>
              <a:ext cx="150625" cy="925"/>
            </a:xfrm>
            <a:custGeom>
              <a:avLst/>
              <a:gdLst/>
              <a:ahLst/>
              <a:cxnLst/>
              <a:rect l="l" t="t" r="r" b="b"/>
              <a:pathLst>
                <a:path w="6025" h="37" extrusionOk="0">
                  <a:moveTo>
                    <a:pt x="3013" y="1"/>
                  </a:moveTo>
                  <a:cubicBezTo>
                    <a:pt x="1346" y="1"/>
                    <a:pt x="0" y="1"/>
                    <a:pt x="0" y="25"/>
                  </a:cubicBezTo>
                  <a:cubicBezTo>
                    <a:pt x="0" y="36"/>
                    <a:pt x="1346" y="36"/>
                    <a:pt x="3013" y="36"/>
                  </a:cubicBezTo>
                  <a:cubicBezTo>
                    <a:pt x="4667" y="36"/>
                    <a:pt x="6025" y="25"/>
                    <a:pt x="6025" y="25"/>
                  </a:cubicBezTo>
                  <a:cubicBezTo>
                    <a:pt x="6025" y="1"/>
                    <a:pt x="4667" y="1"/>
                    <a:pt x="3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4696100" y="2829825"/>
              <a:ext cx="32175" cy="1225"/>
            </a:xfrm>
            <a:custGeom>
              <a:avLst/>
              <a:gdLst/>
              <a:ahLst/>
              <a:cxnLst/>
              <a:rect l="l" t="t" r="r" b="b"/>
              <a:pathLst>
                <a:path w="1287" h="49" extrusionOk="0">
                  <a:moveTo>
                    <a:pt x="472" y="1"/>
                  </a:moveTo>
                  <a:cubicBezTo>
                    <a:pt x="315" y="1"/>
                    <a:pt x="158" y="12"/>
                    <a:pt x="1" y="29"/>
                  </a:cubicBezTo>
                  <a:cubicBezTo>
                    <a:pt x="126" y="43"/>
                    <a:pt x="252" y="49"/>
                    <a:pt x="378" y="49"/>
                  </a:cubicBezTo>
                  <a:cubicBezTo>
                    <a:pt x="466" y="49"/>
                    <a:pt x="555" y="46"/>
                    <a:pt x="644" y="41"/>
                  </a:cubicBezTo>
                  <a:cubicBezTo>
                    <a:pt x="733" y="46"/>
                    <a:pt x="821" y="49"/>
                    <a:pt x="910" y="49"/>
                  </a:cubicBezTo>
                  <a:cubicBezTo>
                    <a:pt x="1036" y="49"/>
                    <a:pt x="1161" y="43"/>
                    <a:pt x="1287" y="29"/>
                  </a:cubicBezTo>
                  <a:cubicBezTo>
                    <a:pt x="1072" y="5"/>
                    <a:pt x="858" y="5"/>
                    <a:pt x="644" y="5"/>
                  </a:cubicBezTo>
                  <a:cubicBezTo>
                    <a:pt x="586" y="2"/>
                    <a:pt x="529" y="1"/>
                    <a:pt x="4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4871725" y="2816550"/>
              <a:ext cx="106875" cy="1225"/>
            </a:xfrm>
            <a:custGeom>
              <a:avLst/>
              <a:gdLst/>
              <a:ahLst/>
              <a:cxnLst/>
              <a:rect l="l" t="t" r="r" b="b"/>
              <a:pathLst>
                <a:path w="4275" h="49" extrusionOk="0">
                  <a:moveTo>
                    <a:pt x="2144" y="0"/>
                  </a:moveTo>
                  <a:cubicBezTo>
                    <a:pt x="965" y="0"/>
                    <a:pt x="1" y="0"/>
                    <a:pt x="1" y="24"/>
                  </a:cubicBezTo>
                  <a:cubicBezTo>
                    <a:pt x="1" y="48"/>
                    <a:pt x="965" y="48"/>
                    <a:pt x="2144" y="48"/>
                  </a:cubicBezTo>
                  <a:cubicBezTo>
                    <a:pt x="3311" y="48"/>
                    <a:pt x="4275" y="24"/>
                    <a:pt x="4275" y="24"/>
                  </a:cubicBezTo>
                  <a:cubicBezTo>
                    <a:pt x="4275" y="12"/>
                    <a:pt x="3311" y="0"/>
                    <a:pt x="214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4887200" y="2823925"/>
              <a:ext cx="33375" cy="1125"/>
            </a:xfrm>
            <a:custGeom>
              <a:avLst/>
              <a:gdLst/>
              <a:ahLst/>
              <a:cxnLst/>
              <a:rect l="l" t="t" r="r" b="b"/>
              <a:pathLst>
                <a:path w="1335" h="45" extrusionOk="0">
                  <a:moveTo>
                    <a:pt x="667" y="0"/>
                  </a:moveTo>
                  <a:cubicBezTo>
                    <a:pt x="444" y="0"/>
                    <a:pt x="221" y="9"/>
                    <a:pt x="1" y="27"/>
                  </a:cubicBezTo>
                  <a:cubicBezTo>
                    <a:pt x="221" y="39"/>
                    <a:pt x="444" y="45"/>
                    <a:pt x="667" y="45"/>
                  </a:cubicBezTo>
                  <a:cubicBezTo>
                    <a:pt x="891" y="45"/>
                    <a:pt x="1114" y="39"/>
                    <a:pt x="1334" y="27"/>
                  </a:cubicBezTo>
                  <a:cubicBezTo>
                    <a:pt x="1114" y="9"/>
                    <a:pt x="891" y="0"/>
                    <a:pt x="66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2293725" y="2980250"/>
              <a:ext cx="245300" cy="1174575"/>
            </a:xfrm>
            <a:custGeom>
              <a:avLst/>
              <a:gdLst/>
              <a:ahLst/>
              <a:cxnLst/>
              <a:rect l="l" t="t" r="r" b="b"/>
              <a:pathLst>
                <a:path w="9812" h="46983" extrusionOk="0">
                  <a:moveTo>
                    <a:pt x="5311" y="1"/>
                  </a:moveTo>
                  <a:lnTo>
                    <a:pt x="1" y="46983"/>
                  </a:lnTo>
                  <a:lnTo>
                    <a:pt x="2453" y="46983"/>
                  </a:lnTo>
                  <a:lnTo>
                    <a:pt x="9811" y="1584"/>
                  </a:lnTo>
                  <a:lnTo>
                    <a:pt x="531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2236875" y="2886200"/>
              <a:ext cx="3397475" cy="148550"/>
            </a:xfrm>
            <a:custGeom>
              <a:avLst/>
              <a:gdLst/>
              <a:ahLst/>
              <a:cxnLst/>
              <a:rect l="l" t="t" r="r" b="b"/>
              <a:pathLst>
                <a:path w="135899" h="5942" extrusionOk="0">
                  <a:moveTo>
                    <a:pt x="0" y="0"/>
                  </a:moveTo>
                  <a:lnTo>
                    <a:pt x="0" y="5942"/>
                  </a:lnTo>
                  <a:lnTo>
                    <a:pt x="135898" y="5942"/>
                  </a:lnTo>
                  <a:lnTo>
                    <a:pt x="13589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2242225" y="2888275"/>
              <a:ext cx="714400" cy="109350"/>
            </a:xfrm>
            <a:custGeom>
              <a:avLst/>
              <a:gdLst/>
              <a:ahLst/>
              <a:cxnLst/>
              <a:rect l="l" t="t" r="r" b="b"/>
              <a:pathLst>
                <a:path w="28576" h="4374" extrusionOk="0">
                  <a:moveTo>
                    <a:pt x="28576" y="1"/>
                  </a:moveTo>
                  <a:lnTo>
                    <a:pt x="28576" y="1"/>
                  </a:lnTo>
                  <a:cubicBezTo>
                    <a:pt x="28314" y="298"/>
                    <a:pt x="28004" y="560"/>
                    <a:pt x="27659" y="751"/>
                  </a:cubicBezTo>
                  <a:cubicBezTo>
                    <a:pt x="27266" y="965"/>
                    <a:pt x="26826" y="1096"/>
                    <a:pt x="26373" y="1156"/>
                  </a:cubicBezTo>
                  <a:cubicBezTo>
                    <a:pt x="25983" y="1210"/>
                    <a:pt x="25588" y="1234"/>
                    <a:pt x="25192" y="1234"/>
                  </a:cubicBezTo>
                  <a:cubicBezTo>
                    <a:pt x="24983" y="1234"/>
                    <a:pt x="24773" y="1228"/>
                    <a:pt x="24563" y="1215"/>
                  </a:cubicBezTo>
                  <a:cubicBezTo>
                    <a:pt x="23825" y="1168"/>
                    <a:pt x="23099" y="1072"/>
                    <a:pt x="22373" y="941"/>
                  </a:cubicBezTo>
                  <a:cubicBezTo>
                    <a:pt x="21539" y="775"/>
                    <a:pt x="20694" y="668"/>
                    <a:pt x="19849" y="620"/>
                  </a:cubicBezTo>
                  <a:cubicBezTo>
                    <a:pt x="19728" y="615"/>
                    <a:pt x="19607" y="613"/>
                    <a:pt x="19485" y="613"/>
                  </a:cubicBezTo>
                  <a:cubicBezTo>
                    <a:pt x="17776" y="613"/>
                    <a:pt x="15934" y="1071"/>
                    <a:pt x="14134" y="1715"/>
                  </a:cubicBezTo>
                  <a:cubicBezTo>
                    <a:pt x="12205" y="2394"/>
                    <a:pt x="10395" y="3192"/>
                    <a:pt x="8669" y="3680"/>
                  </a:cubicBezTo>
                  <a:cubicBezTo>
                    <a:pt x="7871" y="3918"/>
                    <a:pt x="7037" y="4085"/>
                    <a:pt x="6204" y="4192"/>
                  </a:cubicBezTo>
                  <a:cubicBezTo>
                    <a:pt x="5827" y="4235"/>
                    <a:pt x="5446" y="4256"/>
                    <a:pt x="5065" y="4256"/>
                  </a:cubicBezTo>
                  <a:cubicBezTo>
                    <a:pt x="4711" y="4256"/>
                    <a:pt x="4356" y="4238"/>
                    <a:pt x="4001" y="4204"/>
                  </a:cubicBezTo>
                  <a:cubicBezTo>
                    <a:pt x="2942" y="4108"/>
                    <a:pt x="1918" y="3799"/>
                    <a:pt x="977" y="3287"/>
                  </a:cubicBezTo>
                  <a:cubicBezTo>
                    <a:pt x="727" y="3144"/>
                    <a:pt x="477" y="2989"/>
                    <a:pt x="251" y="2823"/>
                  </a:cubicBezTo>
                  <a:lnTo>
                    <a:pt x="72" y="2680"/>
                  </a:lnTo>
                  <a:cubicBezTo>
                    <a:pt x="25" y="2644"/>
                    <a:pt x="1" y="2644"/>
                    <a:pt x="1" y="2644"/>
                  </a:cubicBezTo>
                  <a:lnTo>
                    <a:pt x="1" y="2644"/>
                  </a:lnTo>
                  <a:cubicBezTo>
                    <a:pt x="287" y="2918"/>
                    <a:pt x="608" y="3156"/>
                    <a:pt x="941" y="3346"/>
                  </a:cubicBezTo>
                  <a:cubicBezTo>
                    <a:pt x="1882" y="3882"/>
                    <a:pt x="2918" y="4216"/>
                    <a:pt x="3989" y="4311"/>
                  </a:cubicBezTo>
                  <a:cubicBezTo>
                    <a:pt x="4358" y="4353"/>
                    <a:pt x="4731" y="4373"/>
                    <a:pt x="5103" y="4373"/>
                  </a:cubicBezTo>
                  <a:cubicBezTo>
                    <a:pt x="5475" y="4373"/>
                    <a:pt x="5847" y="4353"/>
                    <a:pt x="6216" y="4311"/>
                  </a:cubicBezTo>
                  <a:cubicBezTo>
                    <a:pt x="7061" y="4216"/>
                    <a:pt x="7895" y="4049"/>
                    <a:pt x="8716" y="3823"/>
                  </a:cubicBezTo>
                  <a:cubicBezTo>
                    <a:pt x="10443" y="3335"/>
                    <a:pt x="12264" y="2549"/>
                    <a:pt x="14205" y="1858"/>
                  </a:cubicBezTo>
                  <a:cubicBezTo>
                    <a:pt x="16003" y="1203"/>
                    <a:pt x="17811" y="756"/>
                    <a:pt x="19485" y="756"/>
                  </a:cubicBezTo>
                  <a:cubicBezTo>
                    <a:pt x="19607" y="756"/>
                    <a:pt x="19728" y="758"/>
                    <a:pt x="19849" y="763"/>
                  </a:cubicBezTo>
                  <a:cubicBezTo>
                    <a:pt x="20694" y="810"/>
                    <a:pt x="21527" y="906"/>
                    <a:pt x="22361" y="1060"/>
                  </a:cubicBezTo>
                  <a:cubicBezTo>
                    <a:pt x="23087" y="1191"/>
                    <a:pt x="23825" y="1275"/>
                    <a:pt x="24563" y="1310"/>
                  </a:cubicBezTo>
                  <a:cubicBezTo>
                    <a:pt x="24740" y="1321"/>
                    <a:pt x="24918" y="1326"/>
                    <a:pt x="25097" y="1326"/>
                  </a:cubicBezTo>
                  <a:cubicBezTo>
                    <a:pt x="25531" y="1326"/>
                    <a:pt x="25967" y="1295"/>
                    <a:pt x="26397" y="1227"/>
                  </a:cubicBezTo>
                  <a:cubicBezTo>
                    <a:pt x="26861" y="1168"/>
                    <a:pt x="27302" y="1013"/>
                    <a:pt x="27707" y="787"/>
                  </a:cubicBezTo>
                  <a:cubicBezTo>
                    <a:pt x="27969" y="644"/>
                    <a:pt x="28195" y="465"/>
                    <a:pt x="28397" y="251"/>
                  </a:cubicBezTo>
                  <a:lnTo>
                    <a:pt x="28540" y="72"/>
                  </a:lnTo>
                  <a:cubicBezTo>
                    <a:pt x="28552" y="48"/>
                    <a:pt x="28564" y="25"/>
                    <a:pt x="2857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2274075" y="2890375"/>
              <a:ext cx="311075" cy="60075"/>
            </a:xfrm>
            <a:custGeom>
              <a:avLst/>
              <a:gdLst/>
              <a:ahLst/>
              <a:cxnLst/>
              <a:rect l="l" t="t" r="r" b="b"/>
              <a:pathLst>
                <a:path w="12443" h="2403" extrusionOk="0">
                  <a:moveTo>
                    <a:pt x="13" y="0"/>
                  </a:moveTo>
                  <a:cubicBezTo>
                    <a:pt x="1" y="12"/>
                    <a:pt x="13" y="48"/>
                    <a:pt x="36" y="143"/>
                  </a:cubicBezTo>
                  <a:cubicBezTo>
                    <a:pt x="84" y="262"/>
                    <a:pt x="156" y="381"/>
                    <a:pt x="227" y="500"/>
                  </a:cubicBezTo>
                  <a:cubicBezTo>
                    <a:pt x="525" y="905"/>
                    <a:pt x="918" y="1226"/>
                    <a:pt x="1370" y="1429"/>
                  </a:cubicBezTo>
                  <a:cubicBezTo>
                    <a:pt x="2716" y="2069"/>
                    <a:pt x="4190" y="2403"/>
                    <a:pt x="5675" y="2403"/>
                  </a:cubicBezTo>
                  <a:cubicBezTo>
                    <a:pt x="5820" y="2403"/>
                    <a:pt x="5964" y="2400"/>
                    <a:pt x="6109" y="2393"/>
                  </a:cubicBezTo>
                  <a:cubicBezTo>
                    <a:pt x="7002" y="2369"/>
                    <a:pt x="7895" y="2227"/>
                    <a:pt x="8764" y="1988"/>
                  </a:cubicBezTo>
                  <a:cubicBezTo>
                    <a:pt x="9466" y="1774"/>
                    <a:pt x="10145" y="1500"/>
                    <a:pt x="10788" y="1155"/>
                  </a:cubicBezTo>
                  <a:cubicBezTo>
                    <a:pt x="11216" y="929"/>
                    <a:pt x="11633" y="655"/>
                    <a:pt x="12026" y="357"/>
                  </a:cubicBezTo>
                  <a:cubicBezTo>
                    <a:pt x="12169" y="250"/>
                    <a:pt x="12312" y="131"/>
                    <a:pt x="12443" y="12"/>
                  </a:cubicBezTo>
                  <a:lnTo>
                    <a:pt x="12443" y="12"/>
                  </a:lnTo>
                  <a:cubicBezTo>
                    <a:pt x="12276" y="95"/>
                    <a:pt x="12121" y="203"/>
                    <a:pt x="11978" y="310"/>
                  </a:cubicBezTo>
                  <a:cubicBezTo>
                    <a:pt x="11586" y="584"/>
                    <a:pt x="11169" y="834"/>
                    <a:pt x="10728" y="1060"/>
                  </a:cubicBezTo>
                  <a:cubicBezTo>
                    <a:pt x="9300" y="1786"/>
                    <a:pt x="7716" y="2191"/>
                    <a:pt x="6109" y="2239"/>
                  </a:cubicBezTo>
                  <a:cubicBezTo>
                    <a:pt x="5979" y="2243"/>
                    <a:pt x="5849" y="2246"/>
                    <a:pt x="5719" y="2246"/>
                  </a:cubicBezTo>
                  <a:cubicBezTo>
                    <a:pt x="4242" y="2246"/>
                    <a:pt x="2776" y="1936"/>
                    <a:pt x="1430" y="1334"/>
                  </a:cubicBezTo>
                  <a:cubicBezTo>
                    <a:pt x="989" y="1131"/>
                    <a:pt x="596" y="834"/>
                    <a:pt x="287" y="464"/>
                  </a:cubicBezTo>
                  <a:cubicBezTo>
                    <a:pt x="179" y="310"/>
                    <a:pt x="84" y="167"/>
                    <a:pt x="1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3111100" y="2920500"/>
              <a:ext cx="430125" cy="108000"/>
            </a:xfrm>
            <a:custGeom>
              <a:avLst/>
              <a:gdLst/>
              <a:ahLst/>
              <a:cxnLst/>
              <a:rect l="l" t="t" r="r" b="b"/>
              <a:pathLst>
                <a:path w="17205" h="4320" extrusionOk="0">
                  <a:moveTo>
                    <a:pt x="10795" y="1"/>
                  </a:moveTo>
                  <a:cubicBezTo>
                    <a:pt x="7345" y="1"/>
                    <a:pt x="3978" y="1137"/>
                    <a:pt x="1226" y="3236"/>
                  </a:cubicBezTo>
                  <a:cubicBezTo>
                    <a:pt x="822" y="3570"/>
                    <a:pt x="500" y="3831"/>
                    <a:pt x="310" y="4034"/>
                  </a:cubicBezTo>
                  <a:lnTo>
                    <a:pt x="83" y="4248"/>
                  </a:lnTo>
                  <a:cubicBezTo>
                    <a:pt x="24" y="4296"/>
                    <a:pt x="0" y="4320"/>
                    <a:pt x="0" y="4320"/>
                  </a:cubicBezTo>
                  <a:lnTo>
                    <a:pt x="83" y="4260"/>
                  </a:lnTo>
                  <a:lnTo>
                    <a:pt x="334" y="4046"/>
                  </a:lnTo>
                  <a:cubicBezTo>
                    <a:pt x="536" y="3867"/>
                    <a:pt x="857" y="3617"/>
                    <a:pt x="1274" y="3296"/>
                  </a:cubicBezTo>
                  <a:cubicBezTo>
                    <a:pt x="2453" y="2415"/>
                    <a:pt x="3763" y="1700"/>
                    <a:pt x="5144" y="1176"/>
                  </a:cubicBezTo>
                  <a:cubicBezTo>
                    <a:pt x="6922" y="494"/>
                    <a:pt x="8808" y="153"/>
                    <a:pt x="10709" y="153"/>
                  </a:cubicBezTo>
                  <a:cubicBezTo>
                    <a:pt x="10996" y="153"/>
                    <a:pt x="11285" y="161"/>
                    <a:pt x="11573" y="176"/>
                  </a:cubicBezTo>
                  <a:cubicBezTo>
                    <a:pt x="12871" y="236"/>
                    <a:pt x="14157" y="498"/>
                    <a:pt x="15371" y="950"/>
                  </a:cubicBezTo>
                  <a:cubicBezTo>
                    <a:pt x="15681" y="1069"/>
                    <a:pt x="15978" y="1212"/>
                    <a:pt x="16264" y="1391"/>
                  </a:cubicBezTo>
                  <a:cubicBezTo>
                    <a:pt x="16550" y="1557"/>
                    <a:pt x="16776" y="1807"/>
                    <a:pt x="16907" y="2117"/>
                  </a:cubicBezTo>
                  <a:cubicBezTo>
                    <a:pt x="17026" y="2427"/>
                    <a:pt x="16967" y="2772"/>
                    <a:pt x="16752" y="3022"/>
                  </a:cubicBezTo>
                  <a:cubicBezTo>
                    <a:pt x="16526" y="3284"/>
                    <a:pt x="16252" y="3498"/>
                    <a:pt x="15931" y="3617"/>
                  </a:cubicBezTo>
                  <a:cubicBezTo>
                    <a:pt x="15716" y="3712"/>
                    <a:pt x="15502" y="3784"/>
                    <a:pt x="15288" y="3831"/>
                  </a:cubicBezTo>
                  <a:cubicBezTo>
                    <a:pt x="15085" y="3879"/>
                    <a:pt x="14859" y="3927"/>
                    <a:pt x="14645" y="3962"/>
                  </a:cubicBezTo>
                  <a:cubicBezTo>
                    <a:pt x="14204" y="4034"/>
                    <a:pt x="13764" y="4082"/>
                    <a:pt x="13323" y="4093"/>
                  </a:cubicBezTo>
                  <a:cubicBezTo>
                    <a:pt x="13252" y="4094"/>
                    <a:pt x="13180" y="4095"/>
                    <a:pt x="13109" y="4095"/>
                  </a:cubicBezTo>
                  <a:cubicBezTo>
                    <a:pt x="12323" y="4095"/>
                    <a:pt x="11537" y="4035"/>
                    <a:pt x="10751" y="3915"/>
                  </a:cubicBezTo>
                  <a:cubicBezTo>
                    <a:pt x="9918" y="3796"/>
                    <a:pt x="9120" y="3629"/>
                    <a:pt x="8335" y="3450"/>
                  </a:cubicBezTo>
                  <a:lnTo>
                    <a:pt x="7763" y="3320"/>
                  </a:lnTo>
                  <a:cubicBezTo>
                    <a:pt x="7573" y="3284"/>
                    <a:pt x="7394" y="3224"/>
                    <a:pt x="7227" y="3129"/>
                  </a:cubicBezTo>
                  <a:cubicBezTo>
                    <a:pt x="7084" y="3069"/>
                    <a:pt x="6977" y="2915"/>
                    <a:pt x="6977" y="2748"/>
                  </a:cubicBezTo>
                  <a:cubicBezTo>
                    <a:pt x="7025" y="2581"/>
                    <a:pt x="7132" y="2450"/>
                    <a:pt x="7275" y="2367"/>
                  </a:cubicBezTo>
                  <a:cubicBezTo>
                    <a:pt x="8242" y="1698"/>
                    <a:pt x="9388" y="1340"/>
                    <a:pt x="10558" y="1340"/>
                  </a:cubicBezTo>
                  <a:cubicBezTo>
                    <a:pt x="10741" y="1340"/>
                    <a:pt x="10925" y="1349"/>
                    <a:pt x="11109" y="1367"/>
                  </a:cubicBezTo>
                  <a:cubicBezTo>
                    <a:pt x="12153" y="1460"/>
                    <a:pt x="13153" y="1847"/>
                    <a:pt x="13996" y="2473"/>
                  </a:cubicBezTo>
                  <a:lnTo>
                    <a:pt x="13996" y="2473"/>
                  </a:lnTo>
                  <a:cubicBezTo>
                    <a:pt x="13477" y="2740"/>
                    <a:pt x="12901" y="2876"/>
                    <a:pt x="12322" y="2876"/>
                  </a:cubicBezTo>
                  <a:cubicBezTo>
                    <a:pt x="12107" y="2876"/>
                    <a:pt x="11893" y="2857"/>
                    <a:pt x="11680" y="2819"/>
                  </a:cubicBezTo>
                  <a:cubicBezTo>
                    <a:pt x="11466" y="2772"/>
                    <a:pt x="11263" y="2724"/>
                    <a:pt x="11061" y="2641"/>
                  </a:cubicBezTo>
                  <a:lnTo>
                    <a:pt x="10847" y="2569"/>
                  </a:lnTo>
                  <a:lnTo>
                    <a:pt x="10847" y="2569"/>
                  </a:lnTo>
                  <a:cubicBezTo>
                    <a:pt x="11109" y="2712"/>
                    <a:pt x="11394" y="2819"/>
                    <a:pt x="11692" y="2867"/>
                  </a:cubicBezTo>
                  <a:cubicBezTo>
                    <a:pt x="11935" y="2916"/>
                    <a:pt x="12180" y="2941"/>
                    <a:pt x="12426" y="2941"/>
                  </a:cubicBezTo>
                  <a:cubicBezTo>
                    <a:pt x="13011" y="2941"/>
                    <a:pt x="13592" y="2802"/>
                    <a:pt x="14121" y="2534"/>
                  </a:cubicBezTo>
                  <a:lnTo>
                    <a:pt x="14180" y="2498"/>
                  </a:lnTo>
                  <a:lnTo>
                    <a:pt x="14121" y="2450"/>
                  </a:lnTo>
                  <a:cubicBezTo>
                    <a:pt x="13264" y="1772"/>
                    <a:pt x="12216" y="1355"/>
                    <a:pt x="11132" y="1260"/>
                  </a:cubicBezTo>
                  <a:cubicBezTo>
                    <a:pt x="10920" y="1236"/>
                    <a:pt x="10707" y="1224"/>
                    <a:pt x="10495" y="1224"/>
                  </a:cubicBezTo>
                  <a:cubicBezTo>
                    <a:pt x="9319" y="1224"/>
                    <a:pt x="8170" y="1584"/>
                    <a:pt x="7192" y="2260"/>
                  </a:cubicBezTo>
                  <a:cubicBezTo>
                    <a:pt x="7013" y="2355"/>
                    <a:pt x="6882" y="2534"/>
                    <a:pt x="6834" y="2748"/>
                  </a:cubicBezTo>
                  <a:cubicBezTo>
                    <a:pt x="6822" y="2855"/>
                    <a:pt x="6858" y="2974"/>
                    <a:pt x="6930" y="3069"/>
                  </a:cubicBezTo>
                  <a:cubicBezTo>
                    <a:pt x="6989" y="3153"/>
                    <a:pt x="7072" y="3224"/>
                    <a:pt x="7156" y="3272"/>
                  </a:cubicBezTo>
                  <a:cubicBezTo>
                    <a:pt x="7334" y="3367"/>
                    <a:pt x="7537" y="3439"/>
                    <a:pt x="7739" y="3474"/>
                  </a:cubicBezTo>
                  <a:lnTo>
                    <a:pt x="8311" y="3605"/>
                  </a:lnTo>
                  <a:cubicBezTo>
                    <a:pt x="9085" y="3784"/>
                    <a:pt x="9894" y="3962"/>
                    <a:pt x="10728" y="4082"/>
                  </a:cubicBezTo>
                  <a:cubicBezTo>
                    <a:pt x="11514" y="4213"/>
                    <a:pt x="12310" y="4273"/>
                    <a:pt x="13107" y="4273"/>
                  </a:cubicBezTo>
                  <a:cubicBezTo>
                    <a:pt x="13179" y="4273"/>
                    <a:pt x="13251" y="4273"/>
                    <a:pt x="13323" y="4272"/>
                  </a:cubicBezTo>
                  <a:cubicBezTo>
                    <a:pt x="13776" y="4260"/>
                    <a:pt x="14228" y="4212"/>
                    <a:pt x="14669" y="4141"/>
                  </a:cubicBezTo>
                  <a:cubicBezTo>
                    <a:pt x="14895" y="4105"/>
                    <a:pt x="15109" y="4058"/>
                    <a:pt x="15335" y="3998"/>
                  </a:cubicBezTo>
                  <a:cubicBezTo>
                    <a:pt x="15562" y="3951"/>
                    <a:pt x="15788" y="3879"/>
                    <a:pt x="16002" y="3784"/>
                  </a:cubicBezTo>
                  <a:cubicBezTo>
                    <a:pt x="16347" y="3641"/>
                    <a:pt x="16645" y="3427"/>
                    <a:pt x="16883" y="3141"/>
                  </a:cubicBezTo>
                  <a:cubicBezTo>
                    <a:pt x="17133" y="2843"/>
                    <a:pt x="17205" y="2438"/>
                    <a:pt x="17074" y="2069"/>
                  </a:cubicBezTo>
                  <a:cubicBezTo>
                    <a:pt x="16919" y="1736"/>
                    <a:pt x="16669" y="1450"/>
                    <a:pt x="16359" y="1272"/>
                  </a:cubicBezTo>
                  <a:cubicBezTo>
                    <a:pt x="16062" y="1081"/>
                    <a:pt x="15752" y="926"/>
                    <a:pt x="15419" y="807"/>
                  </a:cubicBezTo>
                  <a:cubicBezTo>
                    <a:pt x="14192" y="355"/>
                    <a:pt x="12907" y="81"/>
                    <a:pt x="11597" y="21"/>
                  </a:cubicBezTo>
                  <a:cubicBezTo>
                    <a:pt x="11329" y="8"/>
                    <a:pt x="11062" y="1"/>
                    <a:pt x="1079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3701650" y="2892150"/>
              <a:ext cx="124150" cy="141525"/>
            </a:xfrm>
            <a:custGeom>
              <a:avLst/>
              <a:gdLst/>
              <a:ahLst/>
              <a:cxnLst/>
              <a:rect l="l" t="t" r="r" b="b"/>
              <a:pathLst>
                <a:path w="4966" h="5661" extrusionOk="0">
                  <a:moveTo>
                    <a:pt x="4715" y="1"/>
                  </a:moveTo>
                  <a:lnTo>
                    <a:pt x="4715" y="1"/>
                  </a:lnTo>
                  <a:cubicBezTo>
                    <a:pt x="4822" y="382"/>
                    <a:pt x="4858" y="786"/>
                    <a:pt x="4822" y="1179"/>
                  </a:cubicBezTo>
                  <a:cubicBezTo>
                    <a:pt x="4655" y="2132"/>
                    <a:pt x="4191" y="3001"/>
                    <a:pt x="3489" y="3668"/>
                  </a:cubicBezTo>
                  <a:cubicBezTo>
                    <a:pt x="3131" y="4061"/>
                    <a:pt x="2727" y="4406"/>
                    <a:pt x="2298" y="4715"/>
                  </a:cubicBezTo>
                  <a:cubicBezTo>
                    <a:pt x="1929" y="4954"/>
                    <a:pt x="1548" y="5144"/>
                    <a:pt x="1143" y="5299"/>
                  </a:cubicBezTo>
                  <a:cubicBezTo>
                    <a:pt x="453" y="5561"/>
                    <a:pt x="0" y="5632"/>
                    <a:pt x="0" y="5656"/>
                  </a:cubicBezTo>
                  <a:cubicBezTo>
                    <a:pt x="29" y="5659"/>
                    <a:pt x="58" y="5661"/>
                    <a:pt x="86" y="5661"/>
                  </a:cubicBezTo>
                  <a:cubicBezTo>
                    <a:pt x="165" y="5661"/>
                    <a:pt x="243" y="5650"/>
                    <a:pt x="322" y="5632"/>
                  </a:cubicBezTo>
                  <a:cubicBezTo>
                    <a:pt x="607" y="5585"/>
                    <a:pt x="905" y="5513"/>
                    <a:pt x="1179" y="5418"/>
                  </a:cubicBezTo>
                  <a:cubicBezTo>
                    <a:pt x="1607" y="5275"/>
                    <a:pt x="2000" y="5073"/>
                    <a:pt x="2369" y="4835"/>
                  </a:cubicBezTo>
                  <a:cubicBezTo>
                    <a:pt x="2834" y="4537"/>
                    <a:pt x="3239" y="4192"/>
                    <a:pt x="3608" y="3787"/>
                  </a:cubicBezTo>
                  <a:cubicBezTo>
                    <a:pt x="4334" y="3096"/>
                    <a:pt x="4798" y="2179"/>
                    <a:pt x="4929" y="1191"/>
                  </a:cubicBezTo>
                  <a:cubicBezTo>
                    <a:pt x="4965" y="894"/>
                    <a:pt x="4929" y="584"/>
                    <a:pt x="4846" y="298"/>
                  </a:cubicBezTo>
                  <a:cubicBezTo>
                    <a:pt x="4822" y="191"/>
                    <a:pt x="4775" y="96"/>
                    <a:pt x="471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3934400" y="2928750"/>
              <a:ext cx="495025" cy="104825"/>
            </a:xfrm>
            <a:custGeom>
              <a:avLst/>
              <a:gdLst/>
              <a:ahLst/>
              <a:cxnLst/>
              <a:rect l="l" t="t" r="r" b="b"/>
              <a:pathLst>
                <a:path w="19801" h="4193" extrusionOk="0">
                  <a:moveTo>
                    <a:pt x="7587" y="1"/>
                  </a:moveTo>
                  <a:cubicBezTo>
                    <a:pt x="6888" y="1"/>
                    <a:pt x="6188" y="105"/>
                    <a:pt x="5513" y="311"/>
                  </a:cubicBezTo>
                  <a:cubicBezTo>
                    <a:pt x="4370" y="668"/>
                    <a:pt x="3311" y="1215"/>
                    <a:pt x="2358" y="1942"/>
                  </a:cubicBezTo>
                  <a:cubicBezTo>
                    <a:pt x="1727" y="2430"/>
                    <a:pt x="1132" y="2954"/>
                    <a:pt x="584" y="3537"/>
                  </a:cubicBezTo>
                  <a:cubicBezTo>
                    <a:pt x="382" y="3740"/>
                    <a:pt x="239" y="3906"/>
                    <a:pt x="144" y="4013"/>
                  </a:cubicBezTo>
                  <a:cubicBezTo>
                    <a:pt x="84" y="4061"/>
                    <a:pt x="37" y="4121"/>
                    <a:pt x="1" y="4192"/>
                  </a:cubicBezTo>
                  <a:cubicBezTo>
                    <a:pt x="60" y="4144"/>
                    <a:pt x="120" y="4097"/>
                    <a:pt x="168" y="4037"/>
                  </a:cubicBezTo>
                  <a:lnTo>
                    <a:pt x="632" y="3585"/>
                  </a:lnTo>
                  <a:cubicBezTo>
                    <a:pt x="1191" y="3025"/>
                    <a:pt x="1799" y="2513"/>
                    <a:pt x="2430" y="2037"/>
                  </a:cubicBezTo>
                  <a:cubicBezTo>
                    <a:pt x="3370" y="1335"/>
                    <a:pt x="4430" y="799"/>
                    <a:pt x="5549" y="453"/>
                  </a:cubicBezTo>
                  <a:cubicBezTo>
                    <a:pt x="6201" y="262"/>
                    <a:pt x="6875" y="167"/>
                    <a:pt x="7547" y="167"/>
                  </a:cubicBezTo>
                  <a:cubicBezTo>
                    <a:pt x="8298" y="167"/>
                    <a:pt x="9048" y="286"/>
                    <a:pt x="9764" y="525"/>
                  </a:cubicBezTo>
                  <a:cubicBezTo>
                    <a:pt x="10455" y="787"/>
                    <a:pt x="11097" y="1168"/>
                    <a:pt x="11657" y="1644"/>
                  </a:cubicBezTo>
                  <a:cubicBezTo>
                    <a:pt x="12229" y="2097"/>
                    <a:pt x="12860" y="2513"/>
                    <a:pt x="13550" y="2573"/>
                  </a:cubicBezTo>
                  <a:cubicBezTo>
                    <a:pt x="13672" y="2580"/>
                    <a:pt x="13794" y="2583"/>
                    <a:pt x="13915" y="2583"/>
                  </a:cubicBezTo>
                  <a:cubicBezTo>
                    <a:pt x="14432" y="2583"/>
                    <a:pt x="14942" y="2522"/>
                    <a:pt x="15443" y="2406"/>
                  </a:cubicBezTo>
                  <a:cubicBezTo>
                    <a:pt x="15751" y="2338"/>
                    <a:pt x="16062" y="2305"/>
                    <a:pt x="16371" y="2305"/>
                  </a:cubicBezTo>
                  <a:cubicBezTo>
                    <a:pt x="16600" y="2305"/>
                    <a:pt x="16827" y="2323"/>
                    <a:pt x="17051" y="2358"/>
                  </a:cubicBezTo>
                  <a:cubicBezTo>
                    <a:pt x="17836" y="2478"/>
                    <a:pt x="18575" y="2811"/>
                    <a:pt x="19182" y="3323"/>
                  </a:cubicBezTo>
                  <a:cubicBezTo>
                    <a:pt x="19396" y="3513"/>
                    <a:pt x="19610" y="3716"/>
                    <a:pt x="19801" y="3930"/>
                  </a:cubicBezTo>
                  <a:cubicBezTo>
                    <a:pt x="19646" y="3680"/>
                    <a:pt x="19456" y="3454"/>
                    <a:pt x="19218" y="3263"/>
                  </a:cubicBezTo>
                  <a:cubicBezTo>
                    <a:pt x="18610" y="2728"/>
                    <a:pt x="17872" y="2370"/>
                    <a:pt x="17074" y="2239"/>
                  </a:cubicBezTo>
                  <a:cubicBezTo>
                    <a:pt x="16825" y="2196"/>
                    <a:pt x="16572" y="2175"/>
                    <a:pt x="16320" y="2175"/>
                  </a:cubicBezTo>
                  <a:cubicBezTo>
                    <a:pt x="16019" y="2175"/>
                    <a:pt x="15717" y="2205"/>
                    <a:pt x="15419" y="2263"/>
                  </a:cubicBezTo>
                  <a:cubicBezTo>
                    <a:pt x="14929" y="2369"/>
                    <a:pt x="14423" y="2428"/>
                    <a:pt x="13920" y="2428"/>
                  </a:cubicBezTo>
                  <a:cubicBezTo>
                    <a:pt x="13800" y="2428"/>
                    <a:pt x="13681" y="2425"/>
                    <a:pt x="13562" y="2418"/>
                  </a:cubicBezTo>
                  <a:cubicBezTo>
                    <a:pt x="12907" y="2358"/>
                    <a:pt x="12324" y="1954"/>
                    <a:pt x="11752" y="1513"/>
                  </a:cubicBezTo>
                  <a:cubicBezTo>
                    <a:pt x="11181" y="1025"/>
                    <a:pt x="10526" y="632"/>
                    <a:pt x="9823" y="370"/>
                  </a:cubicBezTo>
                  <a:cubicBezTo>
                    <a:pt x="9099" y="123"/>
                    <a:pt x="8343" y="1"/>
                    <a:pt x="758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4437750" y="2887675"/>
              <a:ext cx="536400" cy="136375"/>
            </a:xfrm>
            <a:custGeom>
              <a:avLst/>
              <a:gdLst/>
              <a:ahLst/>
              <a:cxnLst/>
              <a:rect l="l" t="t" r="r" b="b"/>
              <a:pathLst>
                <a:path w="21456" h="5455" extrusionOk="0">
                  <a:moveTo>
                    <a:pt x="21455" y="1"/>
                  </a:moveTo>
                  <a:lnTo>
                    <a:pt x="21455" y="1"/>
                  </a:lnTo>
                  <a:cubicBezTo>
                    <a:pt x="21396" y="61"/>
                    <a:pt x="21336" y="132"/>
                    <a:pt x="21289" y="203"/>
                  </a:cubicBezTo>
                  <a:cubicBezTo>
                    <a:pt x="21170" y="322"/>
                    <a:pt x="21027" y="525"/>
                    <a:pt x="20801" y="739"/>
                  </a:cubicBezTo>
                  <a:cubicBezTo>
                    <a:pt x="20193" y="1370"/>
                    <a:pt x="19515" y="1942"/>
                    <a:pt x="18800" y="2454"/>
                  </a:cubicBezTo>
                  <a:cubicBezTo>
                    <a:pt x="17729" y="3204"/>
                    <a:pt x="16574" y="3835"/>
                    <a:pt x="15359" y="4311"/>
                  </a:cubicBezTo>
                  <a:cubicBezTo>
                    <a:pt x="14657" y="4597"/>
                    <a:pt x="13919" y="4835"/>
                    <a:pt x="13169" y="5002"/>
                  </a:cubicBezTo>
                  <a:cubicBezTo>
                    <a:pt x="12359" y="5192"/>
                    <a:pt x="11537" y="5311"/>
                    <a:pt x="10716" y="5323"/>
                  </a:cubicBezTo>
                  <a:cubicBezTo>
                    <a:pt x="9120" y="5311"/>
                    <a:pt x="7537" y="4978"/>
                    <a:pt x="6061" y="4359"/>
                  </a:cubicBezTo>
                  <a:cubicBezTo>
                    <a:pt x="4858" y="3871"/>
                    <a:pt x="3715" y="3228"/>
                    <a:pt x="2655" y="2466"/>
                  </a:cubicBezTo>
                  <a:cubicBezTo>
                    <a:pt x="1941" y="1954"/>
                    <a:pt x="1274" y="1370"/>
                    <a:pt x="655" y="739"/>
                  </a:cubicBezTo>
                  <a:cubicBezTo>
                    <a:pt x="441" y="525"/>
                    <a:pt x="286" y="322"/>
                    <a:pt x="179" y="203"/>
                  </a:cubicBezTo>
                  <a:cubicBezTo>
                    <a:pt x="119" y="144"/>
                    <a:pt x="60" y="84"/>
                    <a:pt x="0" y="25"/>
                  </a:cubicBezTo>
                  <a:lnTo>
                    <a:pt x="0" y="25"/>
                  </a:lnTo>
                  <a:cubicBezTo>
                    <a:pt x="48" y="96"/>
                    <a:pt x="96" y="168"/>
                    <a:pt x="143" y="227"/>
                  </a:cubicBezTo>
                  <a:cubicBezTo>
                    <a:pt x="250" y="358"/>
                    <a:pt x="393" y="561"/>
                    <a:pt x="608" y="775"/>
                  </a:cubicBezTo>
                  <a:cubicBezTo>
                    <a:pt x="1215" y="1442"/>
                    <a:pt x="1870" y="2037"/>
                    <a:pt x="2584" y="2561"/>
                  </a:cubicBezTo>
                  <a:cubicBezTo>
                    <a:pt x="3644" y="3347"/>
                    <a:pt x="4787" y="3990"/>
                    <a:pt x="6001" y="4490"/>
                  </a:cubicBezTo>
                  <a:cubicBezTo>
                    <a:pt x="7501" y="5121"/>
                    <a:pt x="9097" y="5442"/>
                    <a:pt x="10716" y="5454"/>
                  </a:cubicBezTo>
                  <a:cubicBezTo>
                    <a:pt x="11561" y="5430"/>
                    <a:pt x="12383" y="5323"/>
                    <a:pt x="13204" y="5133"/>
                  </a:cubicBezTo>
                  <a:cubicBezTo>
                    <a:pt x="13954" y="4954"/>
                    <a:pt x="14705" y="4716"/>
                    <a:pt x="15419" y="4418"/>
                  </a:cubicBezTo>
                  <a:cubicBezTo>
                    <a:pt x="16645" y="3930"/>
                    <a:pt x="17800" y="3287"/>
                    <a:pt x="18860" y="2513"/>
                  </a:cubicBezTo>
                  <a:cubicBezTo>
                    <a:pt x="19586" y="2001"/>
                    <a:pt x="20253" y="1406"/>
                    <a:pt x="20848" y="751"/>
                  </a:cubicBezTo>
                  <a:cubicBezTo>
                    <a:pt x="21015" y="572"/>
                    <a:pt x="21170" y="394"/>
                    <a:pt x="21312" y="203"/>
                  </a:cubicBezTo>
                  <a:cubicBezTo>
                    <a:pt x="21372" y="132"/>
                    <a:pt x="21420" y="72"/>
                    <a:pt x="2145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4557100" y="2886200"/>
              <a:ext cx="339350" cy="61350"/>
            </a:xfrm>
            <a:custGeom>
              <a:avLst/>
              <a:gdLst/>
              <a:ahLst/>
              <a:cxnLst/>
              <a:rect l="l" t="t" r="r" b="b"/>
              <a:pathLst>
                <a:path w="13574" h="2454" extrusionOk="0">
                  <a:moveTo>
                    <a:pt x="13574" y="0"/>
                  </a:moveTo>
                  <a:lnTo>
                    <a:pt x="13574" y="0"/>
                  </a:lnTo>
                  <a:cubicBezTo>
                    <a:pt x="13395" y="72"/>
                    <a:pt x="13229" y="167"/>
                    <a:pt x="13074" y="274"/>
                  </a:cubicBezTo>
                  <a:cubicBezTo>
                    <a:pt x="12752" y="465"/>
                    <a:pt x="12288" y="715"/>
                    <a:pt x="11693" y="989"/>
                  </a:cubicBezTo>
                  <a:cubicBezTo>
                    <a:pt x="11002" y="1322"/>
                    <a:pt x="10288" y="1608"/>
                    <a:pt x="9550" y="1834"/>
                  </a:cubicBezTo>
                  <a:cubicBezTo>
                    <a:pt x="8657" y="2120"/>
                    <a:pt x="7728" y="2275"/>
                    <a:pt x="6787" y="2286"/>
                  </a:cubicBezTo>
                  <a:cubicBezTo>
                    <a:pt x="5073" y="2251"/>
                    <a:pt x="3394" y="1834"/>
                    <a:pt x="1858" y="1096"/>
                  </a:cubicBezTo>
                  <a:cubicBezTo>
                    <a:pt x="1394" y="870"/>
                    <a:pt x="929" y="620"/>
                    <a:pt x="489" y="346"/>
                  </a:cubicBezTo>
                  <a:cubicBezTo>
                    <a:pt x="334" y="239"/>
                    <a:pt x="167" y="143"/>
                    <a:pt x="1" y="60"/>
                  </a:cubicBezTo>
                  <a:lnTo>
                    <a:pt x="1" y="60"/>
                  </a:lnTo>
                  <a:cubicBezTo>
                    <a:pt x="36" y="96"/>
                    <a:pt x="72" y="120"/>
                    <a:pt x="120" y="155"/>
                  </a:cubicBezTo>
                  <a:cubicBezTo>
                    <a:pt x="191" y="215"/>
                    <a:pt x="298" y="298"/>
                    <a:pt x="453" y="405"/>
                  </a:cubicBezTo>
                  <a:cubicBezTo>
                    <a:pt x="882" y="703"/>
                    <a:pt x="1334" y="965"/>
                    <a:pt x="1810" y="1191"/>
                  </a:cubicBezTo>
                  <a:cubicBezTo>
                    <a:pt x="3346" y="1989"/>
                    <a:pt x="5049" y="2417"/>
                    <a:pt x="6787" y="2453"/>
                  </a:cubicBezTo>
                  <a:cubicBezTo>
                    <a:pt x="7740" y="2441"/>
                    <a:pt x="8692" y="2275"/>
                    <a:pt x="9597" y="1977"/>
                  </a:cubicBezTo>
                  <a:cubicBezTo>
                    <a:pt x="10335" y="1739"/>
                    <a:pt x="11050" y="1453"/>
                    <a:pt x="11740" y="1096"/>
                  </a:cubicBezTo>
                  <a:cubicBezTo>
                    <a:pt x="12217" y="870"/>
                    <a:pt x="12669" y="608"/>
                    <a:pt x="13109" y="334"/>
                  </a:cubicBezTo>
                  <a:cubicBezTo>
                    <a:pt x="13264" y="227"/>
                    <a:pt x="13383" y="143"/>
                    <a:pt x="13455" y="96"/>
                  </a:cubicBezTo>
                  <a:cubicBezTo>
                    <a:pt x="13538" y="36"/>
                    <a:pt x="13574" y="0"/>
                    <a:pt x="135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4897625" y="2897875"/>
              <a:ext cx="344125" cy="137475"/>
            </a:xfrm>
            <a:custGeom>
              <a:avLst/>
              <a:gdLst/>
              <a:ahLst/>
              <a:cxnLst/>
              <a:rect l="l" t="t" r="r" b="b"/>
              <a:pathLst>
                <a:path w="13765" h="5499" extrusionOk="0">
                  <a:moveTo>
                    <a:pt x="11984" y="1"/>
                  </a:moveTo>
                  <a:cubicBezTo>
                    <a:pt x="11826" y="1"/>
                    <a:pt x="11669" y="4"/>
                    <a:pt x="11514" y="10"/>
                  </a:cubicBezTo>
                  <a:lnTo>
                    <a:pt x="10966" y="34"/>
                  </a:lnTo>
                  <a:lnTo>
                    <a:pt x="10383" y="93"/>
                  </a:lnTo>
                  <a:cubicBezTo>
                    <a:pt x="9978" y="117"/>
                    <a:pt x="9549" y="212"/>
                    <a:pt x="9097" y="284"/>
                  </a:cubicBezTo>
                  <a:cubicBezTo>
                    <a:pt x="8109" y="486"/>
                    <a:pt x="7156" y="772"/>
                    <a:pt x="6227" y="1129"/>
                  </a:cubicBezTo>
                  <a:cubicBezTo>
                    <a:pt x="5299" y="1498"/>
                    <a:pt x="4394" y="1939"/>
                    <a:pt x="3537" y="2450"/>
                  </a:cubicBezTo>
                  <a:cubicBezTo>
                    <a:pt x="3156" y="2712"/>
                    <a:pt x="2787" y="2939"/>
                    <a:pt x="2465" y="3189"/>
                  </a:cubicBezTo>
                  <a:cubicBezTo>
                    <a:pt x="2310" y="3308"/>
                    <a:pt x="2132" y="3427"/>
                    <a:pt x="1989" y="3546"/>
                  </a:cubicBezTo>
                  <a:lnTo>
                    <a:pt x="1572" y="3891"/>
                  </a:lnTo>
                  <a:cubicBezTo>
                    <a:pt x="1298" y="4117"/>
                    <a:pt x="1072" y="4344"/>
                    <a:pt x="870" y="4534"/>
                  </a:cubicBezTo>
                  <a:lnTo>
                    <a:pt x="596" y="4808"/>
                  </a:lnTo>
                  <a:lnTo>
                    <a:pt x="381" y="5046"/>
                  </a:lnTo>
                  <a:lnTo>
                    <a:pt x="96" y="5368"/>
                  </a:lnTo>
                  <a:cubicBezTo>
                    <a:pt x="24" y="5451"/>
                    <a:pt x="0" y="5498"/>
                    <a:pt x="0" y="5498"/>
                  </a:cubicBezTo>
                  <a:cubicBezTo>
                    <a:pt x="36" y="5463"/>
                    <a:pt x="84" y="5427"/>
                    <a:pt x="120" y="5391"/>
                  </a:cubicBezTo>
                  <a:lnTo>
                    <a:pt x="441" y="5070"/>
                  </a:lnTo>
                  <a:lnTo>
                    <a:pt x="655" y="4844"/>
                  </a:lnTo>
                  <a:lnTo>
                    <a:pt x="941" y="4582"/>
                  </a:lnTo>
                  <a:cubicBezTo>
                    <a:pt x="1143" y="4403"/>
                    <a:pt x="1370" y="4177"/>
                    <a:pt x="1644" y="3974"/>
                  </a:cubicBezTo>
                  <a:lnTo>
                    <a:pt x="2048" y="3605"/>
                  </a:lnTo>
                  <a:lnTo>
                    <a:pt x="2536" y="3260"/>
                  </a:lnTo>
                  <a:cubicBezTo>
                    <a:pt x="2858" y="3022"/>
                    <a:pt x="3227" y="2808"/>
                    <a:pt x="3608" y="2558"/>
                  </a:cubicBezTo>
                  <a:cubicBezTo>
                    <a:pt x="4465" y="2058"/>
                    <a:pt x="5358" y="1617"/>
                    <a:pt x="6275" y="1248"/>
                  </a:cubicBezTo>
                  <a:cubicBezTo>
                    <a:pt x="7192" y="891"/>
                    <a:pt x="8144" y="605"/>
                    <a:pt x="9121" y="403"/>
                  </a:cubicBezTo>
                  <a:cubicBezTo>
                    <a:pt x="9573" y="319"/>
                    <a:pt x="10002" y="224"/>
                    <a:pt x="10407" y="188"/>
                  </a:cubicBezTo>
                  <a:lnTo>
                    <a:pt x="10978" y="129"/>
                  </a:lnTo>
                  <a:lnTo>
                    <a:pt x="11526" y="93"/>
                  </a:lnTo>
                  <a:lnTo>
                    <a:pt x="12835" y="93"/>
                  </a:lnTo>
                  <a:lnTo>
                    <a:pt x="13157" y="117"/>
                  </a:lnTo>
                  <a:lnTo>
                    <a:pt x="13609" y="141"/>
                  </a:lnTo>
                  <a:lnTo>
                    <a:pt x="13764" y="141"/>
                  </a:lnTo>
                  <a:cubicBezTo>
                    <a:pt x="13730" y="132"/>
                    <a:pt x="13691" y="124"/>
                    <a:pt x="13649" y="124"/>
                  </a:cubicBezTo>
                  <a:cubicBezTo>
                    <a:pt x="13632" y="124"/>
                    <a:pt x="13615" y="125"/>
                    <a:pt x="13597" y="129"/>
                  </a:cubicBezTo>
                  <a:lnTo>
                    <a:pt x="13157" y="69"/>
                  </a:lnTo>
                  <a:lnTo>
                    <a:pt x="12835" y="34"/>
                  </a:lnTo>
                  <a:lnTo>
                    <a:pt x="12454" y="10"/>
                  </a:lnTo>
                  <a:cubicBezTo>
                    <a:pt x="12300" y="4"/>
                    <a:pt x="12142" y="1"/>
                    <a:pt x="119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5186650" y="2872200"/>
              <a:ext cx="200650" cy="159875"/>
            </a:xfrm>
            <a:custGeom>
              <a:avLst/>
              <a:gdLst/>
              <a:ahLst/>
              <a:cxnLst/>
              <a:rect l="l" t="t" r="r" b="b"/>
              <a:pathLst>
                <a:path w="8026" h="6395" extrusionOk="0">
                  <a:moveTo>
                    <a:pt x="8025" y="1"/>
                  </a:moveTo>
                  <a:cubicBezTo>
                    <a:pt x="7739" y="1823"/>
                    <a:pt x="6656" y="3430"/>
                    <a:pt x="5061" y="4359"/>
                  </a:cubicBezTo>
                  <a:cubicBezTo>
                    <a:pt x="3953" y="5025"/>
                    <a:pt x="2775" y="5549"/>
                    <a:pt x="1536" y="5894"/>
                  </a:cubicBezTo>
                  <a:lnTo>
                    <a:pt x="405" y="6252"/>
                  </a:lnTo>
                  <a:cubicBezTo>
                    <a:pt x="274" y="6275"/>
                    <a:pt x="131" y="6335"/>
                    <a:pt x="0" y="6395"/>
                  </a:cubicBezTo>
                  <a:cubicBezTo>
                    <a:pt x="143" y="6383"/>
                    <a:pt x="286" y="6347"/>
                    <a:pt x="429" y="6311"/>
                  </a:cubicBezTo>
                  <a:cubicBezTo>
                    <a:pt x="703" y="6252"/>
                    <a:pt x="1084" y="6144"/>
                    <a:pt x="1560" y="6014"/>
                  </a:cubicBezTo>
                  <a:cubicBezTo>
                    <a:pt x="2822" y="5680"/>
                    <a:pt x="4025" y="5168"/>
                    <a:pt x="5144" y="4490"/>
                  </a:cubicBezTo>
                  <a:cubicBezTo>
                    <a:pt x="6251" y="3787"/>
                    <a:pt x="7132" y="2775"/>
                    <a:pt x="7680" y="1572"/>
                  </a:cubicBezTo>
                  <a:cubicBezTo>
                    <a:pt x="7835" y="1215"/>
                    <a:pt x="7942" y="822"/>
                    <a:pt x="8001" y="429"/>
                  </a:cubicBezTo>
                  <a:cubicBezTo>
                    <a:pt x="8013" y="322"/>
                    <a:pt x="8025" y="227"/>
                    <a:pt x="8025" y="108"/>
                  </a:cubicBezTo>
                  <a:lnTo>
                    <a:pt x="8025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3807000" y="2901850"/>
              <a:ext cx="683750" cy="132600"/>
            </a:xfrm>
            <a:custGeom>
              <a:avLst/>
              <a:gdLst/>
              <a:ahLst/>
              <a:cxnLst/>
              <a:rect l="l" t="t" r="r" b="b"/>
              <a:pathLst>
                <a:path w="27350" h="5304" extrusionOk="0">
                  <a:moveTo>
                    <a:pt x="12390" y="0"/>
                  </a:moveTo>
                  <a:cubicBezTo>
                    <a:pt x="10865" y="0"/>
                    <a:pt x="9351" y="292"/>
                    <a:pt x="7919" y="863"/>
                  </a:cubicBezTo>
                  <a:cubicBezTo>
                    <a:pt x="7133" y="1160"/>
                    <a:pt x="6359" y="1518"/>
                    <a:pt x="5621" y="1922"/>
                  </a:cubicBezTo>
                  <a:cubicBezTo>
                    <a:pt x="4918" y="2280"/>
                    <a:pt x="4275" y="2649"/>
                    <a:pt x="3692" y="2982"/>
                  </a:cubicBezTo>
                  <a:cubicBezTo>
                    <a:pt x="2525" y="3661"/>
                    <a:pt x="1620" y="4244"/>
                    <a:pt x="977" y="4649"/>
                  </a:cubicBezTo>
                  <a:cubicBezTo>
                    <a:pt x="656" y="4851"/>
                    <a:pt x="418" y="5018"/>
                    <a:pt x="251" y="5125"/>
                  </a:cubicBezTo>
                  <a:lnTo>
                    <a:pt x="72" y="5256"/>
                  </a:lnTo>
                  <a:cubicBezTo>
                    <a:pt x="49" y="5268"/>
                    <a:pt x="25" y="5292"/>
                    <a:pt x="1" y="5304"/>
                  </a:cubicBezTo>
                  <a:cubicBezTo>
                    <a:pt x="13" y="5304"/>
                    <a:pt x="37" y="5292"/>
                    <a:pt x="72" y="5268"/>
                  </a:cubicBezTo>
                  <a:lnTo>
                    <a:pt x="275" y="5149"/>
                  </a:lnTo>
                  <a:lnTo>
                    <a:pt x="1013" y="4697"/>
                  </a:lnTo>
                  <a:cubicBezTo>
                    <a:pt x="1644" y="4316"/>
                    <a:pt x="2585" y="3756"/>
                    <a:pt x="3751" y="3089"/>
                  </a:cubicBezTo>
                  <a:cubicBezTo>
                    <a:pt x="4335" y="2768"/>
                    <a:pt x="4978" y="2411"/>
                    <a:pt x="5680" y="2053"/>
                  </a:cubicBezTo>
                  <a:cubicBezTo>
                    <a:pt x="6418" y="1660"/>
                    <a:pt x="7192" y="1315"/>
                    <a:pt x="7978" y="1018"/>
                  </a:cubicBezTo>
                  <a:cubicBezTo>
                    <a:pt x="9380" y="466"/>
                    <a:pt x="10871" y="179"/>
                    <a:pt x="12374" y="179"/>
                  </a:cubicBezTo>
                  <a:cubicBezTo>
                    <a:pt x="12786" y="179"/>
                    <a:pt x="13198" y="200"/>
                    <a:pt x="13610" y="244"/>
                  </a:cubicBezTo>
                  <a:cubicBezTo>
                    <a:pt x="14598" y="386"/>
                    <a:pt x="15562" y="625"/>
                    <a:pt x="16503" y="934"/>
                  </a:cubicBezTo>
                  <a:cubicBezTo>
                    <a:pt x="17396" y="1232"/>
                    <a:pt x="18301" y="1458"/>
                    <a:pt x="19218" y="1613"/>
                  </a:cubicBezTo>
                  <a:cubicBezTo>
                    <a:pt x="20111" y="1768"/>
                    <a:pt x="20944" y="1875"/>
                    <a:pt x="21718" y="1994"/>
                  </a:cubicBezTo>
                  <a:cubicBezTo>
                    <a:pt x="22444" y="2101"/>
                    <a:pt x="23159" y="2256"/>
                    <a:pt x="23861" y="2458"/>
                  </a:cubicBezTo>
                  <a:cubicBezTo>
                    <a:pt x="24873" y="2756"/>
                    <a:pt x="25814" y="3280"/>
                    <a:pt x="26600" y="3994"/>
                  </a:cubicBezTo>
                  <a:cubicBezTo>
                    <a:pt x="26873" y="4268"/>
                    <a:pt x="27123" y="4566"/>
                    <a:pt x="27350" y="4887"/>
                  </a:cubicBezTo>
                  <a:cubicBezTo>
                    <a:pt x="27159" y="4530"/>
                    <a:pt x="26933" y="4220"/>
                    <a:pt x="26647" y="3946"/>
                  </a:cubicBezTo>
                  <a:cubicBezTo>
                    <a:pt x="25873" y="3208"/>
                    <a:pt x="24921" y="2649"/>
                    <a:pt x="23897" y="2339"/>
                  </a:cubicBezTo>
                  <a:cubicBezTo>
                    <a:pt x="23194" y="2125"/>
                    <a:pt x="22468" y="1958"/>
                    <a:pt x="21742" y="1851"/>
                  </a:cubicBezTo>
                  <a:cubicBezTo>
                    <a:pt x="20968" y="1720"/>
                    <a:pt x="20123" y="1613"/>
                    <a:pt x="19253" y="1458"/>
                  </a:cubicBezTo>
                  <a:cubicBezTo>
                    <a:pt x="18337" y="1291"/>
                    <a:pt x="17444" y="1065"/>
                    <a:pt x="16563" y="767"/>
                  </a:cubicBezTo>
                  <a:cubicBezTo>
                    <a:pt x="15610" y="458"/>
                    <a:pt x="14634" y="220"/>
                    <a:pt x="13634" y="65"/>
                  </a:cubicBezTo>
                  <a:cubicBezTo>
                    <a:pt x="13219" y="22"/>
                    <a:pt x="12804" y="0"/>
                    <a:pt x="1239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3554600" y="2888275"/>
              <a:ext cx="170875" cy="146475"/>
            </a:xfrm>
            <a:custGeom>
              <a:avLst/>
              <a:gdLst/>
              <a:ahLst/>
              <a:cxnLst/>
              <a:rect l="l" t="t" r="r" b="b"/>
              <a:pathLst>
                <a:path w="6835" h="5859" extrusionOk="0">
                  <a:moveTo>
                    <a:pt x="6835" y="1"/>
                  </a:moveTo>
                  <a:lnTo>
                    <a:pt x="6835" y="1"/>
                  </a:lnTo>
                  <a:cubicBezTo>
                    <a:pt x="6739" y="465"/>
                    <a:pt x="6597" y="918"/>
                    <a:pt x="6430" y="1346"/>
                  </a:cubicBezTo>
                  <a:cubicBezTo>
                    <a:pt x="6001" y="2382"/>
                    <a:pt x="5275" y="3275"/>
                    <a:pt x="4358" y="3918"/>
                  </a:cubicBezTo>
                  <a:cubicBezTo>
                    <a:pt x="3394" y="4513"/>
                    <a:pt x="2382" y="5001"/>
                    <a:pt x="1322" y="5371"/>
                  </a:cubicBezTo>
                  <a:lnTo>
                    <a:pt x="358" y="5716"/>
                  </a:lnTo>
                  <a:cubicBezTo>
                    <a:pt x="227" y="5752"/>
                    <a:pt x="108" y="5799"/>
                    <a:pt x="0" y="5859"/>
                  </a:cubicBezTo>
                  <a:cubicBezTo>
                    <a:pt x="120" y="5847"/>
                    <a:pt x="250" y="5823"/>
                    <a:pt x="370" y="5775"/>
                  </a:cubicBezTo>
                  <a:cubicBezTo>
                    <a:pt x="608" y="5716"/>
                    <a:pt x="941" y="5621"/>
                    <a:pt x="1358" y="5478"/>
                  </a:cubicBezTo>
                  <a:cubicBezTo>
                    <a:pt x="2441" y="5132"/>
                    <a:pt x="3489" y="4656"/>
                    <a:pt x="4453" y="4061"/>
                  </a:cubicBezTo>
                  <a:cubicBezTo>
                    <a:pt x="5406" y="3394"/>
                    <a:pt x="6132" y="2465"/>
                    <a:pt x="6549" y="1382"/>
                  </a:cubicBezTo>
                  <a:cubicBezTo>
                    <a:pt x="6668" y="1060"/>
                    <a:pt x="6763" y="727"/>
                    <a:pt x="6811" y="382"/>
                  </a:cubicBezTo>
                  <a:cubicBezTo>
                    <a:pt x="6835" y="263"/>
                    <a:pt x="6835" y="132"/>
                    <a:pt x="68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2936675" y="2887975"/>
              <a:ext cx="250050" cy="146775"/>
            </a:xfrm>
            <a:custGeom>
              <a:avLst/>
              <a:gdLst/>
              <a:ahLst/>
              <a:cxnLst/>
              <a:rect l="l" t="t" r="r" b="b"/>
              <a:pathLst>
                <a:path w="10002" h="5871" extrusionOk="0">
                  <a:moveTo>
                    <a:pt x="10001" y="1"/>
                  </a:moveTo>
                  <a:lnTo>
                    <a:pt x="10001" y="1"/>
                  </a:lnTo>
                  <a:cubicBezTo>
                    <a:pt x="9858" y="37"/>
                    <a:pt x="9716" y="96"/>
                    <a:pt x="9573" y="156"/>
                  </a:cubicBezTo>
                  <a:cubicBezTo>
                    <a:pt x="9311" y="275"/>
                    <a:pt x="8918" y="453"/>
                    <a:pt x="8442" y="668"/>
                  </a:cubicBezTo>
                  <a:cubicBezTo>
                    <a:pt x="7477" y="1108"/>
                    <a:pt x="6156" y="1727"/>
                    <a:pt x="4751" y="2513"/>
                  </a:cubicBezTo>
                  <a:cubicBezTo>
                    <a:pt x="3536" y="3168"/>
                    <a:pt x="2381" y="3918"/>
                    <a:pt x="1286" y="4763"/>
                  </a:cubicBezTo>
                  <a:cubicBezTo>
                    <a:pt x="869" y="5085"/>
                    <a:pt x="536" y="5347"/>
                    <a:pt x="322" y="5549"/>
                  </a:cubicBezTo>
                  <a:cubicBezTo>
                    <a:pt x="202" y="5644"/>
                    <a:pt x="95" y="5752"/>
                    <a:pt x="0" y="5871"/>
                  </a:cubicBezTo>
                  <a:cubicBezTo>
                    <a:pt x="131" y="5787"/>
                    <a:pt x="250" y="5692"/>
                    <a:pt x="357" y="5585"/>
                  </a:cubicBezTo>
                  <a:cubicBezTo>
                    <a:pt x="583" y="5406"/>
                    <a:pt x="929" y="5156"/>
                    <a:pt x="1357" y="4835"/>
                  </a:cubicBezTo>
                  <a:cubicBezTo>
                    <a:pt x="2465" y="4037"/>
                    <a:pt x="3631" y="3311"/>
                    <a:pt x="4834" y="2656"/>
                  </a:cubicBezTo>
                  <a:cubicBezTo>
                    <a:pt x="6239" y="1882"/>
                    <a:pt x="7549" y="1239"/>
                    <a:pt x="8489" y="775"/>
                  </a:cubicBezTo>
                  <a:lnTo>
                    <a:pt x="9608" y="215"/>
                  </a:lnTo>
                  <a:cubicBezTo>
                    <a:pt x="9751" y="156"/>
                    <a:pt x="9882" y="84"/>
                    <a:pt x="1000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2568475" y="2892625"/>
              <a:ext cx="528350" cy="142125"/>
            </a:xfrm>
            <a:custGeom>
              <a:avLst/>
              <a:gdLst/>
              <a:ahLst/>
              <a:cxnLst/>
              <a:rect l="l" t="t" r="r" b="b"/>
              <a:pathLst>
                <a:path w="21134" h="5685" extrusionOk="0">
                  <a:moveTo>
                    <a:pt x="20413" y="1"/>
                  </a:moveTo>
                  <a:cubicBezTo>
                    <a:pt x="20356" y="1"/>
                    <a:pt x="20298" y="2"/>
                    <a:pt x="20241" y="5"/>
                  </a:cubicBezTo>
                  <a:cubicBezTo>
                    <a:pt x="19431" y="65"/>
                    <a:pt x="18645" y="279"/>
                    <a:pt x="17919" y="648"/>
                  </a:cubicBezTo>
                  <a:cubicBezTo>
                    <a:pt x="16883" y="1208"/>
                    <a:pt x="15883" y="1875"/>
                    <a:pt x="14954" y="2613"/>
                  </a:cubicBezTo>
                  <a:cubicBezTo>
                    <a:pt x="14395" y="3030"/>
                    <a:pt x="13811" y="3411"/>
                    <a:pt x="13204" y="3744"/>
                  </a:cubicBezTo>
                  <a:cubicBezTo>
                    <a:pt x="12537" y="4089"/>
                    <a:pt x="11835" y="4351"/>
                    <a:pt x="11109" y="4542"/>
                  </a:cubicBezTo>
                  <a:cubicBezTo>
                    <a:pt x="9704" y="4875"/>
                    <a:pt x="8263" y="5054"/>
                    <a:pt x="6810" y="5066"/>
                  </a:cubicBezTo>
                  <a:cubicBezTo>
                    <a:pt x="5465" y="5113"/>
                    <a:pt x="4262" y="5101"/>
                    <a:pt x="3250" y="5161"/>
                  </a:cubicBezTo>
                  <a:cubicBezTo>
                    <a:pt x="2441" y="5197"/>
                    <a:pt x="1643" y="5292"/>
                    <a:pt x="857" y="5447"/>
                  </a:cubicBezTo>
                  <a:cubicBezTo>
                    <a:pt x="572" y="5506"/>
                    <a:pt x="357" y="5566"/>
                    <a:pt x="214" y="5601"/>
                  </a:cubicBezTo>
                  <a:cubicBezTo>
                    <a:pt x="131" y="5625"/>
                    <a:pt x="60" y="5649"/>
                    <a:pt x="0" y="5685"/>
                  </a:cubicBezTo>
                  <a:cubicBezTo>
                    <a:pt x="71" y="5673"/>
                    <a:pt x="143" y="5661"/>
                    <a:pt x="226" y="5637"/>
                  </a:cubicBezTo>
                  <a:cubicBezTo>
                    <a:pt x="369" y="5601"/>
                    <a:pt x="583" y="5566"/>
                    <a:pt x="869" y="5506"/>
                  </a:cubicBezTo>
                  <a:cubicBezTo>
                    <a:pt x="1655" y="5375"/>
                    <a:pt x="2453" y="5304"/>
                    <a:pt x="3250" y="5280"/>
                  </a:cubicBezTo>
                  <a:cubicBezTo>
                    <a:pt x="4262" y="5220"/>
                    <a:pt x="5465" y="5268"/>
                    <a:pt x="6810" y="5220"/>
                  </a:cubicBezTo>
                  <a:cubicBezTo>
                    <a:pt x="8275" y="5208"/>
                    <a:pt x="9727" y="5042"/>
                    <a:pt x="11156" y="4708"/>
                  </a:cubicBezTo>
                  <a:cubicBezTo>
                    <a:pt x="11882" y="4518"/>
                    <a:pt x="12597" y="4244"/>
                    <a:pt x="13276" y="3887"/>
                  </a:cubicBezTo>
                  <a:cubicBezTo>
                    <a:pt x="13895" y="3542"/>
                    <a:pt x="14478" y="3161"/>
                    <a:pt x="15050" y="2732"/>
                  </a:cubicBezTo>
                  <a:cubicBezTo>
                    <a:pt x="15966" y="1994"/>
                    <a:pt x="16955" y="1339"/>
                    <a:pt x="17990" y="755"/>
                  </a:cubicBezTo>
                  <a:cubicBezTo>
                    <a:pt x="18693" y="386"/>
                    <a:pt x="19467" y="148"/>
                    <a:pt x="20253" y="77"/>
                  </a:cubicBezTo>
                  <a:cubicBezTo>
                    <a:pt x="20417" y="63"/>
                    <a:pt x="20562" y="58"/>
                    <a:pt x="20683" y="58"/>
                  </a:cubicBezTo>
                  <a:cubicBezTo>
                    <a:pt x="20935" y="58"/>
                    <a:pt x="21088" y="78"/>
                    <a:pt x="21125" y="78"/>
                  </a:cubicBezTo>
                  <a:cubicBezTo>
                    <a:pt x="21131" y="78"/>
                    <a:pt x="21134" y="78"/>
                    <a:pt x="21134" y="77"/>
                  </a:cubicBezTo>
                  <a:cubicBezTo>
                    <a:pt x="21050" y="41"/>
                    <a:pt x="20967" y="29"/>
                    <a:pt x="20884" y="29"/>
                  </a:cubicBezTo>
                  <a:cubicBezTo>
                    <a:pt x="20727" y="12"/>
                    <a:pt x="20570" y="1"/>
                    <a:pt x="204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4581225" y="2883525"/>
              <a:ext cx="634325" cy="4175"/>
            </a:xfrm>
            <a:custGeom>
              <a:avLst/>
              <a:gdLst/>
              <a:ahLst/>
              <a:cxnLst/>
              <a:rect l="l" t="t" r="r" b="b"/>
              <a:pathLst>
                <a:path w="25373" h="167" extrusionOk="0">
                  <a:moveTo>
                    <a:pt x="12692" y="0"/>
                  </a:moveTo>
                  <a:cubicBezTo>
                    <a:pt x="5679" y="0"/>
                    <a:pt x="0" y="36"/>
                    <a:pt x="0" y="84"/>
                  </a:cubicBezTo>
                  <a:cubicBezTo>
                    <a:pt x="0" y="131"/>
                    <a:pt x="5691" y="167"/>
                    <a:pt x="12692" y="167"/>
                  </a:cubicBezTo>
                  <a:cubicBezTo>
                    <a:pt x="19693" y="167"/>
                    <a:pt x="25372" y="131"/>
                    <a:pt x="25372" y="84"/>
                  </a:cubicBezTo>
                  <a:cubicBezTo>
                    <a:pt x="25372" y="48"/>
                    <a:pt x="19705" y="0"/>
                    <a:pt x="126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4946150" y="3849125"/>
              <a:ext cx="273850" cy="311350"/>
            </a:xfrm>
            <a:custGeom>
              <a:avLst/>
              <a:gdLst/>
              <a:ahLst/>
              <a:cxnLst/>
              <a:rect l="l" t="t" r="r" b="b"/>
              <a:pathLst>
                <a:path w="10954" h="12454" extrusionOk="0">
                  <a:moveTo>
                    <a:pt x="7906" y="0"/>
                  </a:moveTo>
                  <a:lnTo>
                    <a:pt x="2596" y="1953"/>
                  </a:lnTo>
                  <a:lnTo>
                    <a:pt x="4786" y="7370"/>
                  </a:lnTo>
                  <a:cubicBezTo>
                    <a:pt x="4786" y="7370"/>
                    <a:pt x="0" y="11418"/>
                    <a:pt x="286" y="12454"/>
                  </a:cubicBezTo>
                  <a:lnTo>
                    <a:pt x="10954" y="8596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5133675" y="39919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5"/>
                    <a:pt x="0" y="468"/>
                  </a:cubicBezTo>
                  <a:cubicBezTo>
                    <a:pt x="35" y="699"/>
                    <a:pt x="237" y="874"/>
                    <a:pt x="477" y="874"/>
                  </a:cubicBezTo>
                  <a:cubicBezTo>
                    <a:pt x="484" y="874"/>
                    <a:pt x="492" y="874"/>
                    <a:pt x="500" y="873"/>
                  </a:cubicBezTo>
                  <a:cubicBezTo>
                    <a:pt x="738" y="838"/>
                    <a:pt x="905" y="635"/>
                    <a:pt x="881" y="397"/>
                  </a:cubicBezTo>
                  <a:cubicBezTo>
                    <a:pt x="848" y="175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4949425" y="4042900"/>
              <a:ext cx="270875" cy="117575"/>
            </a:xfrm>
            <a:custGeom>
              <a:avLst/>
              <a:gdLst/>
              <a:ahLst/>
              <a:cxnLst/>
              <a:rect l="l" t="t" r="r" b="b"/>
              <a:pathLst>
                <a:path w="10835" h="4703" extrusionOk="0">
                  <a:moveTo>
                    <a:pt x="10490" y="0"/>
                  </a:moveTo>
                  <a:lnTo>
                    <a:pt x="393" y="4012"/>
                  </a:lnTo>
                  <a:cubicBezTo>
                    <a:pt x="393" y="4012"/>
                    <a:pt x="0" y="4393"/>
                    <a:pt x="167" y="4703"/>
                  </a:cubicBezTo>
                  <a:lnTo>
                    <a:pt x="10835" y="845"/>
                  </a:lnTo>
                  <a:lnTo>
                    <a:pt x="1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5060025" y="4030200"/>
              <a:ext cx="31100" cy="10450"/>
            </a:xfrm>
            <a:custGeom>
              <a:avLst/>
              <a:gdLst/>
              <a:ahLst/>
              <a:cxnLst/>
              <a:rect l="l" t="t" r="r" b="b"/>
              <a:pathLst>
                <a:path w="1244" h="418" extrusionOk="0">
                  <a:moveTo>
                    <a:pt x="463" y="0"/>
                  </a:moveTo>
                  <a:cubicBezTo>
                    <a:pt x="189" y="0"/>
                    <a:pt x="0" y="103"/>
                    <a:pt x="29" y="151"/>
                  </a:cubicBezTo>
                  <a:cubicBezTo>
                    <a:pt x="53" y="198"/>
                    <a:pt x="315" y="151"/>
                    <a:pt x="636" y="210"/>
                  </a:cubicBezTo>
                  <a:cubicBezTo>
                    <a:pt x="918" y="265"/>
                    <a:pt x="1121" y="417"/>
                    <a:pt x="1191" y="417"/>
                  </a:cubicBezTo>
                  <a:cubicBezTo>
                    <a:pt x="1198" y="417"/>
                    <a:pt x="1204" y="416"/>
                    <a:pt x="1208" y="413"/>
                  </a:cubicBezTo>
                  <a:cubicBezTo>
                    <a:pt x="1244" y="377"/>
                    <a:pt x="1065" y="91"/>
                    <a:pt x="672" y="20"/>
                  </a:cubicBezTo>
                  <a:cubicBezTo>
                    <a:pt x="599" y="6"/>
                    <a:pt x="529" y="0"/>
                    <a:pt x="46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5036600" y="4053725"/>
              <a:ext cx="25650" cy="15725"/>
            </a:xfrm>
            <a:custGeom>
              <a:avLst/>
              <a:gdLst/>
              <a:ahLst/>
              <a:cxnLst/>
              <a:rect l="l" t="t" r="r" b="b"/>
              <a:pathLst>
                <a:path w="1026" h="629" extrusionOk="0">
                  <a:moveTo>
                    <a:pt x="228" y="1"/>
                  </a:moveTo>
                  <a:cubicBezTo>
                    <a:pt x="91" y="1"/>
                    <a:pt x="1" y="41"/>
                    <a:pt x="14" y="67"/>
                  </a:cubicBezTo>
                  <a:cubicBezTo>
                    <a:pt x="14" y="115"/>
                    <a:pt x="276" y="127"/>
                    <a:pt x="526" y="281"/>
                  </a:cubicBezTo>
                  <a:cubicBezTo>
                    <a:pt x="774" y="428"/>
                    <a:pt x="905" y="629"/>
                    <a:pt x="968" y="629"/>
                  </a:cubicBezTo>
                  <a:cubicBezTo>
                    <a:pt x="972" y="629"/>
                    <a:pt x="975" y="628"/>
                    <a:pt x="978" y="627"/>
                  </a:cubicBezTo>
                  <a:cubicBezTo>
                    <a:pt x="1026" y="615"/>
                    <a:pt x="954" y="305"/>
                    <a:pt x="633" y="115"/>
                  </a:cubicBezTo>
                  <a:cubicBezTo>
                    <a:pt x="487" y="28"/>
                    <a:pt x="341" y="1"/>
                    <a:pt x="22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5014600" y="4075425"/>
              <a:ext cx="19675" cy="19025"/>
            </a:xfrm>
            <a:custGeom>
              <a:avLst/>
              <a:gdLst/>
              <a:ahLst/>
              <a:cxnLst/>
              <a:rect l="l" t="t" r="r" b="b"/>
              <a:pathLst>
                <a:path w="787" h="761" extrusionOk="0">
                  <a:moveTo>
                    <a:pt x="61" y="0"/>
                  </a:moveTo>
                  <a:cubicBezTo>
                    <a:pt x="26" y="0"/>
                    <a:pt x="4" y="8"/>
                    <a:pt x="1" y="21"/>
                  </a:cubicBezTo>
                  <a:cubicBezTo>
                    <a:pt x="1" y="80"/>
                    <a:pt x="203" y="175"/>
                    <a:pt x="394" y="366"/>
                  </a:cubicBezTo>
                  <a:cubicBezTo>
                    <a:pt x="574" y="558"/>
                    <a:pt x="680" y="761"/>
                    <a:pt x="731" y="761"/>
                  </a:cubicBezTo>
                  <a:cubicBezTo>
                    <a:pt x="734" y="761"/>
                    <a:pt x="736" y="760"/>
                    <a:pt x="739" y="759"/>
                  </a:cubicBezTo>
                  <a:cubicBezTo>
                    <a:pt x="786" y="759"/>
                    <a:pt x="763" y="473"/>
                    <a:pt x="536" y="235"/>
                  </a:cubicBezTo>
                  <a:cubicBezTo>
                    <a:pt x="361" y="60"/>
                    <a:pt x="160" y="0"/>
                    <a:pt x="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5050625" y="3990850"/>
              <a:ext cx="29400" cy="11125"/>
            </a:xfrm>
            <a:custGeom>
              <a:avLst/>
              <a:gdLst/>
              <a:ahLst/>
              <a:cxnLst/>
              <a:rect l="l" t="t" r="r" b="b"/>
              <a:pathLst>
                <a:path w="1176" h="445" extrusionOk="0">
                  <a:moveTo>
                    <a:pt x="839" y="0"/>
                  </a:moveTo>
                  <a:cubicBezTo>
                    <a:pt x="747" y="0"/>
                    <a:pt x="639" y="13"/>
                    <a:pt x="524" y="46"/>
                  </a:cubicBezTo>
                  <a:cubicBezTo>
                    <a:pt x="155" y="153"/>
                    <a:pt x="0" y="391"/>
                    <a:pt x="36" y="439"/>
                  </a:cubicBezTo>
                  <a:cubicBezTo>
                    <a:pt x="41" y="443"/>
                    <a:pt x="47" y="444"/>
                    <a:pt x="55" y="444"/>
                  </a:cubicBezTo>
                  <a:cubicBezTo>
                    <a:pt x="125" y="444"/>
                    <a:pt x="317" y="312"/>
                    <a:pt x="596" y="237"/>
                  </a:cubicBezTo>
                  <a:cubicBezTo>
                    <a:pt x="893" y="141"/>
                    <a:pt x="1155" y="153"/>
                    <a:pt x="1167" y="94"/>
                  </a:cubicBezTo>
                  <a:cubicBezTo>
                    <a:pt x="1175" y="61"/>
                    <a:pt x="1043" y="0"/>
                    <a:pt x="8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5041100" y="3939700"/>
              <a:ext cx="36025" cy="35050"/>
            </a:xfrm>
            <a:custGeom>
              <a:avLst/>
              <a:gdLst/>
              <a:ahLst/>
              <a:cxnLst/>
              <a:rect l="l" t="t" r="r" b="b"/>
              <a:pathLst>
                <a:path w="1441" h="1402" extrusionOk="0">
                  <a:moveTo>
                    <a:pt x="1145" y="189"/>
                  </a:moveTo>
                  <a:cubicBezTo>
                    <a:pt x="1168" y="189"/>
                    <a:pt x="1188" y="196"/>
                    <a:pt x="1203" y="211"/>
                  </a:cubicBezTo>
                  <a:cubicBezTo>
                    <a:pt x="1250" y="247"/>
                    <a:pt x="1227" y="235"/>
                    <a:pt x="1203" y="270"/>
                  </a:cubicBezTo>
                  <a:cubicBezTo>
                    <a:pt x="1179" y="318"/>
                    <a:pt x="1155" y="366"/>
                    <a:pt x="1119" y="401"/>
                  </a:cubicBezTo>
                  <a:cubicBezTo>
                    <a:pt x="1048" y="497"/>
                    <a:pt x="977" y="592"/>
                    <a:pt x="893" y="675"/>
                  </a:cubicBezTo>
                  <a:cubicBezTo>
                    <a:pt x="762" y="806"/>
                    <a:pt x="607" y="937"/>
                    <a:pt x="453" y="1056"/>
                  </a:cubicBezTo>
                  <a:cubicBezTo>
                    <a:pt x="336" y="1128"/>
                    <a:pt x="218" y="1200"/>
                    <a:pt x="106" y="1283"/>
                  </a:cubicBezTo>
                  <a:lnTo>
                    <a:pt x="106" y="1283"/>
                  </a:lnTo>
                  <a:cubicBezTo>
                    <a:pt x="150" y="1197"/>
                    <a:pt x="214" y="1072"/>
                    <a:pt x="310" y="925"/>
                  </a:cubicBezTo>
                  <a:cubicBezTo>
                    <a:pt x="417" y="759"/>
                    <a:pt x="548" y="604"/>
                    <a:pt x="691" y="485"/>
                  </a:cubicBezTo>
                  <a:cubicBezTo>
                    <a:pt x="774" y="401"/>
                    <a:pt x="858" y="330"/>
                    <a:pt x="953" y="270"/>
                  </a:cubicBezTo>
                  <a:cubicBezTo>
                    <a:pt x="1026" y="221"/>
                    <a:pt x="1094" y="189"/>
                    <a:pt x="1145" y="189"/>
                  </a:cubicBezTo>
                  <a:close/>
                  <a:moveTo>
                    <a:pt x="1155" y="0"/>
                  </a:moveTo>
                  <a:cubicBezTo>
                    <a:pt x="1119" y="0"/>
                    <a:pt x="1084" y="7"/>
                    <a:pt x="1048" y="20"/>
                  </a:cubicBezTo>
                  <a:cubicBezTo>
                    <a:pt x="977" y="44"/>
                    <a:pt x="917" y="68"/>
                    <a:pt x="858" y="116"/>
                  </a:cubicBezTo>
                  <a:cubicBezTo>
                    <a:pt x="750" y="187"/>
                    <a:pt x="655" y="259"/>
                    <a:pt x="572" y="354"/>
                  </a:cubicBezTo>
                  <a:cubicBezTo>
                    <a:pt x="417" y="497"/>
                    <a:pt x="286" y="663"/>
                    <a:pt x="191" y="854"/>
                  </a:cubicBezTo>
                  <a:cubicBezTo>
                    <a:pt x="95" y="992"/>
                    <a:pt x="37" y="1159"/>
                    <a:pt x="35" y="1338"/>
                  </a:cubicBezTo>
                  <a:lnTo>
                    <a:pt x="35" y="1338"/>
                  </a:lnTo>
                  <a:cubicBezTo>
                    <a:pt x="23" y="1347"/>
                    <a:pt x="12" y="1356"/>
                    <a:pt x="0" y="1366"/>
                  </a:cubicBezTo>
                  <a:cubicBezTo>
                    <a:pt x="12" y="1365"/>
                    <a:pt x="23" y="1364"/>
                    <a:pt x="35" y="1363"/>
                  </a:cubicBezTo>
                  <a:lnTo>
                    <a:pt x="35" y="1363"/>
                  </a:lnTo>
                  <a:cubicBezTo>
                    <a:pt x="35" y="1376"/>
                    <a:pt x="35" y="1389"/>
                    <a:pt x="36" y="1402"/>
                  </a:cubicBezTo>
                  <a:cubicBezTo>
                    <a:pt x="42" y="1402"/>
                    <a:pt x="52" y="1387"/>
                    <a:pt x="67" y="1359"/>
                  </a:cubicBezTo>
                  <a:lnTo>
                    <a:pt x="67" y="1359"/>
                  </a:lnTo>
                  <a:cubicBezTo>
                    <a:pt x="235" y="1336"/>
                    <a:pt x="399" y="1269"/>
                    <a:pt x="536" y="1163"/>
                  </a:cubicBezTo>
                  <a:cubicBezTo>
                    <a:pt x="715" y="1068"/>
                    <a:pt x="881" y="937"/>
                    <a:pt x="1036" y="794"/>
                  </a:cubicBezTo>
                  <a:cubicBezTo>
                    <a:pt x="1119" y="711"/>
                    <a:pt x="1203" y="616"/>
                    <a:pt x="1274" y="520"/>
                  </a:cubicBezTo>
                  <a:cubicBezTo>
                    <a:pt x="1322" y="461"/>
                    <a:pt x="1369" y="401"/>
                    <a:pt x="1393" y="342"/>
                  </a:cubicBezTo>
                  <a:cubicBezTo>
                    <a:pt x="1441" y="235"/>
                    <a:pt x="1405" y="116"/>
                    <a:pt x="1322" y="56"/>
                  </a:cubicBezTo>
                  <a:cubicBezTo>
                    <a:pt x="1270" y="19"/>
                    <a:pt x="1213" y="0"/>
                    <a:pt x="115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5013400" y="3936175"/>
              <a:ext cx="31300" cy="38875"/>
            </a:xfrm>
            <a:custGeom>
              <a:avLst/>
              <a:gdLst/>
              <a:ahLst/>
              <a:cxnLst/>
              <a:rect l="l" t="t" r="r" b="b"/>
              <a:pathLst>
                <a:path w="1252" h="1555" extrusionOk="0">
                  <a:moveTo>
                    <a:pt x="262" y="1"/>
                  </a:moveTo>
                  <a:cubicBezTo>
                    <a:pt x="234" y="1"/>
                    <a:pt x="207" y="3"/>
                    <a:pt x="180" y="7"/>
                  </a:cubicBezTo>
                  <a:cubicBezTo>
                    <a:pt x="84" y="42"/>
                    <a:pt x="25" y="138"/>
                    <a:pt x="13" y="245"/>
                  </a:cubicBezTo>
                  <a:cubicBezTo>
                    <a:pt x="1" y="316"/>
                    <a:pt x="1" y="388"/>
                    <a:pt x="13" y="459"/>
                  </a:cubicBezTo>
                  <a:cubicBezTo>
                    <a:pt x="37" y="578"/>
                    <a:pt x="84" y="697"/>
                    <a:pt x="144" y="816"/>
                  </a:cubicBezTo>
                  <a:cubicBezTo>
                    <a:pt x="251" y="1007"/>
                    <a:pt x="394" y="1162"/>
                    <a:pt x="572" y="1281"/>
                  </a:cubicBezTo>
                  <a:cubicBezTo>
                    <a:pt x="801" y="1424"/>
                    <a:pt x="981" y="1460"/>
                    <a:pt x="1067" y="1460"/>
                  </a:cubicBezTo>
                  <a:cubicBezTo>
                    <a:pt x="1101" y="1460"/>
                    <a:pt x="1120" y="1454"/>
                    <a:pt x="1120" y="1447"/>
                  </a:cubicBezTo>
                  <a:cubicBezTo>
                    <a:pt x="953" y="1364"/>
                    <a:pt x="799" y="1281"/>
                    <a:pt x="656" y="1173"/>
                  </a:cubicBezTo>
                  <a:cubicBezTo>
                    <a:pt x="501" y="1054"/>
                    <a:pt x="382" y="900"/>
                    <a:pt x="299" y="733"/>
                  </a:cubicBezTo>
                  <a:cubicBezTo>
                    <a:pt x="251" y="638"/>
                    <a:pt x="215" y="519"/>
                    <a:pt x="203" y="411"/>
                  </a:cubicBezTo>
                  <a:cubicBezTo>
                    <a:pt x="168" y="292"/>
                    <a:pt x="203" y="185"/>
                    <a:pt x="227" y="185"/>
                  </a:cubicBezTo>
                  <a:cubicBezTo>
                    <a:pt x="322" y="185"/>
                    <a:pt x="418" y="221"/>
                    <a:pt x="477" y="292"/>
                  </a:cubicBezTo>
                  <a:cubicBezTo>
                    <a:pt x="572" y="364"/>
                    <a:pt x="644" y="447"/>
                    <a:pt x="715" y="530"/>
                  </a:cubicBezTo>
                  <a:cubicBezTo>
                    <a:pt x="834" y="685"/>
                    <a:pt x="942" y="852"/>
                    <a:pt x="1013" y="1031"/>
                  </a:cubicBezTo>
                  <a:cubicBezTo>
                    <a:pt x="1156" y="1340"/>
                    <a:pt x="1168" y="1554"/>
                    <a:pt x="1204" y="1554"/>
                  </a:cubicBezTo>
                  <a:cubicBezTo>
                    <a:pt x="1251" y="1364"/>
                    <a:pt x="1239" y="1173"/>
                    <a:pt x="1156" y="983"/>
                  </a:cubicBezTo>
                  <a:cubicBezTo>
                    <a:pt x="1096" y="792"/>
                    <a:pt x="1001" y="602"/>
                    <a:pt x="870" y="435"/>
                  </a:cubicBezTo>
                  <a:cubicBezTo>
                    <a:pt x="799" y="328"/>
                    <a:pt x="715" y="233"/>
                    <a:pt x="620" y="161"/>
                  </a:cubicBezTo>
                  <a:cubicBezTo>
                    <a:pt x="531" y="52"/>
                    <a:pt x="399" y="1"/>
                    <a:pt x="2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5197075" y="3825000"/>
              <a:ext cx="274150" cy="310775"/>
            </a:xfrm>
            <a:custGeom>
              <a:avLst/>
              <a:gdLst/>
              <a:ahLst/>
              <a:cxnLst/>
              <a:rect l="l" t="t" r="r" b="b"/>
              <a:pathLst>
                <a:path w="10966" h="12431" extrusionOk="0">
                  <a:moveTo>
                    <a:pt x="7918" y="1"/>
                  </a:moveTo>
                  <a:lnTo>
                    <a:pt x="2596" y="1929"/>
                  </a:lnTo>
                  <a:lnTo>
                    <a:pt x="4775" y="7347"/>
                  </a:lnTo>
                  <a:cubicBezTo>
                    <a:pt x="4775" y="7347"/>
                    <a:pt x="0" y="11395"/>
                    <a:pt x="298" y="12431"/>
                  </a:cubicBezTo>
                  <a:lnTo>
                    <a:pt x="10966" y="8573"/>
                  </a:lnTo>
                  <a:lnTo>
                    <a:pt x="791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5384600" y="3967200"/>
              <a:ext cx="22625" cy="21850"/>
            </a:xfrm>
            <a:custGeom>
              <a:avLst/>
              <a:gdLst/>
              <a:ahLst/>
              <a:cxnLst/>
              <a:rect l="l" t="t" r="r" b="b"/>
              <a:pathLst>
                <a:path w="905" h="874" extrusionOk="0">
                  <a:moveTo>
                    <a:pt x="410" y="1"/>
                  </a:moveTo>
                  <a:cubicBezTo>
                    <a:pt x="199" y="1"/>
                    <a:pt x="0" y="244"/>
                    <a:pt x="0" y="456"/>
                  </a:cubicBezTo>
                  <a:cubicBezTo>
                    <a:pt x="35" y="698"/>
                    <a:pt x="237" y="874"/>
                    <a:pt x="477" y="874"/>
                  </a:cubicBezTo>
                  <a:cubicBezTo>
                    <a:pt x="484" y="874"/>
                    <a:pt x="492" y="873"/>
                    <a:pt x="500" y="873"/>
                  </a:cubicBezTo>
                  <a:cubicBezTo>
                    <a:pt x="738" y="837"/>
                    <a:pt x="905" y="623"/>
                    <a:pt x="893" y="385"/>
                  </a:cubicBezTo>
                  <a:cubicBezTo>
                    <a:pt x="849" y="174"/>
                    <a:pt x="670" y="15"/>
                    <a:pt x="452" y="4"/>
                  </a:cubicBezTo>
                  <a:lnTo>
                    <a:pt x="452" y="4"/>
                  </a:lnTo>
                  <a:cubicBezTo>
                    <a:pt x="438" y="2"/>
                    <a:pt x="424" y="1"/>
                    <a:pt x="4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5200650" y="4017875"/>
              <a:ext cx="270575" cy="117900"/>
            </a:xfrm>
            <a:custGeom>
              <a:avLst/>
              <a:gdLst/>
              <a:ahLst/>
              <a:cxnLst/>
              <a:rect l="l" t="t" r="r" b="b"/>
              <a:pathLst>
                <a:path w="10823" h="4716" extrusionOk="0">
                  <a:moveTo>
                    <a:pt x="10489" y="1"/>
                  </a:moveTo>
                  <a:lnTo>
                    <a:pt x="393" y="4025"/>
                  </a:lnTo>
                  <a:cubicBezTo>
                    <a:pt x="393" y="4025"/>
                    <a:pt x="0" y="4394"/>
                    <a:pt x="167" y="4716"/>
                  </a:cubicBezTo>
                  <a:lnTo>
                    <a:pt x="10823" y="858"/>
                  </a:lnTo>
                  <a:lnTo>
                    <a:pt x="10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5310925" y="4005225"/>
              <a:ext cx="31125" cy="10200"/>
            </a:xfrm>
            <a:custGeom>
              <a:avLst/>
              <a:gdLst/>
              <a:ahLst/>
              <a:cxnLst/>
              <a:rect l="l" t="t" r="r" b="b"/>
              <a:pathLst>
                <a:path w="1245" h="408" extrusionOk="0">
                  <a:moveTo>
                    <a:pt x="474" y="0"/>
                  </a:moveTo>
                  <a:cubicBezTo>
                    <a:pt x="194" y="0"/>
                    <a:pt x="1" y="111"/>
                    <a:pt x="30" y="150"/>
                  </a:cubicBezTo>
                  <a:cubicBezTo>
                    <a:pt x="37" y="164"/>
                    <a:pt x="65" y="168"/>
                    <a:pt x="110" y="168"/>
                  </a:cubicBezTo>
                  <a:cubicBezTo>
                    <a:pt x="157" y="168"/>
                    <a:pt x="222" y="163"/>
                    <a:pt x="300" y="163"/>
                  </a:cubicBezTo>
                  <a:cubicBezTo>
                    <a:pt x="397" y="163"/>
                    <a:pt x="513" y="170"/>
                    <a:pt x="637" y="197"/>
                  </a:cubicBezTo>
                  <a:cubicBezTo>
                    <a:pt x="922" y="261"/>
                    <a:pt x="1122" y="408"/>
                    <a:pt x="1189" y="408"/>
                  </a:cubicBezTo>
                  <a:cubicBezTo>
                    <a:pt x="1198" y="408"/>
                    <a:pt x="1205" y="405"/>
                    <a:pt x="1209" y="400"/>
                  </a:cubicBezTo>
                  <a:cubicBezTo>
                    <a:pt x="1244" y="364"/>
                    <a:pt x="1066" y="78"/>
                    <a:pt x="673" y="19"/>
                  </a:cubicBezTo>
                  <a:cubicBezTo>
                    <a:pt x="603" y="6"/>
                    <a:pt x="537" y="0"/>
                    <a:pt x="47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5287700" y="4028925"/>
              <a:ext cx="25475" cy="15825"/>
            </a:xfrm>
            <a:custGeom>
              <a:avLst/>
              <a:gdLst/>
              <a:ahLst/>
              <a:cxnLst/>
              <a:rect l="l" t="t" r="r" b="b"/>
              <a:pathLst>
                <a:path w="1019" h="633" extrusionOk="0">
                  <a:moveTo>
                    <a:pt x="216" y="0"/>
                  </a:moveTo>
                  <a:cubicBezTo>
                    <a:pt x="86" y="0"/>
                    <a:pt x="0" y="39"/>
                    <a:pt x="7" y="71"/>
                  </a:cubicBezTo>
                  <a:cubicBezTo>
                    <a:pt x="7" y="119"/>
                    <a:pt x="268" y="130"/>
                    <a:pt x="530" y="285"/>
                  </a:cubicBezTo>
                  <a:cubicBezTo>
                    <a:pt x="768" y="432"/>
                    <a:pt x="908" y="632"/>
                    <a:pt x="963" y="632"/>
                  </a:cubicBezTo>
                  <a:cubicBezTo>
                    <a:pt x="966" y="632"/>
                    <a:pt x="968" y="632"/>
                    <a:pt x="971" y="630"/>
                  </a:cubicBezTo>
                  <a:cubicBezTo>
                    <a:pt x="1019" y="607"/>
                    <a:pt x="947" y="309"/>
                    <a:pt x="626" y="119"/>
                  </a:cubicBezTo>
                  <a:cubicBezTo>
                    <a:pt x="476" y="30"/>
                    <a:pt x="329" y="0"/>
                    <a:pt x="2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5265525" y="4050725"/>
              <a:ext cx="19975" cy="19000"/>
            </a:xfrm>
            <a:custGeom>
              <a:avLst/>
              <a:gdLst/>
              <a:ahLst/>
              <a:cxnLst/>
              <a:rect l="l" t="t" r="r" b="b"/>
              <a:pathLst>
                <a:path w="799" h="760" extrusionOk="0">
                  <a:moveTo>
                    <a:pt x="66" y="0"/>
                  </a:moveTo>
                  <a:cubicBezTo>
                    <a:pt x="32" y="0"/>
                    <a:pt x="12" y="8"/>
                    <a:pt x="12" y="20"/>
                  </a:cubicBezTo>
                  <a:cubicBezTo>
                    <a:pt x="1" y="68"/>
                    <a:pt x="203" y="175"/>
                    <a:pt x="393" y="366"/>
                  </a:cubicBezTo>
                  <a:cubicBezTo>
                    <a:pt x="579" y="562"/>
                    <a:pt x="685" y="759"/>
                    <a:pt x="735" y="759"/>
                  </a:cubicBezTo>
                  <a:cubicBezTo>
                    <a:pt x="736" y="759"/>
                    <a:pt x="737" y="759"/>
                    <a:pt x="739" y="759"/>
                  </a:cubicBezTo>
                  <a:cubicBezTo>
                    <a:pt x="798" y="759"/>
                    <a:pt x="774" y="473"/>
                    <a:pt x="536" y="235"/>
                  </a:cubicBezTo>
                  <a:cubicBezTo>
                    <a:pt x="361" y="59"/>
                    <a:pt x="160" y="0"/>
                    <a:pt x="6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5301550" y="3965550"/>
              <a:ext cx="29400" cy="11200"/>
            </a:xfrm>
            <a:custGeom>
              <a:avLst/>
              <a:gdLst/>
              <a:ahLst/>
              <a:cxnLst/>
              <a:rect l="l" t="t" r="r" b="b"/>
              <a:pathLst>
                <a:path w="1176" h="448" extrusionOk="0">
                  <a:moveTo>
                    <a:pt x="835" y="0"/>
                  </a:moveTo>
                  <a:cubicBezTo>
                    <a:pt x="744" y="0"/>
                    <a:pt x="638" y="13"/>
                    <a:pt x="524" y="46"/>
                  </a:cubicBezTo>
                  <a:cubicBezTo>
                    <a:pt x="167" y="153"/>
                    <a:pt x="0" y="403"/>
                    <a:pt x="48" y="439"/>
                  </a:cubicBezTo>
                  <a:cubicBezTo>
                    <a:pt x="52" y="445"/>
                    <a:pt x="59" y="447"/>
                    <a:pt x="69" y="447"/>
                  </a:cubicBezTo>
                  <a:cubicBezTo>
                    <a:pt x="137" y="447"/>
                    <a:pt x="334" y="310"/>
                    <a:pt x="596" y="237"/>
                  </a:cubicBezTo>
                  <a:cubicBezTo>
                    <a:pt x="893" y="153"/>
                    <a:pt x="1167" y="165"/>
                    <a:pt x="1167" y="106"/>
                  </a:cubicBezTo>
                  <a:cubicBezTo>
                    <a:pt x="1175" y="64"/>
                    <a:pt x="1041" y="0"/>
                    <a:pt x="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5292025" y="3914900"/>
              <a:ext cx="36025" cy="34850"/>
            </a:xfrm>
            <a:custGeom>
              <a:avLst/>
              <a:gdLst/>
              <a:ahLst/>
              <a:cxnLst/>
              <a:rect l="l" t="t" r="r" b="b"/>
              <a:pathLst>
                <a:path w="1441" h="1394" extrusionOk="0">
                  <a:moveTo>
                    <a:pt x="1155" y="189"/>
                  </a:moveTo>
                  <a:cubicBezTo>
                    <a:pt x="1174" y="189"/>
                    <a:pt x="1190" y="193"/>
                    <a:pt x="1203" y="203"/>
                  </a:cubicBezTo>
                  <a:cubicBezTo>
                    <a:pt x="1262" y="250"/>
                    <a:pt x="1227" y="227"/>
                    <a:pt x="1203" y="274"/>
                  </a:cubicBezTo>
                  <a:cubicBezTo>
                    <a:pt x="1191" y="322"/>
                    <a:pt x="1155" y="369"/>
                    <a:pt x="1119" y="405"/>
                  </a:cubicBezTo>
                  <a:cubicBezTo>
                    <a:pt x="1048" y="500"/>
                    <a:pt x="977" y="584"/>
                    <a:pt x="905" y="667"/>
                  </a:cubicBezTo>
                  <a:cubicBezTo>
                    <a:pt x="762" y="810"/>
                    <a:pt x="619" y="941"/>
                    <a:pt x="453" y="1060"/>
                  </a:cubicBezTo>
                  <a:cubicBezTo>
                    <a:pt x="338" y="1122"/>
                    <a:pt x="223" y="1197"/>
                    <a:pt x="113" y="1275"/>
                  </a:cubicBezTo>
                  <a:lnTo>
                    <a:pt x="113" y="1275"/>
                  </a:lnTo>
                  <a:cubicBezTo>
                    <a:pt x="155" y="1191"/>
                    <a:pt x="216" y="1067"/>
                    <a:pt x="310" y="917"/>
                  </a:cubicBezTo>
                  <a:cubicBezTo>
                    <a:pt x="417" y="750"/>
                    <a:pt x="548" y="608"/>
                    <a:pt x="691" y="477"/>
                  </a:cubicBezTo>
                  <a:cubicBezTo>
                    <a:pt x="774" y="405"/>
                    <a:pt x="869" y="334"/>
                    <a:pt x="965" y="274"/>
                  </a:cubicBezTo>
                  <a:cubicBezTo>
                    <a:pt x="1034" y="222"/>
                    <a:pt x="1104" y="189"/>
                    <a:pt x="1155" y="189"/>
                  </a:cubicBezTo>
                  <a:close/>
                  <a:moveTo>
                    <a:pt x="1143" y="0"/>
                  </a:moveTo>
                  <a:cubicBezTo>
                    <a:pt x="1111" y="0"/>
                    <a:pt x="1080" y="4"/>
                    <a:pt x="1048" y="12"/>
                  </a:cubicBezTo>
                  <a:cubicBezTo>
                    <a:pt x="988" y="36"/>
                    <a:pt x="917" y="72"/>
                    <a:pt x="857" y="119"/>
                  </a:cubicBezTo>
                  <a:cubicBezTo>
                    <a:pt x="762" y="179"/>
                    <a:pt x="655" y="262"/>
                    <a:pt x="572" y="346"/>
                  </a:cubicBezTo>
                  <a:cubicBezTo>
                    <a:pt x="417" y="500"/>
                    <a:pt x="286" y="667"/>
                    <a:pt x="191" y="846"/>
                  </a:cubicBezTo>
                  <a:cubicBezTo>
                    <a:pt x="96" y="994"/>
                    <a:pt x="47" y="1161"/>
                    <a:pt x="38" y="1330"/>
                  </a:cubicBezTo>
                  <a:lnTo>
                    <a:pt x="38" y="1330"/>
                  </a:lnTo>
                  <a:cubicBezTo>
                    <a:pt x="25" y="1339"/>
                    <a:pt x="13" y="1348"/>
                    <a:pt x="0" y="1358"/>
                  </a:cubicBezTo>
                  <a:cubicBezTo>
                    <a:pt x="12" y="1357"/>
                    <a:pt x="24" y="1356"/>
                    <a:pt x="37" y="1355"/>
                  </a:cubicBezTo>
                  <a:lnTo>
                    <a:pt x="37" y="1355"/>
                  </a:lnTo>
                  <a:cubicBezTo>
                    <a:pt x="36" y="1368"/>
                    <a:pt x="36" y="1381"/>
                    <a:pt x="36" y="1393"/>
                  </a:cubicBezTo>
                  <a:cubicBezTo>
                    <a:pt x="46" y="1393"/>
                    <a:pt x="58" y="1378"/>
                    <a:pt x="74" y="1351"/>
                  </a:cubicBezTo>
                  <a:lnTo>
                    <a:pt x="74" y="1351"/>
                  </a:lnTo>
                  <a:cubicBezTo>
                    <a:pt x="239" y="1329"/>
                    <a:pt x="401" y="1271"/>
                    <a:pt x="536" y="1167"/>
                  </a:cubicBezTo>
                  <a:cubicBezTo>
                    <a:pt x="715" y="1060"/>
                    <a:pt x="881" y="941"/>
                    <a:pt x="1036" y="798"/>
                  </a:cubicBezTo>
                  <a:cubicBezTo>
                    <a:pt x="1119" y="703"/>
                    <a:pt x="1203" y="619"/>
                    <a:pt x="1286" y="524"/>
                  </a:cubicBezTo>
                  <a:cubicBezTo>
                    <a:pt x="1334" y="465"/>
                    <a:pt x="1369" y="405"/>
                    <a:pt x="1393" y="334"/>
                  </a:cubicBezTo>
                  <a:cubicBezTo>
                    <a:pt x="1441" y="238"/>
                    <a:pt x="1405" y="119"/>
                    <a:pt x="1322" y="48"/>
                  </a:cubicBezTo>
                  <a:cubicBezTo>
                    <a:pt x="1266" y="16"/>
                    <a:pt x="1205" y="0"/>
                    <a:pt x="114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5264325" y="3911375"/>
              <a:ext cx="31300" cy="38975"/>
            </a:xfrm>
            <a:custGeom>
              <a:avLst/>
              <a:gdLst/>
              <a:ahLst/>
              <a:cxnLst/>
              <a:rect l="l" t="t" r="r" b="b"/>
              <a:pathLst>
                <a:path w="1252" h="1559" extrusionOk="0">
                  <a:moveTo>
                    <a:pt x="276" y="0"/>
                  </a:moveTo>
                  <a:cubicBezTo>
                    <a:pt x="244" y="0"/>
                    <a:pt x="212" y="3"/>
                    <a:pt x="180" y="10"/>
                  </a:cubicBezTo>
                  <a:cubicBezTo>
                    <a:pt x="84" y="46"/>
                    <a:pt x="25" y="129"/>
                    <a:pt x="13" y="237"/>
                  </a:cubicBezTo>
                  <a:cubicBezTo>
                    <a:pt x="1" y="308"/>
                    <a:pt x="1" y="379"/>
                    <a:pt x="13" y="451"/>
                  </a:cubicBezTo>
                  <a:cubicBezTo>
                    <a:pt x="37" y="582"/>
                    <a:pt x="84" y="701"/>
                    <a:pt x="144" y="808"/>
                  </a:cubicBezTo>
                  <a:cubicBezTo>
                    <a:pt x="251" y="999"/>
                    <a:pt x="394" y="1165"/>
                    <a:pt x="572" y="1284"/>
                  </a:cubicBezTo>
                  <a:cubicBezTo>
                    <a:pt x="804" y="1430"/>
                    <a:pt x="986" y="1459"/>
                    <a:pt x="1070" y="1459"/>
                  </a:cubicBezTo>
                  <a:cubicBezTo>
                    <a:pt x="1103" y="1459"/>
                    <a:pt x="1120" y="1454"/>
                    <a:pt x="1120" y="1451"/>
                  </a:cubicBezTo>
                  <a:cubicBezTo>
                    <a:pt x="953" y="1368"/>
                    <a:pt x="799" y="1272"/>
                    <a:pt x="656" y="1177"/>
                  </a:cubicBezTo>
                  <a:cubicBezTo>
                    <a:pt x="513" y="1058"/>
                    <a:pt x="394" y="903"/>
                    <a:pt x="299" y="737"/>
                  </a:cubicBezTo>
                  <a:cubicBezTo>
                    <a:pt x="251" y="630"/>
                    <a:pt x="215" y="522"/>
                    <a:pt x="203" y="415"/>
                  </a:cubicBezTo>
                  <a:cubicBezTo>
                    <a:pt x="180" y="296"/>
                    <a:pt x="203" y="177"/>
                    <a:pt x="239" y="177"/>
                  </a:cubicBezTo>
                  <a:cubicBezTo>
                    <a:pt x="334" y="177"/>
                    <a:pt x="418" y="213"/>
                    <a:pt x="489" y="284"/>
                  </a:cubicBezTo>
                  <a:cubicBezTo>
                    <a:pt x="572" y="368"/>
                    <a:pt x="656" y="439"/>
                    <a:pt x="727" y="534"/>
                  </a:cubicBezTo>
                  <a:cubicBezTo>
                    <a:pt x="846" y="677"/>
                    <a:pt x="942" y="844"/>
                    <a:pt x="1013" y="1022"/>
                  </a:cubicBezTo>
                  <a:cubicBezTo>
                    <a:pt x="1168" y="1344"/>
                    <a:pt x="1180" y="1558"/>
                    <a:pt x="1203" y="1558"/>
                  </a:cubicBezTo>
                  <a:cubicBezTo>
                    <a:pt x="1251" y="1368"/>
                    <a:pt x="1239" y="1165"/>
                    <a:pt x="1168" y="987"/>
                  </a:cubicBezTo>
                  <a:cubicBezTo>
                    <a:pt x="1096" y="784"/>
                    <a:pt x="1001" y="594"/>
                    <a:pt x="882" y="427"/>
                  </a:cubicBezTo>
                  <a:cubicBezTo>
                    <a:pt x="799" y="332"/>
                    <a:pt x="715" y="237"/>
                    <a:pt x="620" y="153"/>
                  </a:cubicBezTo>
                  <a:cubicBezTo>
                    <a:pt x="534" y="57"/>
                    <a:pt x="409" y="0"/>
                    <a:pt x="27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5188725" y="2030725"/>
              <a:ext cx="271200" cy="396800"/>
            </a:xfrm>
            <a:custGeom>
              <a:avLst/>
              <a:gdLst/>
              <a:ahLst/>
              <a:cxnLst/>
              <a:rect l="l" t="t" r="r" b="b"/>
              <a:pathLst>
                <a:path w="10848" h="15872" extrusionOk="0">
                  <a:moveTo>
                    <a:pt x="2049" y="1"/>
                  </a:moveTo>
                  <a:cubicBezTo>
                    <a:pt x="2049" y="1"/>
                    <a:pt x="1" y="9240"/>
                    <a:pt x="72" y="10526"/>
                  </a:cubicBezTo>
                  <a:cubicBezTo>
                    <a:pt x="191" y="12514"/>
                    <a:pt x="3287" y="12860"/>
                    <a:pt x="3287" y="12860"/>
                  </a:cubicBezTo>
                  <a:lnTo>
                    <a:pt x="4573" y="15872"/>
                  </a:lnTo>
                  <a:lnTo>
                    <a:pt x="10847" y="15646"/>
                  </a:lnTo>
                  <a:lnTo>
                    <a:pt x="9264" y="11788"/>
                  </a:lnTo>
                  <a:lnTo>
                    <a:pt x="10276" y="343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5183675" y="1981450"/>
              <a:ext cx="317925" cy="385600"/>
            </a:xfrm>
            <a:custGeom>
              <a:avLst/>
              <a:gdLst/>
              <a:ahLst/>
              <a:cxnLst/>
              <a:rect l="l" t="t" r="r" b="b"/>
              <a:pathLst>
                <a:path w="12717" h="15424" extrusionOk="0">
                  <a:moveTo>
                    <a:pt x="8751" y="15188"/>
                  </a:moveTo>
                  <a:lnTo>
                    <a:pt x="8648" y="15240"/>
                  </a:lnTo>
                  <a:lnTo>
                    <a:pt x="8648" y="15240"/>
                  </a:lnTo>
                  <a:cubicBezTo>
                    <a:pt x="8683" y="15223"/>
                    <a:pt x="8717" y="15206"/>
                    <a:pt x="8751" y="15188"/>
                  </a:cubicBezTo>
                  <a:close/>
                  <a:moveTo>
                    <a:pt x="3026" y="0"/>
                  </a:moveTo>
                  <a:cubicBezTo>
                    <a:pt x="2411" y="0"/>
                    <a:pt x="1819" y="345"/>
                    <a:pt x="1536" y="936"/>
                  </a:cubicBezTo>
                  <a:cubicBezTo>
                    <a:pt x="1536" y="948"/>
                    <a:pt x="1524" y="948"/>
                    <a:pt x="1524" y="960"/>
                  </a:cubicBezTo>
                  <a:cubicBezTo>
                    <a:pt x="1524" y="960"/>
                    <a:pt x="477" y="1436"/>
                    <a:pt x="238" y="2401"/>
                  </a:cubicBezTo>
                  <a:lnTo>
                    <a:pt x="238" y="2424"/>
                  </a:lnTo>
                  <a:cubicBezTo>
                    <a:pt x="0" y="3413"/>
                    <a:pt x="441" y="4425"/>
                    <a:pt x="1310" y="4937"/>
                  </a:cubicBezTo>
                  <a:lnTo>
                    <a:pt x="1632" y="5127"/>
                  </a:lnTo>
                  <a:cubicBezTo>
                    <a:pt x="1941" y="5270"/>
                    <a:pt x="2215" y="5496"/>
                    <a:pt x="2429" y="5770"/>
                  </a:cubicBezTo>
                  <a:cubicBezTo>
                    <a:pt x="2715" y="6199"/>
                    <a:pt x="2655" y="6758"/>
                    <a:pt x="2524" y="7258"/>
                  </a:cubicBezTo>
                  <a:cubicBezTo>
                    <a:pt x="2358" y="7746"/>
                    <a:pt x="2274" y="8258"/>
                    <a:pt x="2298" y="8782"/>
                  </a:cubicBezTo>
                  <a:cubicBezTo>
                    <a:pt x="2321" y="8945"/>
                    <a:pt x="2412" y="9152"/>
                    <a:pt x="2582" y="9152"/>
                  </a:cubicBezTo>
                  <a:cubicBezTo>
                    <a:pt x="2586" y="9152"/>
                    <a:pt x="2591" y="9152"/>
                    <a:pt x="2596" y="9151"/>
                  </a:cubicBezTo>
                  <a:cubicBezTo>
                    <a:pt x="2775" y="9140"/>
                    <a:pt x="2846" y="8866"/>
                    <a:pt x="2917" y="8663"/>
                  </a:cubicBezTo>
                  <a:cubicBezTo>
                    <a:pt x="3029" y="8298"/>
                    <a:pt x="3408" y="8049"/>
                    <a:pt x="3786" y="8049"/>
                  </a:cubicBezTo>
                  <a:cubicBezTo>
                    <a:pt x="4011" y="8049"/>
                    <a:pt x="4237" y="8137"/>
                    <a:pt x="4406" y="8342"/>
                  </a:cubicBezTo>
                  <a:cubicBezTo>
                    <a:pt x="4691" y="8675"/>
                    <a:pt x="4703" y="9151"/>
                    <a:pt x="4441" y="9497"/>
                  </a:cubicBezTo>
                  <a:cubicBezTo>
                    <a:pt x="4156" y="9878"/>
                    <a:pt x="3644" y="10116"/>
                    <a:pt x="3477" y="10556"/>
                  </a:cubicBezTo>
                  <a:cubicBezTo>
                    <a:pt x="3156" y="11306"/>
                    <a:pt x="3941" y="12164"/>
                    <a:pt x="4203" y="12676"/>
                  </a:cubicBezTo>
                  <a:cubicBezTo>
                    <a:pt x="4287" y="12854"/>
                    <a:pt x="4394" y="13033"/>
                    <a:pt x="4525" y="13188"/>
                  </a:cubicBezTo>
                  <a:cubicBezTo>
                    <a:pt x="5120" y="13962"/>
                    <a:pt x="5858" y="14604"/>
                    <a:pt x="6704" y="15093"/>
                  </a:cubicBezTo>
                  <a:cubicBezTo>
                    <a:pt x="7040" y="15313"/>
                    <a:pt x="7426" y="15424"/>
                    <a:pt x="7811" y="15424"/>
                  </a:cubicBezTo>
                  <a:cubicBezTo>
                    <a:pt x="8052" y="15424"/>
                    <a:pt x="8293" y="15380"/>
                    <a:pt x="8521" y="15293"/>
                  </a:cubicBezTo>
                  <a:lnTo>
                    <a:pt x="8521" y="15293"/>
                  </a:lnTo>
                  <a:cubicBezTo>
                    <a:pt x="8503" y="15306"/>
                    <a:pt x="8484" y="15318"/>
                    <a:pt x="8466" y="15331"/>
                  </a:cubicBezTo>
                  <a:lnTo>
                    <a:pt x="8648" y="15240"/>
                  </a:lnTo>
                  <a:lnTo>
                    <a:pt x="8648" y="15240"/>
                  </a:lnTo>
                  <a:cubicBezTo>
                    <a:pt x="8606" y="15259"/>
                    <a:pt x="8564" y="15277"/>
                    <a:pt x="8521" y="15293"/>
                  </a:cubicBezTo>
                  <a:lnTo>
                    <a:pt x="8521" y="15293"/>
                  </a:lnTo>
                  <a:cubicBezTo>
                    <a:pt x="9223" y="14814"/>
                    <a:pt x="9593" y="14476"/>
                    <a:pt x="9906" y="13664"/>
                  </a:cubicBezTo>
                  <a:cubicBezTo>
                    <a:pt x="10228" y="12830"/>
                    <a:pt x="10442" y="11961"/>
                    <a:pt x="10811" y="11140"/>
                  </a:cubicBezTo>
                  <a:cubicBezTo>
                    <a:pt x="11180" y="10330"/>
                    <a:pt x="11776" y="9521"/>
                    <a:pt x="12145" y="8663"/>
                  </a:cubicBezTo>
                  <a:cubicBezTo>
                    <a:pt x="12502" y="7806"/>
                    <a:pt x="12716" y="6794"/>
                    <a:pt x="12347" y="5937"/>
                  </a:cubicBezTo>
                  <a:cubicBezTo>
                    <a:pt x="12347" y="5937"/>
                    <a:pt x="12204" y="4841"/>
                    <a:pt x="10740" y="4437"/>
                  </a:cubicBezTo>
                  <a:cubicBezTo>
                    <a:pt x="10740" y="4437"/>
                    <a:pt x="9894" y="2103"/>
                    <a:pt x="7978" y="1877"/>
                  </a:cubicBezTo>
                  <a:cubicBezTo>
                    <a:pt x="5358" y="1579"/>
                    <a:pt x="5453" y="817"/>
                    <a:pt x="3739" y="162"/>
                  </a:cubicBezTo>
                  <a:cubicBezTo>
                    <a:pt x="3509" y="52"/>
                    <a:pt x="3266" y="0"/>
                    <a:pt x="302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4"/>
            <p:cNvSpPr/>
            <p:nvPr/>
          </p:nvSpPr>
          <p:spPr>
            <a:xfrm>
              <a:off x="4640150" y="2460200"/>
              <a:ext cx="263450" cy="260825"/>
            </a:xfrm>
            <a:custGeom>
              <a:avLst/>
              <a:gdLst/>
              <a:ahLst/>
              <a:cxnLst/>
              <a:rect l="l" t="t" r="r" b="b"/>
              <a:pathLst>
                <a:path w="10538" h="10433" extrusionOk="0">
                  <a:moveTo>
                    <a:pt x="6097" y="1"/>
                  </a:moveTo>
                  <a:cubicBezTo>
                    <a:pt x="6039" y="1"/>
                    <a:pt x="5980" y="17"/>
                    <a:pt x="5930" y="50"/>
                  </a:cubicBezTo>
                  <a:cubicBezTo>
                    <a:pt x="5716" y="253"/>
                    <a:pt x="5335" y="1146"/>
                    <a:pt x="5549" y="2146"/>
                  </a:cubicBezTo>
                  <a:cubicBezTo>
                    <a:pt x="5549" y="2170"/>
                    <a:pt x="5549" y="2193"/>
                    <a:pt x="5549" y="2217"/>
                  </a:cubicBezTo>
                  <a:cubicBezTo>
                    <a:pt x="5527" y="2429"/>
                    <a:pt x="5348" y="2589"/>
                    <a:pt x="5130" y="2589"/>
                  </a:cubicBezTo>
                  <a:cubicBezTo>
                    <a:pt x="5115" y="2589"/>
                    <a:pt x="5100" y="2588"/>
                    <a:pt x="5085" y="2586"/>
                  </a:cubicBezTo>
                  <a:cubicBezTo>
                    <a:pt x="5043" y="2587"/>
                    <a:pt x="4994" y="2587"/>
                    <a:pt x="4940" y="2587"/>
                  </a:cubicBezTo>
                  <a:cubicBezTo>
                    <a:pt x="4275" y="2587"/>
                    <a:pt x="2765" y="2537"/>
                    <a:pt x="1977" y="2537"/>
                  </a:cubicBezTo>
                  <a:cubicBezTo>
                    <a:pt x="1761" y="2537"/>
                    <a:pt x="1599" y="2541"/>
                    <a:pt x="1525" y="2551"/>
                  </a:cubicBezTo>
                  <a:cubicBezTo>
                    <a:pt x="1155" y="2598"/>
                    <a:pt x="751" y="2753"/>
                    <a:pt x="1072" y="2920"/>
                  </a:cubicBezTo>
                  <a:cubicBezTo>
                    <a:pt x="1616" y="3089"/>
                    <a:pt x="2167" y="3239"/>
                    <a:pt x="2724" y="3358"/>
                  </a:cubicBezTo>
                  <a:lnTo>
                    <a:pt x="2724" y="3358"/>
                  </a:lnTo>
                  <a:cubicBezTo>
                    <a:pt x="2257" y="3273"/>
                    <a:pt x="1599" y="3171"/>
                    <a:pt x="1165" y="3171"/>
                  </a:cubicBezTo>
                  <a:cubicBezTo>
                    <a:pt x="911" y="3171"/>
                    <a:pt x="733" y="3206"/>
                    <a:pt x="715" y="3301"/>
                  </a:cubicBezTo>
                  <a:cubicBezTo>
                    <a:pt x="691" y="3465"/>
                    <a:pt x="946" y="3666"/>
                    <a:pt x="1602" y="3842"/>
                  </a:cubicBezTo>
                  <a:lnTo>
                    <a:pt x="1602" y="3842"/>
                  </a:lnTo>
                  <a:cubicBezTo>
                    <a:pt x="1300" y="3797"/>
                    <a:pt x="1014" y="3764"/>
                    <a:pt x="826" y="3764"/>
                  </a:cubicBezTo>
                  <a:cubicBezTo>
                    <a:pt x="736" y="3764"/>
                    <a:pt x="668" y="3771"/>
                    <a:pt x="632" y="3789"/>
                  </a:cubicBezTo>
                  <a:cubicBezTo>
                    <a:pt x="1" y="4086"/>
                    <a:pt x="2477" y="4634"/>
                    <a:pt x="2477" y="4634"/>
                  </a:cubicBezTo>
                  <a:cubicBezTo>
                    <a:pt x="1386" y="4402"/>
                    <a:pt x="998" y="4288"/>
                    <a:pt x="837" y="4288"/>
                  </a:cubicBezTo>
                  <a:cubicBezTo>
                    <a:pt x="742" y="4288"/>
                    <a:pt x="727" y="4328"/>
                    <a:pt x="691" y="4408"/>
                  </a:cubicBezTo>
                  <a:cubicBezTo>
                    <a:pt x="620" y="4575"/>
                    <a:pt x="977" y="4789"/>
                    <a:pt x="1882" y="5110"/>
                  </a:cubicBezTo>
                  <a:cubicBezTo>
                    <a:pt x="2620" y="5372"/>
                    <a:pt x="3322" y="5801"/>
                    <a:pt x="4430" y="6265"/>
                  </a:cubicBezTo>
                  <a:lnTo>
                    <a:pt x="9025" y="10432"/>
                  </a:lnTo>
                  <a:lnTo>
                    <a:pt x="10538" y="6801"/>
                  </a:lnTo>
                  <a:lnTo>
                    <a:pt x="7025" y="2967"/>
                  </a:lnTo>
                  <a:cubicBezTo>
                    <a:pt x="6918" y="2765"/>
                    <a:pt x="6787" y="2527"/>
                    <a:pt x="6644" y="2241"/>
                  </a:cubicBezTo>
                  <a:cubicBezTo>
                    <a:pt x="6525" y="1991"/>
                    <a:pt x="6442" y="1717"/>
                    <a:pt x="6418" y="1443"/>
                  </a:cubicBezTo>
                  <a:cubicBezTo>
                    <a:pt x="6370" y="1098"/>
                    <a:pt x="6370" y="753"/>
                    <a:pt x="6418" y="407"/>
                  </a:cubicBezTo>
                  <a:cubicBezTo>
                    <a:pt x="6442" y="312"/>
                    <a:pt x="6418" y="229"/>
                    <a:pt x="6370" y="146"/>
                  </a:cubicBezTo>
                  <a:cubicBezTo>
                    <a:pt x="6309" y="53"/>
                    <a:pt x="6203" y="1"/>
                    <a:pt x="609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4"/>
            <p:cNvSpPr/>
            <p:nvPr/>
          </p:nvSpPr>
          <p:spPr>
            <a:xfrm>
              <a:off x="4669325" y="2568300"/>
              <a:ext cx="58950" cy="14025"/>
            </a:xfrm>
            <a:custGeom>
              <a:avLst/>
              <a:gdLst/>
              <a:ahLst/>
              <a:cxnLst/>
              <a:rect l="l" t="t" r="r" b="b"/>
              <a:pathLst>
                <a:path w="2358" h="561" extrusionOk="0">
                  <a:moveTo>
                    <a:pt x="0" y="1"/>
                  </a:moveTo>
                  <a:lnTo>
                    <a:pt x="0" y="1"/>
                  </a:lnTo>
                  <a:cubicBezTo>
                    <a:pt x="369" y="167"/>
                    <a:pt x="762" y="286"/>
                    <a:pt x="1155" y="358"/>
                  </a:cubicBezTo>
                  <a:cubicBezTo>
                    <a:pt x="1548" y="465"/>
                    <a:pt x="1953" y="536"/>
                    <a:pt x="2358" y="560"/>
                  </a:cubicBezTo>
                  <a:cubicBezTo>
                    <a:pt x="1989" y="382"/>
                    <a:pt x="1596" y="263"/>
                    <a:pt x="1191" y="191"/>
                  </a:cubicBezTo>
                  <a:cubicBezTo>
                    <a:pt x="810" y="72"/>
                    <a:pt x="405" y="1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4669625" y="2554900"/>
              <a:ext cx="64025" cy="11050"/>
            </a:xfrm>
            <a:custGeom>
              <a:avLst/>
              <a:gdLst/>
              <a:ahLst/>
              <a:cxnLst/>
              <a:rect l="l" t="t" r="r" b="b"/>
              <a:pathLst>
                <a:path w="2561" h="442" extrusionOk="0">
                  <a:moveTo>
                    <a:pt x="0" y="1"/>
                  </a:moveTo>
                  <a:lnTo>
                    <a:pt x="0" y="1"/>
                  </a:lnTo>
                  <a:cubicBezTo>
                    <a:pt x="405" y="144"/>
                    <a:pt x="834" y="251"/>
                    <a:pt x="1262" y="298"/>
                  </a:cubicBezTo>
                  <a:cubicBezTo>
                    <a:pt x="1691" y="394"/>
                    <a:pt x="2120" y="441"/>
                    <a:pt x="2548" y="441"/>
                  </a:cubicBezTo>
                  <a:lnTo>
                    <a:pt x="2560" y="441"/>
                  </a:lnTo>
                  <a:cubicBezTo>
                    <a:pt x="1727" y="179"/>
                    <a:pt x="869" y="37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4678250" y="2539075"/>
              <a:ext cx="60450" cy="9950"/>
            </a:xfrm>
            <a:custGeom>
              <a:avLst/>
              <a:gdLst/>
              <a:ahLst/>
              <a:cxnLst/>
              <a:rect l="l" t="t" r="r" b="b"/>
              <a:pathLst>
                <a:path w="2418" h="398" extrusionOk="0">
                  <a:moveTo>
                    <a:pt x="151" y="1"/>
                  </a:moveTo>
                  <a:cubicBezTo>
                    <a:pt x="100" y="1"/>
                    <a:pt x="50" y="1"/>
                    <a:pt x="1" y="3"/>
                  </a:cubicBezTo>
                  <a:cubicBezTo>
                    <a:pt x="382" y="146"/>
                    <a:pt x="786" y="241"/>
                    <a:pt x="1191" y="277"/>
                  </a:cubicBezTo>
                  <a:cubicBezTo>
                    <a:pt x="1546" y="360"/>
                    <a:pt x="1910" y="398"/>
                    <a:pt x="2268" y="398"/>
                  </a:cubicBezTo>
                  <a:cubicBezTo>
                    <a:pt x="2318" y="398"/>
                    <a:pt x="2368" y="397"/>
                    <a:pt x="2418" y="396"/>
                  </a:cubicBezTo>
                  <a:cubicBezTo>
                    <a:pt x="2037" y="253"/>
                    <a:pt x="1632" y="158"/>
                    <a:pt x="1227" y="122"/>
                  </a:cubicBezTo>
                  <a:cubicBezTo>
                    <a:pt x="872" y="38"/>
                    <a:pt x="508" y="1"/>
                    <a:pt x="1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4787200" y="3013300"/>
              <a:ext cx="861125" cy="930200"/>
            </a:xfrm>
            <a:custGeom>
              <a:avLst/>
              <a:gdLst/>
              <a:ahLst/>
              <a:cxnLst/>
              <a:rect l="l" t="t" r="r" b="b"/>
              <a:pathLst>
                <a:path w="34445" h="37208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2" y="4203"/>
                    <a:pt x="1489" y="5942"/>
                  </a:cubicBezTo>
                  <a:cubicBezTo>
                    <a:pt x="322" y="7728"/>
                    <a:pt x="0" y="9930"/>
                    <a:pt x="596" y="11978"/>
                  </a:cubicBezTo>
                  <a:lnTo>
                    <a:pt x="8501" y="37207"/>
                  </a:lnTo>
                  <a:lnTo>
                    <a:pt x="15645" y="34517"/>
                  </a:lnTo>
                  <a:lnTo>
                    <a:pt x="11264" y="12216"/>
                  </a:lnTo>
                  <a:lnTo>
                    <a:pt x="34445" y="10656"/>
                  </a:lnTo>
                  <a:lnTo>
                    <a:pt x="34445" y="477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5050925" y="3013300"/>
              <a:ext cx="668850" cy="893000"/>
            </a:xfrm>
            <a:custGeom>
              <a:avLst/>
              <a:gdLst/>
              <a:ahLst/>
              <a:cxnLst/>
              <a:rect l="l" t="t" r="r" b="b"/>
              <a:pathLst>
                <a:path w="26754" h="35720" extrusionOk="0">
                  <a:moveTo>
                    <a:pt x="21491" y="0"/>
                  </a:moveTo>
                  <a:lnTo>
                    <a:pt x="21491" y="477"/>
                  </a:lnTo>
                  <a:lnTo>
                    <a:pt x="6513" y="2727"/>
                  </a:lnTo>
                  <a:cubicBezTo>
                    <a:pt x="4453" y="3036"/>
                    <a:pt x="2631" y="4203"/>
                    <a:pt x="1488" y="5942"/>
                  </a:cubicBezTo>
                  <a:cubicBezTo>
                    <a:pt x="322" y="7739"/>
                    <a:pt x="0" y="9942"/>
                    <a:pt x="595" y="11990"/>
                  </a:cubicBezTo>
                  <a:lnTo>
                    <a:pt x="7501" y="35719"/>
                  </a:lnTo>
                  <a:lnTo>
                    <a:pt x="15478" y="33624"/>
                  </a:lnTo>
                  <a:lnTo>
                    <a:pt x="11263" y="12216"/>
                  </a:lnTo>
                  <a:lnTo>
                    <a:pt x="26754" y="11180"/>
                  </a:lnTo>
                  <a:lnTo>
                    <a:pt x="26754" y="1001"/>
                  </a:lnTo>
                  <a:lnTo>
                    <a:pt x="21491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4768450" y="2557875"/>
              <a:ext cx="337550" cy="262575"/>
            </a:xfrm>
            <a:custGeom>
              <a:avLst/>
              <a:gdLst/>
              <a:ahLst/>
              <a:cxnLst/>
              <a:rect l="l" t="t" r="r" b="b"/>
              <a:pathLst>
                <a:path w="13502" h="10503" extrusionOk="0">
                  <a:moveTo>
                    <a:pt x="3015" y="1"/>
                  </a:moveTo>
                  <a:cubicBezTo>
                    <a:pt x="3014" y="1"/>
                    <a:pt x="3013" y="1"/>
                    <a:pt x="3012" y="1"/>
                  </a:cubicBezTo>
                  <a:cubicBezTo>
                    <a:pt x="0" y="418"/>
                    <a:pt x="429" y="3966"/>
                    <a:pt x="429" y="3966"/>
                  </a:cubicBezTo>
                  <a:lnTo>
                    <a:pt x="7013" y="10502"/>
                  </a:lnTo>
                  <a:lnTo>
                    <a:pt x="13502" y="7895"/>
                  </a:lnTo>
                  <a:cubicBezTo>
                    <a:pt x="13502" y="7895"/>
                    <a:pt x="3380" y="1"/>
                    <a:pt x="30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4930075" y="2390000"/>
              <a:ext cx="892100" cy="745650"/>
            </a:xfrm>
            <a:custGeom>
              <a:avLst/>
              <a:gdLst/>
              <a:ahLst/>
              <a:cxnLst/>
              <a:rect l="l" t="t" r="r" b="b"/>
              <a:pathLst>
                <a:path w="35684" h="29826" extrusionOk="0">
                  <a:moveTo>
                    <a:pt x="14528" y="1"/>
                  </a:moveTo>
                  <a:cubicBezTo>
                    <a:pt x="12984" y="1"/>
                    <a:pt x="11491" y="595"/>
                    <a:pt x="10371" y="1668"/>
                  </a:cubicBezTo>
                  <a:cubicBezTo>
                    <a:pt x="9073" y="2954"/>
                    <a:pt x="7954" y="4394"/>
                    <a:pt x="7037" y="5966"/>
                  </a:cubicBezTo>
                  <a:lnTo>
                    <a:pt x="2679" y="12026"/>
                  </a:lnTo>
                  <a:lnTo>
                    <a:pt x="0" y="16527"/>
                  </a:lnTo>
                  <a:lnTo>
                    <a:pt x="548" y="17217"/>
                  </a:lnTo>
                  <a:cubicBezTo>
                    <a:pt x="1419" y="18351"/>
                    <a:pt x="2743" y="18974"/>
                    <a:pt x="4106" y="18974"/>
                  </a:cubicBezTo>
                  <a:cubicBezTo>
                    <a:pt x="4719" y="18974"/>
                    <a:pt x="5339" y="18848"/>
                    <a:pt x="5930" y="18586"/>
                  </a:cubicBezTo>
                  <a:cubicBezTo>
                    <a:pt x="6811" y="18182"/>
                    <a:pt x="7454" y="17408"/>
                    <a:pt x="8061" y="16527"/>
                  </a:cubicBezTo>
                  <a:cubicBezTo>
                    <a:pt x="9156" y="14919"/>
                    <a:pt x="10311" y="13169"/>
                    <a:pt x="11049" y="11847"/>
                  </a:cubicBezTo>
                  <a:lnTo>
                    <a:pt x="15431" y="24349"/>
                  </a:lnTo>
                  <a:lnTo>
                    <a:pt x="13085" y="25837"/>
                  </a:lnTo>
                  <a:lnTo>
                    <a:pt x="22944" y="29826"/>
                  </a:lnTo>
                  <a:lnTo>
                    <a:pt x="33207" y="25432"/>
                  </a:lnTo>
                  <a:lnTo>
                    <a:pt x="30373" y="15336"/>
                  </a:lnTo>
                  <a:lnTo>
                    <a:pt x="30373" y="15336"/>
                  </a:lnTo>
                  <a:cubicBezTo>
                    <a:pt x="30373" y="15336"/>
                    <a:pt x="30855" y="15382"/>
                    <a:pt x="31518" y="15382"/>
                  </a:cubicBezTo>
                  <a:cubicBezTo>
                    <a:pt x="32880" y="15382"/>
                    <a:pt x="35006" y="15188"/>
                    <a:pt x="35278" y="14002"/>
                  </a:cubicBezTo>
                  <a:cubicBezTo>
                    <a:pt x="35683" y="12240"/>
                    <a:pt x="31552" y="6609"/>
                    <a:pt x="29468" y="3608"/>
                  </a:cubicBezTo>
                  <a:cubicBezTo>
                    <a:pt x="27778" y="1144"/>
                    <a:pt x="24884" y="298"/>
                    <a:pt x="23884" y="72"/>
                  </a:cubicBezTo>
                  <a:cubicBezTo>
                    <a:pt x="23682" y="25"/>
                    <a:pt x="23456" y="1"/>
                    <a:pt x="23241" y="1"/>
                  </a:cubicBezTo>
                  <a:lnTo>
                    <a:pt x="14573" y="1"/>
                  </a:lnTo>
                  <a:cubicBezTo>
                    <a:pt x="14558" y="1"/>
                    <a:pt x="14543" y="1"/>
                    <a:pt x="14528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5640425" y="2591125"/>
              <a:ext cx="59725" cy="100050"/>
            </a:xfrm>
            <a:custGeom>
              <a:avLst/>
              <a:gdLst/>
              <a:ahLst/>
              <a:cxnLst/>
              <a:rect l="l" t="t" r="r" b="b"/>
              <a:pathLst>
                <a:path w="2389" h="4002" extrusionOk="0">
                  <a:moveTo>
                    <a:pt x="137" y="1"/>
                  </a:moveTo>
                  <a:cubicBezTo>
                    <a:pt x="71" y="1"/>
                    <a:pt x="0" y="68"/>
                    <a:pt x="42" y="135"/>
                  </a:cubicBezTo>
                  <a:cubicBezTo>
                    <a:pt x="792" y="1362"/>
                    <a:pt x="1471" y="2636"/>
                    <a:pt x="2090" y="3922"/>
                  </a:cubicBezTo>
                  <a:cubicBezTo>
                    <a:pt x="2116" y="3978"/>
                    <a:pt x="2158" y="4001"/>
                    <a:pt x="2201" y="4001"/>
                  </a:cubicBezTo>
                  <a:cubicBezTo>
                    <a:pt x="2293" y="4001"/>
                    <a:pt x="2389" y="3893"/>
                    <a:pt x="2340" y="3779"/>
                  </a:cubicBezTo>
                  <a:cubicBezTo>
                    <a:pt x="1721" y="2493"/>
                    <a:pt x="1007" y="1243"/>
                    <a:pt x="209" y="40"/>
                  </a:cubicBezTo>
                  <a:cubicBezTo>
                    <a:pt x="191" y="12"/>
                    <a:pt x="165" y="1"/>
                    <a:pt x="1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5691625" y="2572850"/>
              <a:ext cx="59725" cy="100025"/>
            </a:xfrm>
            <a:custGeom>
              <a:avLst/>
              <a:gdLst/>
              <a:ahLst/>
              <a:cxnLst/>
              <a:rect l="l" t="t" r="r" b="b"/>
              <a:pathLst>
                <a:path w="2389" h="4001" extrusionOk="0">
                  <a:moveTo>
                    <a:pt x="136" y="0"/>
                  </a:moveTo>
                  <a:cubicBezTo>
                    <a:pt x="70" y="0"/>
                    <a:pt x="0" y="73"/>
                    <a:pt x="42" y="140"/>
                  </a:cubicBezTo>
                  <a:cubicBezTo>
                    <a:pt x="792" y="1366"/>
                    <a:pt x="1471" y="2628"/>
                    <a:pt x="2090" y="3926"/>
                  </a:cubicBezTo>
                  <a:cubicBezTo>
                    <a:pt x="2116" y="3979"/>
                    <a:pt x="2158" y="4001"/>
                    <a:pt x="2200" y="4001"/>
                  </a:cubicBezTo>
                  <a:cubicBezTo>
                    <a:pt x="2293" y="4001"/>
                    <a:pt x="2389" y="3898"/>
                    <a:pt x="2340" y="3783"/>
                  </a:cubicBezTo>
                  <a:cubicBezTo>
                    <a:pt x="1721" y="2486"/>
                    <a:pt x="1006" y="1235"/>
                    <a:pt x="209" y="45"/>
                  </a:cubicBezTo>
                  <a:cubicBezTo>
                    <a:pt x="191" y="13"/>
                    <a:pt x="164" y="0"/>
                    <a:pt x="1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5592050" y="2599175"/>
              <a:ext cx="36175" cy="133475"/>
            </a:xfrm>
            <a:custGeom>
              <a:avLst/>
              <a:gdLst/>
              <a:ahLst/>
              <a:cxnLst/>
              <a:rect l="l" t="t" r="r" b="b"/>
              <a:pathLst>
                <a:path w="1447" h="5339" extrusionOk="0">
                  <a:moveTo>
                    <a:pt x="91" y="1"/>
                  </a:moveTo>
                  <a:cubicBezTo>
                    <a:pt x="85" y="1"/>
                    <a:pt x="78" y="2"/>
                    <a:pt x="72" y="4"/>
                  </a:cubicBezTo>
                  <a:cubicBezTo>
                    <a:pt x="25" y="16"/>
                    <a:pt x="1" y="63"/>
                    <a:pt x="13" y="111"/>
                  </a:cubicBezTo>
                  <a:lnTo>
                    <a:pt x="1" y="111"/>
                  </a:lnTo>
                  <a:cubicBezTo>
                    <a:pt x="441" y="1790"/>
                    <a:pt x="775" y="3492"/>
                    <a:pt x="1060" y="5195"/>
                  </a:cubicBezTo>
                  <a:cubicBezTo>
                    <a:pt x="1075" y="5295"/>
                    <a:pt x="1143" y="5338"/>
                    <a:pt x="1216" y="5338"/>
                  </a:cubicBezTo>
                  <a:cubicBezTo>
                    <a:pt x="1325" y="5338"/>
                    <a:pt x="1446" y="5242"/>
                    <a:pt x="1418" y="5100"/>
                  </a:cubicBezTo>
                  <a:cubicBezTo>
                    <a:pt x="1132" y="3397"/>
                    <a:pt x="715" y="1706"/>
                    <a:pt x="167" y="63"/>
                  </a:cubicBezTo>
                  <a:cubicBezTo>
                    <a:pt x="158" y="24"/>
                    <a:pt x="123" y="1"/>
                    <a:pt x="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5475550" y="2610925"/>
              <a:ext cx="31100" cy="133625"/>
            </a:xfrm>
            <a:custGeom>
              <a:avLst/>
              <a:gdLst/>
              <a:ahLst/>
              <a:cxnLst/>
              <a:rect l="l" t="t" r="r" b="b"/>
              <a:pathLst>
                <a:path w="1244" h="5345" extrusionOk="0">
                  <a:moveTo>
                    <a:pt x="110" y="1"/>
                  </a:moveTo>
                  <a:cubicBezTo>
                    <a:pt x="53" y="1"/>
                    <a:pt x="1" y="46"/>
                    <a:pt x="29" y="117"/>
                  </a:cubicBezTo>
                  <a:cubicBezTo>
                    <a:pt x="517" y="1760"/>
                    <a:pt x="803" y="3451"/>
                    <a:pt x="875" y="5165"/>
                  </a:cubicBezTo>
                  <a:cubicBezTo>
                    <a:pt x="875" y="5285"/>
                    <a:pt x="967" y="5344"/>
                    <a:pt x="1059" y="5344"/>
                  </a:cubicBezTo>
                  <a:cubicBezTo>
                    <a:pt x="1151" y="5344"/>
                    <a:pt x="1244" y="5285"/>
                    <a:pt x="1244" y="5165"/>
                  </a:cubicBezTo>
                  <a:cubicBezTo>
                    <a:pt x="1160" y="3415"/>
                    <a:pt x="815" y="1701"/>
                    <a:pt x="208" y="70"/>
                  </a:cubicBezTo>
                  <a:cubicBezTo>
                    <a:pt x="189" y="22"/>
                    <a:pt x="148" y="1"/>
                    <a:pt x="1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5534025" y="2592750"/>
              <a:ext cx="37500" cy="125875"/>
            </a:xfrm>
            <a:custGeom>
              <a:avLst/>
              <a:gdLst/>
              <a:ahLst/>
              <a:cxnLst/>
              <a:rect l="l" t="t" r="r" b="b"/>
              <a:pathLst>
                <a:path w="1500" h="5035" extrusionOk="0">
                  <a:moveTo>
                    <a:pt x="168" y="0"/>
                  </a:moveTo>
                  <a:cubicBezTo>
                    <a:pt x="84" y="0"/>
                    <a:pt x="6" y="54"/>
                    <a:pt x="12" y="166"/>
                  </a:cubicBezTo>
                  <a:cubicBezTo>
                    <a:pt x="0" y="1856"/>
                    <a:pt x="441" y="3523"/>
                    <a:pt x="1298" y="4988"/>
                  </a:cubicBezTo>
                  <a:cubicBezTo>
                    <a:pt x="1318" y="5020"/>
                    <a:pt x="1350" y="5035"/>
                    <a:pt x="1381" y="5035"/>
                  </a:cubicBezTo>
                  <a:cubicBezTo>
                    <a:pt x="1441" y="5035"/>
                    <a:pt x="1500" y="4982"/>
                    <a:pt x="1476" y="4904"/>
                  </a:cubicBezTo>
                  <a:lnTo>
                    <a:pt x="1476" y="4904"/>
                  </a:lnTo>
                  <a:lnTo>
                    <a:pt x="1476" y="4928"/>
                  </a:lnTo>
                  <a:cubicBezTo>
                    <a:pt x="941" y="3380"/>
                    <a:pt x="560" y="1785"/>
                    <a:pt x="357" y="166"/>
                  </a:cubicBezTo>
                  <a:cubicBezTo>
                    <a:pt x="345" y="57"/>
                    <a:pt x="254" y="0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5423875" y="2615000"/>
              <a:ext cx="26825" cy="125425"/>
            </a:xfrm>
            <a:custGeom>
              <a:avLst/>
              <a:gdLst/>
              <a:ahLst/>
              <a:cxnLst/>
              <a:rect l="l" t="t" r="r" b="b"/>
              <a:pathLst>
                <a:path w="1073" h="5017" extrusionOk="0">
                  <a:moveTo>
                    <a:pt x="113" y="1"/>
                  </a:moveTo>
                  <a:cubicBezTo>
                    <a:pt x="61" y="1"/>
                    <a:pt x="1" y="32"/>
                    <a:pt x="1" y="85"/>
                  </a:cubicBezTo>
                  <a:lnTo>
                    <a:pt x="13" y="85"/>
                  </a:lnTo>
                  <a:cubicBezTo>
                    <a:pt x="72" y="1716"/>
                    <a:pt x="310" y="3324"/>
                    <a:pt x="715" y="4895"/>
                  </a:cubicBezTo>
                  <a:cubicBezTo>
                    <a:pt x="739" y="4980"/>
                    <a:pt x="803" y="5016"/>
                    <a:pt x="868" y="5016"/>
                  </a:cubicBezTo>
                  <a:cubicBezTo>
                    <a:pt x="969" y="5016"/>
                    <a:pt x="1073" y="4930"/>
                    <a:pt x="1037" y="4800"/>
                  </a:cubicBezTo>
                  <a:cubicBezTo>
                    <a:pt x="739" y="3217"/>
                    <a:pt x="453" y="1657"/>
                    <a:pt x="191" y="61"/>
                  </a:cubicBezTo>
                  <a:cubicBezTo>
                    <a:pt x="191" y="20"/>
                    <a:pt x="155" y="1"/>
                    <a:pt x="1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5361975" y="2622375"/>
              <a:ext cx="34575" cy="137375"/>
            </a:xfrm>
            <a:custGeom>
              <a:avLst/>
              <a:gdLst/>
              <a:ahLst/>
              <a:cxnLst/>
              <a:rect l="l" t="t" r="r" b="b"/>
              <a:pathLst>
                <a:path w="1383" h="5495" extrusionOk="0">
                  <a:moveTo>
                    <a:pt x="74" y="0"/>
                  </a:moveTo>
                  <a:cubicBezTo>
                    <a:pt x="66" y="0"/>
                    <a:pt x="57" y="2"/>
                    <a:pt x="48" y="5"/>
                  </a:cubicBezTo>
                  <a:cubicBezTo>
                    <a:pt x="12" y="16"/>
                    <a:pt x="0" y="52"/>
                    <a:pt x="0" y="76"/>
                  </a:cubicBezTo>
                  <a:cubicBezTo>
                    <a:pt x="441" y="1838"/>
                    <a:pt x="762" y="3612"/>
                    <a:pt x="1072" y="5386"/>
                  </a:cubicBezTo>
                  <a:cubicBezTo>
                    <a:pt x="1088" y="5461"/>
                    <a:pt x="1154" y="5495"/>
                    <a:pt x="1220" y="5495"/>
                  </a:cubicBezTo>
                  <a:cubicBezTo>
                    <a:pt x="1301" y="5495"/>
                    <a:pt x="1383" y="5443"/>
                    <a:pt x="1369" y="5350"/>
                  </a:cubicBezTo>
                  <a:cubicBezTo>
                    <a:pt x="1131" y="3541"/>
                    <a:pt x="715" y="1767"/>
                    <a:pt x="131" y="40"/>
                  </a:cubicBezTo>
                  <a:cubicBezTo>
                    <a:pt x="122" y="13"/>
                    <a:pt x="100" y="0"/>
                    <a:pt x="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5304825" y="2632300"/>
              <a:ext cx="20625" cy="127400"/>
            </a:xfrm>
            <a:custGeom>
              <a:avLst/>
              <a:gdLst/>
              <a:ahLst/>
              <a:cxnLst/>
              <a:rect l="l" t="t" r="r" b="b"/>
              <a:pathLst>
                <a:path w="825" h="5096" extrusionOk="0">
                  <a:moveTo>
                    <a:pt x="119" y="0"/>
                  </a:moveTo>
                  <a:cubicBezTo>
                    <a:pt x="60" y="0"/>
                    <a:pt x="12" y="48"/>
                    <a:pt x="12" y="108"/>
                  </a:cubicBezTo>
                  <a:lnTo>
                    <a:pt x="12" y="96"/>
                  </a:lnTo>
                  <a:lnTo>
                    <a:pt x="12" y="96"/>
                  </a:lnTo>
                  <a:cubicBezTo>
                    <a:pt x="0" y="1739"/>
                    <a:pt x="179" y="3394"/>
                    <a:pt x="548" y="5001"/>
                  </a:cubicBezTo>
                  <a:cubicBezTo>
                    <a:pt x="567" y="5067"/>
                    <a:pt x="616" y="5096"/>
                    <a:pt x="667" y="5096"/>
                  </a:cubicBezTo>
                  <a:cubicBezTo>
                    <a:pt x="743" y="5096"/>
                    <a:pt x="824" y="5030"/>
                    <a:pt x="810" y="4930"/>
                  </a:cubicBezTo>
                  <a:cubicBezTo>
                    <a:pt x="536" y="3334"/>
                    <a:pt x="334" y="1715"/>
                    <a:pt x="226" y="108"/>
                  </a:cubicBezTo>
                  <a:cubicBezTo>
                    <a:pt x="226" y="48"/>
                    <a:pt x="179" y="0"/>
                    <a:pt x="1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5120800" y="2631875"/>
              <a:ext cx="96775" cy="115475"/>
            </a:xfrm>
            <a:custGeom>
              <a:avLst/>
              <a:gdLst/>
              <a:ahLst/>
              <a:cxnLst/>
              <a:rect l="l" t="t" r="r" b="b"/>
              <a:pathLst>
                <a:path w="3871" h="4619" extrusionOk="0">
                  <a:moveTo>
                    <a:pt x="3655" y="0"/>
                  </a:moveTo>
                  <a:cubicBezTo>
                    <a:pt x="3622" y="0"/>
                    <a:pt x="3589" y="13"/>
                    <a:pt x="3563" y="41"/>
                  </a:cubicBezTo>
                  <a:cubicBezTo>
                    <a:pt x="2337" y="1446"/>
                    <a:pt x="991" y="2934"/>
                    <a:pt x="27" y="4530"/>
                  </a:cubicBezTo>
                  <a:cubicBezTo>
                    <a:pt x="0" y="4574"/>
                    <a:pt x="40" y="4619"/>
                    <a:pt x="81" y="4619"/>
                  </a:cubicBezTo>
                  <a:cubicBezTo>
                    <a:pt x="96" y="4619"/>
                    <a:pt x="110" y="4613"/>
                    <a:pt x="122" y="4601"/>
                  </a:cubicBezTo>
                  <a:lnTo>
                    <a:pt x="110" y="4601"/>
                  </a:lnTo>
                  <a:cubicBezTo>
                    <a:pt x="1468" y="3315"/>
                    <a:pt x="2682" y="1708"/>
                    <a:pt x="3789" y="220"/>
                  </a:cubicBezTo>
                  <a:cubicBezTo>
                    <a:pt x="3871" y="120"/>
                    <a:pt x="3760" y="0"/>
                    <a:pt x="36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5079500" y="2608175"/>
              <a:ext cx="84625" cy="103475"/>
            </a:xfrm>
            <a:custGeom>
              <a:avLst/>
              <a:gdLst/>
              <a:ahLst/>
              <a:cxnLst/>
              <a:rect l="l" t="t" r="r" b="b"/>
              <a:pathLst>
                <a:path w="3385" h="4139" extrusionOk="0">
                  <a:moveTo>
                    <a:pt x="3178" y="1"/>
                  </a:moveTo>
                  <a:cubicBezTo>
                    <a:pt x="3133" y="1"/>
                    <a:pt x="3089" y="22"/>
                    <a:pt x="3060" y="72"/>
                  </a:cubicBezTo>
                  <a:cubicBezTo>
                    <a:pt x="2108" y="1454"/>
                    <a:pt x="1060" y="2704"/>
                    <a:pt x="36" y="4002"/>
                  </a:cubicBezTo>
                  <a:cubicBezTo>
                    <a:pt x="0" y="4037"/>
                    <a:pt x="0" y="4085"/>
                    <a:pt x="36" y="4121"/>
                  </a:cubicBezTo>
                  <a:cubicBezTo>
                    <a:pt x="54" y="4133"/>
                    <a:pt x="75" y="4138"/>
                    <a:pt x="95" y="4138"/>
                  </a:cubicBezTo>
                  <a:cubicBezTo>
                    <a:pt x="116" y="4138"/>
                    <a:pt x="137" y="4133"/>
                    <a:pt x="155" y="4121"/>
                  </a:cubicBezTo>
                  <a:lnTo>
                    <a:pt x="167" y="4121"/>
                  </a:lnTo>
                  <a:cubicBezTo>
                    <a:pt x="1417" y="3001"/>
                    <a:pt x="2477" y="1692"/>
                    <a:pt x="3310" y="227"/>
                  </a:cubicBezTo>
                  <a:cubicBezTo>
                    <a:pt x="3385" y="111"/>
                    <a:pt x="3280" y="1"/>
                    <a:pt x="31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5037875" y="2593600"/>
              <a:ext cx="73675" cy="83700"/>
            </a:xfrm>
            <a:custGeom>
              <a:avLst/>
              <a:gdLst/>
              <a:ahLst/>
              <a:cxnLst/>
              <a:rect l="l" t="t" r="r" b="b"/>
              <a:pathLst>
                <a:path w="2947" h="3348" extrusionOk="0">
                  <a:moveTo>
                    <a:pt x="2837" y="1"/>
                  </a:moveTo>
                  <a:cubicBezTo>
                    <a:pt x="2819" y="1"/>
                    <a:pt x="2801" y="8"/>
                    <a:pt x="2784" y="24"/>
                  </a:cubicBezTo>
                  <a:cubicBezTo>
                    <a:pt x="1879" y="1036"/>
                    <a:pt x="939" y="2037"/>
                    <a:pt x="82" y="3096"/>
                  </a:cubicBezTo>
                  <a:cubicBezTo>
                    <a:pt x="0" y="3205"/>
                    <a:pt x="90" y="3347"/>
                    <a:pt x="196" y="3347"/>
                  </a:cubicBezTo>
                  <a:cubicBezTo>
                    <a:pt x="229" y="3347"/>
                    <a:pt x="264" y="3333"/>
                    <a:pt x="296" y="3299"/>
                  </a:cubicBezTo>
                  <a:cubicBezTo>
                    <a:pt x="1201" y="2287"/>
                    <a:pt x="2034" y="1191"/>
                    <a:pt x="2892" y="132"/>
                  </a:cubicBezTo>
                  <a:cubicBezTo>
                    <a:pt x="2946" y="77"/>
                    <a:pt x="2896" y="1"/>
                    <a:pt x="28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5247075" y="2637425"/>
              <a:ext cx="31750" cy="128800"/>
            </a:xfrm>
            <a:custGeom>
              <a:avLst/>
              <a:gdLst/>
              <a:ahLst/>
              <a:cxnLst/>
              <a:rect l="l" t="t" r="r" b="b"/>
              <a:pathLst>
                <a:path w="1270" h="5152" extrusionOk="0">
                  <a:moveTo>
                    <a:pt x="119" y="1"/>
                  </a:moveTo>
                  <a:cubicBezTo>
                    <a:pt x="103" y="1"/>
                    <a:pt x="87" y="4"/>
                    <a:pt x="72" y="10"/>
                  </a:cubicBezTo>
                  <a:cubicBezTo>
                    <a:pt x="24" y="22"/>
                    <a:pt x="0" y="81"/>
                    <a:pt x="12" y="129"/>
                  </a:cubicBezTo>
                  <a:cubicBezTo>
                    <a:pt x="405" y="1760"/>
                    <a:pt x="631" y="3415"/>
                    <a:pt x="977" y="5058"/>
                  </a:cubicBezTo>
                  <a:cubicBezTo>
                    <a:pt x="993" y="5121"/>
                    <a:pt x="1053" y="5152"/>
                    <a:pt x="1114" y="5152"/>
                  </a:cubicBezTo>
                  <a:cubicBezTo>
                    <a:pt x="1191" y="5152"/>
                    <a:pt x="1269" y="5103"/>
                    <a:pt x="1262" y="5010"/>
                  </a:cubicBezTo>
                  <a:cubicBezTo>
                    <a:pt x="1024" y="3343"/>
                    <a:pt x="679" y="1689"/>
                    <a:pt x="227" y="69"/>
                  </a:cubicBezTo>
                  <a:cubicBezTo>
                    <a:pt x="209" y="25"/>
                    <a:pt x="165" y="1"/>
                    <a:pt x="11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5385175" y="2728150"/>
              <a:ext cx="190825" cy="408700"/>
            </a:xfrm>
            <a:custGeom>
              <a:avLst/>
              <a:gdLst/>
              <a:ahLst/>
              <a:cxnLst/>
              <a:rect l="l" t="t" r="r" b="b"/>
              <a:pathLst>
                <a:path w="7633" h="16348" extrusionOk="0">
                  <a:moveTo>
                    <a:pt x="7633" y="0"/>
                  </a:moveTo>
                  <a:lnTo>
                    <a:pt x="7633" y="0"/>
                  </a:lnTo>
                  <a:cubicBezTo>
                    <a:pt x="6918" y="12"/>
                    <a:pt x="6240" y="357"/>
                    <a:pt x="5799" y="929"/>
                  </a:cubicBezTo>
                  <a:cubicBezTo>
                    <a:pt x="5359" y="1489"/>
                    <a:pt x="5037" y="2131"/>
                    <a:pt x="4835" y="2810"/>
                  </a:cubicBezTo>
                  <a:cubicBezTo>
                    <a:pt x="4109" y="4965"/>
                    <a:pt x="3763" y="7227"/>
                    <a:pt x="3811" y="9501"/>
                  </a:cubicBezTo>
                  <a:cubicBezTo>
                    <a:pt x="3811" y="10192"/>
                    <a:pt x="3835" y="10990"/>
                    <a:pt x="3311" y="11442"/>
                  </a:cubicBezTo>
                  <a:cubicBezTo>
                    <a:pt x="2858" y="11835"/>
                    <a:pt x="2192" y="11799"/>
                    <a:pt x="1644" y="12026"/>
                  </a:cubicBezTo>
                  <a:cubicBezTo>
                    <a:pt x="751" y="12371"/>
                    <a:pt x="1" y="13550"/>
                    <a:pt x="251" y="14466"/>
                  </a:cubicBezTo>
                  <a:lnTo>
                    <a:pt x="5228" y="16347"/>
                  </a:lnTo>
                  <a:lnTo>
                    <a:pt x="7633" y="0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5335775" y="2990075"/>
              <a:ext cx="101225" cy="11225"/>
            </a:xfrm>
            <a:custGeom>
              <a:avLst/>
              <a:gdLst/>
              <a:ahLst/>
              <a:cxnLst/>
              <a:rect l="l" t="t" r="r" b="b"/>
              <a:pathLst>
                <a:path w="4049" h="449" extrusionOk="0">
                  <a:moveTo>
                    <a:pt x="4049" y="1"/>
                  </a:moveTo>
                  <a:lnTo>
                    <a:pt x="4049" y="1"/>
                  </a:lnTo>
                  <a:cubicBezTo>
                    <a:pt x="3382" y="120"/>
                    <a:pt x="2703" y="215"/>
                    <a:pt x="2036" y="275"/>
                  </a:cubicBezTo>
                  <a:cubicBezTo>
                    <a:pt x="1891" y="282"/>
                    <a:pt x="1748" y="286"/>
                    <a:pt x="1611" y="286"/>
                  </a:cubicBezTo>
                  <a:cubicBezTo>
                    <a:pt x="807" y="286"/>
                    <a:pt x="174" y="172"/>
                    <a:pt x="31" y="172"/>
                  </a:cubicBezTo>
                  <a:cubicBezTo>
                    <a:pt x="11" y="172"/>
                    <a:pt x="0" y="174"/>
                    <a:pt x="0" y="179"/>
                  </a:cubicBezTo>
                  <a:cubicBezTo>
                    <a:pt x="179" y="263"/>
                    <a:pt x="381" y="322"/>
                    <a:pt x="584" y="346"/>
                  </a:cubicBezTo>
                  <a:cubicBezTo>
                    <a:pt x="963" y="412"/>
                    <a:pt x="1349" y="448"/>
                    <a:pt x="1738" y="448"/>
                  </a:cubicBezTo>
                  <a:cubicBezTo>
                    <a:pt x="1837" y="448"/>
                    <a:pt x="1937" y="446"/>
                    <a:pt x="2036" y="441"/>
                  </a:cubicBezTo>
                  <a:cubicBezTo>
                    <a:pt x="2525" y="417"/>
                    <a:pt x="3013" y="346"/>
                    <a:pt x="3489" y="215"/>
                  </a:cubicBezTo>
                  <a:cubicBezTo>
                    <a:pt x="3679" y="179"/>
                    <a:pt x="3870" y="108"/>
                    <a:pt x="404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4892575" y="3329100"/>
              <a:ext cx="147050" cy="826625"/>
            </a:xfrm>
            <a:custGeom>
              <a:avLst/>
              <a:gdLst/>
              <a:ahLst/>
              <a:cxnLst/>
              <a:rect l="l" t="t" r="r" b="b"/>
              <a:pathLst>
                <a:path w="5882" h="33065" extrusionOk="0">
                  <a:moveTo>
                    <a:pt x="3941" y="1"/>
                  </a:moveTo>
                  <a:lnTo>
                    <a:pt x="0" y="33065"/>
                  </a:lnTo>
                  <a:lnTo>
                    <a:pt x="1703" y="33065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4"/>
            <p:cNvSpPr/>
            <p:nvPr/>
          </p:nvSpPr>
          <p:spPr>
            <a:xfrm>
              <a:off x="5383700" y="3329100"/>
              <a:ext cx="136950" cy="826625"/>
            </a:xfrm>
            <a:custGeom>
              <a:avLst/>
              <a:gdLst/>
              <a:ahLst/>
              <a:cxnLst/>
              <a:rect l="l" t="t" r="r" b="b"/>
              <a:pathLst>
                <a:path w="5478" h="33065" extrusionOk="0">
                  <a:moveTo>
                    <a:pt x="0" y="1"/>
                  </a:moveTo>
                  <a:lnTo>
                    <a:pt x="3620" y="33065"/>
                  </a:lnTo>
                  <a:lnTo>
                    <a:pt x="5477" y="3306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5870950" y="3329100"/>
              <a:ext cx="127125" cy="826625"/>
            </a:xfrm>
            <a:custGeom>
              <a:avLst/>
              <a:gdLst/>
              <a:ahLst/>
              <a:cxnLst/>
              <a:rect l="l" t="t" r="r" b="b"/>
              <a:pathLst>
                <a:path w="5085" h="33065" extrusionOk="0">
                  <a:moveTo>
                    <a:pt x="1" y="1"/>
                  </a:moveTo>
                  <a:lnTo>
                    <a:pt x="3013" y="33065"/>
                  </a:lnTo>
                  <a:lnTo>
                    <a:pt x="5085" y="33065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4"/>
            <p:cNvSpPr/>
            <p:nvPr/>
          </p:nvSpPr>
          <p:spPr>
            <a:xfrm>
              <a:off x="5432500" y="2618600"/>
              <a:ext cx="608750" cy="710525"/>
            </a:xfrm>
            <a:custGeom>
              <a:avLst/>
              <a:gdLst/>
              <a:ahLst/>
              <a:cxnLst/>
              <a:rect l="l" t="t" r="r" b="b"/>
              <a:pathLst>
                <a:path w="24350" h="28421" extrusionOk="0">
                  <a:moveTo>
                    <a:pt x="7466" y="1"/>
                  </a:moveTo>
                  <a:lnTo>
                    <a:pt x="1" y="28421"/>
                  </a:lnTo>
                  <a:lnTo>
                    <a:pt x="18932" y="28421"/>
                  </a:lnTo>
                  <a:cubicBezTo>
                    <a:pt x="19908" y="28409"/>
                    <a:pt x="20730" y="27695"/>
                    <a:pt x="20861" y="26742"/>
                  </a:cubicBezTo>
                  <a:lnTo>
                    <a:pt x="24325" y="2596"/>
                  </a:lnTo>
                  <a:cubicBezTo>
                    <a:pt x="24337" y="2489"/>
                    <a:pt x="24349" y="2382"/>
                    <a:pt x="24349" y="2275"/>
                  </a:cubicBezTo>
                  <a:cubicBezTo>
                    <a:pt x="24349" y="1025"/>
                    <a:pt x="23325" y="1"/>
                    <a:pt x="22075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4942275" y="2618300"/>
              <a:ext cx="676900" cy="710825"/>
            </a:xfrm>
            <a:custGeom>
              <a:avLst/>
              <a:gdLst/>
              <a:ahLst/>
              <a:cxnLst/>
              <a:rect l="l" t="t" r="r" b="b"/>
              <a:pathLst>
                <a:path w="27076" h="28433" extrusionOk="0">
                  <a:moveTo>
                    <a:pt x="27075" y="1"/>
                  </a:moveTo>
                  <a:cubicBezTo>
                    <a:pt x="25813" y="1"/>
                    <a:pt x="24730" y="918"/>
                    <a:pt x="24527" y="2168"/>
                  </a:cubicBezTo>
                  <a:lnTo>
                    <a:pt x="20920" y="24230"/>
                  </a:lnTo>
                  <a:cubicBezTo>
                    <a:pt x="20696" y="25571"/>
                    <a:pt x="19530" y="26564"/>
                    <a:pt x="18170" y="26564"/>
                  </a:cubicBezTo>
                  <a:cubicBezTo>
                    <a:pt x="18154" y="26564"/>
                    <a:pt x="18138" y="26564"/>
                    <a:pt x="18122" y="26564"/>
                  </a:cubicBezTo>
                  <a:lnTo>
                    <a:pt x="0" y="26242"/>
                  </a:lnTo>
                  <a:lnTo>
                    <a:pt x="0" y="26242"/>
                  </a:lnTo>
                  <a:cubicBezTo>
                    <a:pt x="0" y="26242"/>
                    <a:pt x="36" y="28064"/>
                    <a:pt x="0" y="28433"/>
                  </a:cubicBezTo>
                  <a:lnTo>
                    <a:pt x="18955" y="28409"/>
                  </a:lnTo>
                  <a:cubicBezTo>
                    <a:pt x="21039" y="28409"/>
                    <a:pt x="22813" y="26897"/>
                    <a:pt x="23134" y="24837"/>
                  </a:cubicBezTo>
                  <a:lnTo>
                    <a:pt x="27075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4"/>
            <p:cNvSpPr/>
            <p:nvPr/>
          </p:nvSpPr>
          <p:spPr>
            <a:xfrm>
              <a:off x="5451550" y="2620700"/>
              <a:ext cx="167625" cy="701875"/>
            </a:xfrm>
            <a:custGeom>
              <a:avLst/>
              <a:gdLst/>
              <a:ahLst/>
              <a:cxnLst/>
              <a:rect l="l" t="t" r="r" b="b"/>
              <a:pathLst>
                <a:path w="6705" h="28075" extrusionOk="0">
                  <a:moveTo>
                    <a:pt x="6704" y="0"/>
                  </a:moveTo>
                  <a:lnTo>
                    <a:pt x="6704" y="0"/>
                  </a:lnTo>
                  <a:cubicBezTo>
                    <a:pt x="6692" y="48"/>
                    <a:pt x="6680" y="131"/>
                    <a:pt x="6657" y="214"/>
                  </a:cubicBezTo>
                  <a:cubicBezTo>
                    <a:pt x="6621" y="429"/>
                    <a:pt x="6573" y="703"/>
                    <a:pt x="6514" y="1072"/>
                  </a:cubicBezTo>
                  <a:cubicBezTo>
                    <a:pt x="6383" y="1822"/>
                    <a:pt x="6204" y="2881"/>
                    <a:pt x="5978" y="4203"/>
                  </a:cubicBezTo>
                  <a:cubicBezTo>
                    <a:pt x="5549" y="6858"/>
                    <a:pt x="4954" y="10513"/>
                    <a:pt x="4311" y="14538"/>
                  </a:cubicBezTo>
                  <a:cubicBezTo>
                    <a:pt x="4001" y="16562"/>
                    <a:pt x="3692" y="18490"/>
                    <a:pt x="3418" y="20241"/>
                  </a:cubicBezTo>
                  <a:cubicBezTo>
                    <a:pt x="3275" y="21122"/>
                    <a:pt x="3144" y="21943"/>
                    <a:pt x="3025" y="22729"/>
                  </a:cubicBezTo>
                  <a:cubicBezTo>
                    <a:pt x="2930" y="23455"/>
                    <a:pt x="2799" y="24170"/>
                    <a:pt x="2608" y="24872"/>
                  </a:cubicBezTo>
                  <a:cubicBezTo>
                    <a:pt x="2370" y="25908"/>
                    <a:pt x="1811" y="26837"/>
                    <a:pt x="1001" y="27515"/>
                  </a:cubicBezTo>
                  <a:cubicBezTo>
                    <a:pt x="703" y="27754"/>
                    <a:pt x="358" y="27944"/>
                    <a:pt x="1" y="28075"/>
                  </a:cubicBezTo>
                  <a:cubicBezTo>
                    <a:pt x="96" y="28063"/>
                    <a:pt x="191" y="28039"/>
                    <a:pt x="287" y="27992"/>
                  </a:cubicBezTo>
                  <a:cubicBezTo>
                    <a:pt x="561" y="27884"/>
                    <a:pt x="811" y="27742"/>
                    <a:pt x="1037" y="27575"/>
                  </a:cubicBezTo>
                  <a:cubicBezTo>
                    <a:pt x="1406" y="27289"/>
                    <a:pt x="1727" y="26956"/>
                    <a:pt x="1977" y="26563"/>
                  </a:cubicBezTo>
                  <a:cubicBezTo>
                    <a:pt x="2311" y="26051"/>
                    <a:pt x="2561" y="25491"/>
                    <a:pt x="2728" y="24908"/>
                  </a:cubicBezTo>
                  <a:cubicBezTo>
                    <a:pt x="2918" y="24194"/>
                    <a:pt x="3061" y="23479"/>
                    <a:pt x="3168" y="22753"/>
                  </a:cubicBezTo>
                  <a:cubicBezTo>
                    <a:pt x="3287" y="21967"/>
                    <a:pt x="3430" y="21146"/>
                    <a:pt x="3573" y="20264"/>
                  </a:cubicBezTo>
                  <a:cubicBezTo>
                    <a:pt x="3835" y="18514"/>
                    <a:pt x="4156" y="16585"/>
                    <a:pt x="4478" y="14573"/>
                  </a:cubicBezTo>
                  <a:cubicBezTo>
                    <a:pt x="5097" y="10537"/>
                    <a:pt x="5668" y="6882"/>
                    <a:pt x="6085" y="4215"/>
                  </a:cubicBezTo>
                  <a:cubicBezTo>
                    <a:pt x="6276" y="2905"/>
                    <a:pt x="6442" y="1834"/>
                    <a:pt x="6561" y="1072"/>
                  </a:cubicBezTo>
                  <a:cubicBezTo>
                    <a:pt x="6609" y="714"/>
                    <a:pt x="6645" y="429"/>
                    <a:pt x="6680" y="226"/>
                  </a:cubicBezTo>
                  <a:lnTo>
                    <a:pt x="670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5598900" y="2558175"/>
              <a:ext cx="40500" cy="64625"/>
            </a:xfrm>
            <a:custGeom>
              <a:avLst/>
              <a:gdLst/>
              <a:ahLst/>
              <a:cxnLst/>
              <a:rect l="l" t="t" r="r" b="b"/>
              <a:pathLst>
                <a:path w="1620" h="2585" extrusionOk="0">
                  <a:moveTo>
                    <a:pt x="1" y="1"/>
                  </a:moveTo>
                  <a:lnTo>
                    <a:pt x="1" y="1"/>
                  </a:lnTo>
                  <a:cubicBezTo>
                    <a:pt x="191" y="477"/>
                    <a:pt x="441" y="918"/>
                    <a:pt x="739" y="1334"/>
                  </a:cubicBezTo>
                  <a:cubicBezTo>
                    <a:pt x="989" y="1787"/>
                    <a:pt x="1286" y="2203"/>
                    <a:pt x="1620" y="2584"/>
                  </a:cubicBezTo>
                  <a:cubicBezTo>
                    <a:pt x="1417" y="2108"/>
                    <a:pt x="1179" y="1668"/>
                    <a:pt x="882" y="1251"/>
                  </a:cubicBezTo>
                  <a:cubicBezTo>
                    <a:pt x="632" y="799"/>
                    <a:pt x="334" y="382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4"/>
            <p:cNvSpPr/>
            <p:nvPr/>
          </p:nvSpPr>
          <p:spPr>
            <a:xfrm>
              <a:off x="4950000" y="2670400"/>
              <a:ext cx="60150" cy="85750"/>
            </a:xfrm>
            <a:custGeom>
              <a:avLst/>
              <a:gdLst/>
              <a:ahLst/>
              <a:cxnLst/>
              <a:rect l="l" t="t" r="r" b="b"/>
              <a:pathLst>
                <a:path w="2406" h="3430" extrusionOk="0">
                  <a:moveTo>
                    <a:pt x="2406" y="0"/>
                  </a:moveTo>
                  <a:cubicBezTo>
                    <a:pt x="1942" y="512"/>
                    <a:pt x="1513" y="1072"/>
                    <a:pt x="1132" y="1667"/>
                  </a:cubicBezTo>
                  <a:cubicBezTo>
                    <a:pt x="715" y="2215"/>
                    <a:pt x="334" y="2810"/>
                    <a:pt x="1" y="3429"/>
                  </a:cubicBezTo>
                  <a:cubicBezTo>
                    <a:pt x="465" y="2906"/>
                    <a:pt x="894" y="2346"/>
                    <a:pt x="1275" y="1763"/>
                  </a:cubicBezTo>
                  <a:cubicBezTo>
                    <a:pt x="1692" y="1203"/>
                    <a:pt x="2073" y="608"/>
                    <a:pt x="240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4"/>
            <p:cNvSpPr/>
            <p:nvPr/>
          </p:nvSpPr>
          <p:spPr>
            <a:xfrm>
              <a:off x="5109850" y="2610275"/>
              <a:ext cx="145875" cy="223275"/>
            </a:xfrm>
            <a:custGeom>
              <a:avLst/>
              <a:gdLst/>
              <a:ahLst/>
              <a:cxnLst/>
              <a:rect l="l" t="t" r="r" b="b"/>
              <a:pathLst>
                <a:path w="5835" h="8931" extrusionOk="0">
                  <a:moveTo>
                    <a:pt x="5835" y="0"/>
                  </a:moveTo>
                  <a:lnTo>
                    <a:pt x="5835" y="0"/>
                  </a:lnTo>
                  <a:cubicBezTo>
                    <a:pt x="5739" y="96"/>
                    <a:pt x="5656" y="215"/>
                    <a:pt x="5585" y="334"/>
                  </a:cubicBezTo>
                  <a:cubicBezTo>
                    <a:pt x="5430" y="560"/>
                    <a:pt x="5227" y="893"/>
                    <a:pt x="4966" y="1298"/>
                  </a:cubicBezTo>
                  <a:lnTo>
                    <a:pt x="2941" y="4477"/>
                  </a:lnTo>
                  <a:cubicBezTo>
                    <a:pt x="2144" y="5715"/>
                    <a:pt x="1406" y="6823"/>
                    <a:pt x="858" y="7620"/>
                  </a:cubicBezTo>
                  <a:lnTo>
                    <a:pt x="215" y="8573"/>
                  </a:lnTo>
                  <a:cubicBezTo>
                    <a:pt x="132" y="8680"/>
                    <a:pt x="60" y="8799"/>
                    <a:pt x="1" y="8930"/>
                  </a:cubicBezTo>
                  <a:cubicBezTo>
                    <a:pt x="108" y="8835"/>
                    <a:pt x="191" y="8728"/>
                    <a:pt x="274" y="8609"/>
                  </a:cubicBezTo>
                  <a:cubicBezTo>
                    <a:pt x="441" y="8394"/>
                    <a:pt x="667" y="8085"/>
                    <a:pt x="953" y="7692"/>
                  </a:cubicBezTo>
                  <a:cubicBezTo>
                    <a:pt x="1513" y="6906"/>
                    <a:pt x="2275" y="5811"/>
                    <a:pt x="3072" y="4572"/>
                  </a:cubicBezTo>
                  <a:cubicBezTo>
                    <a:pt x="3870" y="3322"/>
                    <a:pt x="4573" y="2191"/>
                    <a:pt x="5061" y="1358"/>
                  </a:cubicBezTo>
                  <a:cubicBezTo>
                    <a:pt x="5287" y="965"/>
                    <a:pt x="5477" y="631"/>
                    <a:pt x="5632" y="369"/>
                  </a:cubicBezTo>
                  <a:cubicBezTo>
                    <a:pt x="5716" y="250"/>
                    <a:pt x="5775" y="131"/>
                    <a:pt x="583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4"/>
            <p:cNvSpPr/>
            <p:nvPr/>
          </p:nvSpPr>
          <p:spPr>
            <a:xfrm>
              <a:off x="3495375" y="1590600"/>
              <a:ext cx="148550" cy="137625"/>
            </a:xfrm>
            <a:custGeom>
              <a:avLst/>
              <a:gdLst/>
              <a:ahLst/>
              <a:cxnLst/>
              <a:rect l="l" t="t" r="r" b="b"/>
              <a:pathLst>
                <a:path w="5942" h="5505" extrusionOk="0">
                  <a:moveTo>
                    <a:pt x="2889" y="1"/>
                  </a:moveTo>
                  <a:cubicBezTo>
                    <a:pt x="2380" y="1"/>
                    <a:pt x="1869" y="129"/>
                    <a:pt x="1405" y="390"/>
                  </a:cubicBezTo>
                  <a:cubicBezTo>
                    <a:pt x="417" y="1032"/>
                    <a:pt x="0" y="2521"/>
                    <a:pt x="667" y="3485"/>
                  </a:cubicBezTo>
                  <a:lnTo>
                    <a:pt x="3262" y="5331"/>
                  </a:lnTo>
                  <a:cubicBezTo>
                    <a:pt x="3465" y="5452"/>
                    <a:pt x="3670" y="5504"/>
                    <a:pt x="3870" y="5504"/>
                  </a:cubicBezTo>
                  <a:cubicBezTo>
                    <a:pt x="4831" y="5504"/>
                    <a:pt x="5688" y="4290"/>
                    <a:pt x="5787" y="3640"/>
                  </a:cubicBezTo>
                  <a:cubicBezTo>
                    <a:pt x="5941" y="2580"/>
                    <a:pt x="5679" y="1342"/>
                    <a:pt x="4727" y="628"/>
                  </a:cubicBezTo>
                  <a:cubicBezTo>
                    <a:pt x="4191" y="213"/>
                    <a:pt x="3543" y="1"/>
                    <a:pt x="28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4"/>
            <p:cNvSpPr/>
            <p:nvPr/>
          </p:nvSpPr>
          <p:spPr>
            <a:xfrm>
              <a:off x="3276000" y="1661400"/>
              <a:ext cx="342625" cy="298225"/>
            </a:xfrm>
            <a:custGeom>
              <a:avLst/>
              <a:gdLst/>
              <a:ahLst/>
              <a:cxnLst/>
              <a:rect l="l" t="t" r="r" b="b"/>
              <a:pathLst>
                <a:path w="13705" h="11929" extrusionOk="0">
                  <a:moveTo>
                    <a:pt x="7321" y="1"/>
                  </a:moveTo>
                  <a:cubicBezTo>
                    <a:pt x="4201" y="1"/>
                    <a:pt x="0" y="2790"/>
                    <a:pt x="2358" y="7344"/>
                  </a:cubicBezTo>
                  <a:lnTo>
                    <a:pt x="11156" y="11928"/>
                  </a:lnTo>
                  <a:cubicBezTo>
                    <a:pt x="12121" y="11762"/>
                    <a:pt x="12764" y="10809"/>
                    <a:pt x="13085" y="9892"/>
                  </a:cubicBezTo>
                  <a:cubicBezTo>
                    <a:pt x="13704" y="7987"/>
                    <a:pt x="13704" y="5940"/>
                    <a:pt x="13085" y="4046"/>
                  </a:cubicBezTo>
                  <a:cubicBezTo>
                    <a:pt x="12526" y="2153"/>
                    <a:pt x="11228" y="784"/>
                    <a:pt x="8311" y="105"/>
                  </a:cubicBezTo>
                  <a:cubicBezTo>
                    <a:pt x="8001" y="35"/>
                    <a:pt x="7668" y="1"/>
                    <a:pt x="732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4"/>
            <p:cNvSpPr/>
            <p:nvPr/>
          </p:nvSpPr>
          <p:spPr>
            <a:xfrm>
              <a:off x="3334325" y="1707700"/>
              <a:ext cx="225950" cy="445150"/>
            </a:xfrm>
            <a:custGeom>
              <a:avLst/>
              <a:gdLst/>
              <a:ahLst/>
              <a:cxnLst/>
              <a:rect l="l" t="t" r="r" b="b"/>
              <a:pathLst>
                <a:path w="9038" h="17806" extrusionOk="0">
                  <a:moveTo>
                    <a:pt x="2582" y="1"/>
                  </a:moveTo>
                  <a:cubicBezTo>
                    <a:pt x="981" y="1"/>
                    <a:pt x="24" y="2041"/>
                    <a:pt x="1" y="3671"/>
                  </a:cubicBezTo>
                  <a:cubicBezTo>
                    <a:pt x="1" y="5528"/>
                    <a:pt x="37" y="7790"/>
                    <a:pt x="322" y="9160"/>
                  </a:cubicBezTo>
                  <a:cubicBezTo>
                    <a:pt x="894" y="11864"/>
                    <a:pt x="2960" y="12160"/>
                    <a:pt x="3046" y="12160"/>
                  </a:cubicBezTo>
                  <a:cubicBezTo>
                    <a:pt x="3048" y="12160"/>
                    <a:pt x="3049" y="12160"/>
                    <a:pt x="3049" y="12160"/>
                  </a:cubicBezTo>
                  <a:cubicBezTo>
                    <a:pt x="3049" y="12160"/>
                    <a:pt x="3049" y="12160"/>
                    <a:pt x="3049" y="12160"/>
                  </a:cubicBezTo>
                  <a:cubicBezTo>
                    <a:pt x="3049" y="12160"/>
                    <a:pt x="3097" y="13092"/>
                    <a:pt x="3263" y="15553"/>
                  </a:cubicBezTo>
                  <a:cubicBezTo>
                    <a:pt x="3356" y="16989"/>
                    <a:pt x="3448" y="17805"/>
                    <a:pt x="5008" y="17805"/>
                  </a:cubicBezTo>
                  <a:cubicBezTo>
                    <a:pt x="5053" y="17805"/>
                    <a:pt x="5098" y="17805"/>
                    <a:pt x="5144" y="17804"/>
                  </a:cubicBezTo>
                  <a:cubicBezTo>
                    <a:pt x="6811" y="17756"/>
                    <a:pt x="9038" y="16756"/>
                    <a:pt x="8978" y="15208"/>
                  </a:cubicBezTo>
                  <a:lnTo>
                    <a:pt x="8883" y="1992"/>
                  </a:lnTo>
                  <a:cubicBezTo>
                    <a:pt x="8871" y="1480"/>
                    <a:pt x="8466" y="1075"/>
                    <a:pt x="7954" y="1051"/>
                  </a:cubicBezTo>
                  <a:lnTo>
                    <a:pt x="2692" y="4"/>
                  </a:lnTo>
                  <a:cubicBezTo>
                    <a:pt x="2655" y="2"/>
                    <a:pt x="2619" y="1"/>
                    <a:pt x="258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4"/>
            <p:cNvSpPr/>
            <p:nvPr/>
          </p:nvSpPr>
          <p:spPr>
            <a:xfrm>
              <a:off x="3353075" y="1833100"/>
              <a:ext cx="17900" cy="17275"/>
            </a:xfrm>
            <a:custGeom>
              <a:avLst/>
              <a:gdLst/>
              <a:ahLst/>
              <a:cxnLst/>
              <a:rect l="l" t="t" r="r" b="b"/>
              <a:pathLst>
                <a:path w="716" h="691" extrusionOk="0">
                  <a:moveTo>
                    <a:pt x="358" y="0"/>
                  </a:moveTo>
                  <a:cubicBezTo>
                    <a:pt x="168" y="0"/>
                    <a:pt x="13" y="143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3" y="536"/>
                    <a:pt x="168" y="691"/>
                    <a:pt x="358" y="691"/>
                  </a:cubicBezTo>
                  <a:cubicBezTo>
                    <a:pt x="549" y="691"/>
                    <a:pt x="703" y="548"/>
                    <a:pt x="715" y="357"/>
                  </a:cubicBezTo>
                  <a:cubicBezTo>
                    <a:pt x="715" y="357"/>
                    <a:pt x="715" y="346"/>
                    <a:pt x="715" y="346"/>
                  </a:cubicBezTo>
                  <a:cubicBezTo>
                    <a:pt x="703" y="155"/>
                    <a:pt x="549" y="0"/>
                    <a:pt x="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4"/>
            <p:cNvSpPr/>
            <p:nvPr/>
          </p:nvSpPr>
          <p:spPr>
            <a:xfrm>
              <a:off x="3348025" y="1817875"/>
              <a:ext cx="36625" cy="10575"/>
            </a:xfrm>
            <a:custGeom>
              <a:avLst/>
              <a:gdLst/>
              <a:ahLst/>
              <a:cxnLst/>
              <a:rect l="l" t="t" r="r" b="b"/>
              <a:pathLst>
                <a:path w="1465" h="423" extrusionOk="0">
                  <a:moveTo>
                    <a:pt x="742" y="1"/>
                  </a:moveTo>
                  <a:cubicBezTo>
                    <a:pt x="725" y="1"/>
                    <a:pt x="708" y="1"/>
                    <a:pt x="691" y="2"/>
                  </a:cubicBezTo>
                  <a:cubicBezTo>
                    <a:pt x="489" y="14"/>
                    <a:pt x="298" y="85"/>
                    <a:pt x="143" y="216"/>
                  </a:cubicBezTo>
                  <a:cubicBezTo>
                    <a:pt x="36" y="312"/>
                    <a:pt x="1" y="395"/>
                    <a:pt x="24" y="419"/>
                  </a:cubicBezTo>
                  <a:cubicBezTo>
                    <a:pt x="27" y="422"/>
                    <a:pt x="32" y="423"/>
                    <a:pt x="37" y="423"/>
                  </a:cubicBezTo>
                  <a:cubicBezTo>
                    <a:pt x="103" y="423"/>
                    <a:pt x="353" y="250"/>
                    <a:pt x="703" y="228"/>
                  </a:cubicBezTo>
                  <a:cubicBezTo>
                    <a:pt x="726" y="227"/>
                    <a:pt x="749" y="226"/>
                    <a:pt x="772" y="226"/>
                  </a:cubicBezTo>
                  <a:cubicBezTo>
                    <a:pt x="1077" y="226"/>
                    <a:pt x="1308" y="347"/>
                    <a:pt x="1389" y="347"/>
                  </a:cubicBezTo>
                  <a:cubicBezTo>
                    <a:pt x="1403" y="347"/>
                    <a:pt x="1412" y="344"/>
                    <a:pt x="1417" y="335"/>
                  </a:cubicBezTo>
                  <a:cubicBezTo>
                    <a:pt x="1465" y="288"/>
                    <a:pt x="1394" y="240"/>
                    <a:pt x="1263" y="157"/>
                  </a:cubicBezTo>
                  <a:cubicBezTo>
                    <a:pt x="1110" y="59"/>
                    <a:pt x="927" y="1"/>
                    <a:pt x="74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4"/>
            <p:cNvSpPr/>
            <p:nvPr/>
          </p:nvSpPr>
          <p:spPr>
            <a:xfrm>
              <a:off x="3443275" y="1828625"/>
              <a:ext cx="17575" cy="17300"/>
            </a:xfrm>
            <a:custGeom>
              <a:avLst/>
              <a:gdLst/>
              <a:ahLst/>
              <a:cxnLst/>
              <a:rect l="l" t="t" r="r" b="b"/>
              <a:pathLst>
                <a:path w="703" h="692" extrusionOk="0">
                  <a:moveTo>
                    <a:pt x="346" y="1"/>
                  </a:moveTo>
                  <a:cubicBezTo>
                    <a:pt x="167" y="1"/>
                    <a:pt x="1" y="144"/>
                    <a:pt x="1" y="334"/>
                  </a:cubicBezTo>
                  <a:cubicBezTo>
                    <a:pt x="1" y="334"/>
                    <a:pt x="1" y="334"/>
                    <a:pt x="1" y="346"/>
                  </a:cubicBezTo>
                  <a:cubicBezTo>
                    <a:pt x="1" y="536"/>
                    <a:pt x="167" y="691"/>
                    <a:pt x="358" y="691"/>
                  </a:cubicBezTo>
                  <a:cubicBezTo>
                    <a:pt x="548" y="691"/>
                    <a:pt x="703" y="548"/>
                    <a:pt x="703" y="358"/>
                  </a:cubicBezTo>
                  <a:cubicBezTo>
                    <a:pt x="703" y="346"/>
                    <a:pt x="703" y="346"/>
                    <a:pt x="703" y="346"/>
                  </a:cubicBezTo>
                  <a:cubicBezTo>
                    <a:pt x="703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4"/>
            <p:cNvSpPr/>
            <p:nvPr/>
          </p:nvSpPr>
          <p:spPr>
            <a:xfrm>
              <a:off x="3442075" y="1815200"/>
              <a:ext cx="36650" cy="10350"/>
            </a:xfrm>
            <a:custGeom>
              <a:avLst/>
              <a:gdLst/>
              <a:ahLst/>
              <a:cxnLst/>
              <a:rect l="l" t="t" r="r" b="b"/>
              <a:pathLst>
                <a:path w="1466" h="414" extrusionOk="0">
                  <a:moveTo>
                    <a:pt x="761" y="0"/>
                  </a:moveTo>
                  <a:cubicBezTo>
                    <a:pt x="742" y="0"/>
                    <a:pt x="722" y="1"/>
                    <a:pt x="703" y="2"/>
                  </a:cubicBezTo>
                  <a:cubicBezTo>
                    <a:pt x="501" y="14"/>
                    <a:pt x="310" y="85"/>
                    <a:pt x="156" y="204"/>
                  </a:cubicBezTo>
                  <a:cubicBezTo>
                    <a:pt x="37" y="300"/>
                    <a:pt x="1" y="383"/>
                    <a:pt x="25" y="407"/>
                  </a:cubicBezTo>
                  <a:cubicBezTo>
                    <a:pt x="29" y="411"/>
                    <a:pt x="36" y="414"/>
                    <a:pt x="45" y="414"/>
                  </a:cubicBezTo>
                  <a:cubicBezTo>
                    <a:pt x="126" y="414"/>
                    <a:pt x="372" y="238"/>
                    <a:pt x="715" y="216"/>
                  </a:cubicBezTo>
                  <a:cubicBezTo>
                    <a:pt x="728" y="216"/>
                    <a:pt x="741" y="216"/>
                    <a:pt x="753" y="216"/>
                  </a:cubicBezTo>
                  <a:cubicBezTo>
                    <a:pt x="1071" y="216"/>
                    <a:pt x="1313" y="336"/>
                    <a:pt x="1399" y="336"/>
                  </a:cubicBezTo>
                  <a:cubicBezTo>
                    <a:pt x="1414" y="336"/>
                    <a:pt x="1425" y="332"/>
                    <a:pt x="1430" y="323"/>
                  </a:cubicBezTo>
                  <a:cubicBezTo>
                    <a:pt x="1465" y="276"/>
                    <a:pt x="1394" y="228"/>
                    <a:pt x="1275" y="145"/>
                  </a:cubicBezTo>
                  <a:cubicBezTo>
                    <a:pt x="1114" y="48"/>
                    <a:pt x="934" y="0"/>
                    <a:pt x="76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3386125" y="1818200"/>
              <a:ext cx="25325" cy="80800"/>
            </a:xfrm>
            <a:custGeom>
              <a:avLst/>
              <a:gdLst/>
              <a:ahLst/>
              <a:cxnLst/>
              <a:rect l="l" t="t" r="r" b="b"/>
              <a:pathLst>
                <a:path w="1013" h="3232" extrusionOk="0">
                  <a:moveTo>
                    <a:pt x="1013" y="1"/>
                  </a:moveTo>
                  <a:cubicBezTo>
                    <a:pt x="727" y="620"/>
                    <a:pt x="489" y="1263"/>
                    <a:pt x="310" y="1930"/>
                  </a:cubicBezTo>
                  <a:lnTo>
                    <a:pt x="60" y="2692"/>
                  </a:lnTo>
                  <a:cubicBezTo>
                    <a:pt x="12" y="2811"/>
                    <a:pt x="1" y="2942"/>
                    <a:pt x="36" y="3073"/>
                  </a:cubicBezTo>
                  <a:cubicBezTo>
                    <a:pt x="72" y="3144"/>
                    <a:pt x="131" y="3192"/>
                    <a:pt x="203" y="3204"/>
                  </a:cubicBezTo>
                  <a:cubicBezTo>
                    <a:pt x="262" y="3216"/>
                    <a:pt x="310" y="3228"/>
                    <a:pt x="370" y="3228"/>
                  </a:cubicBezTo>
                  <a:cubicBezTo>
                    <a:pt x="423" y="3230"/>
                    <a:pt x="477" y="3232"/>
                    <a:pt x="530" y="3232"/>
                  </a:cubicBezTo>
                  <a:cubicBezTo>
                    <a:pt x="691" y="3232"/>
                    <a:pt x="852" y="3219"/>
                    <a:pt x="1013" y="3192"/>
                  </a:cubicBezTo>
                  <a:cubicBezTo>
                    <a:pt x="837" y="3150"/>
                    <a:pt x="652" y="3118"/>
                    <a:pt x="458" y="3118"/>
                  </a:cubicBezTo>
                  <a:cubicBezTo>
                    <a:pt x="429" y="3118"/>
                    <a:pt x="399" y="3119"/>
                    <a:pt x="370" y="3120"/>
                  </a:cubicBezTo>
                  <a:cubicBezTo>
                    <a:pt x="274" y="3120"/>
                    <a:pt x="179" y="3097"/>
                    <a:pt x="167" y="3025"/>
                  </a:cubicBezTo>
                  <a:cubicBezTo>
                    <a:pt x="143" y="2930"/>
                    <a:pt x="167" y="2823"/>
                    <a:pt x="215" y="2739"/>
                  </a:cubicBezTo>
                  <a:lnTo>
                    <a:pt x="465" y="1977"/>
                  </a:lnTo>
                  <a:cubicBezTo>
                    <a:pt x="703" y="1334"/>
                    <a:pt x="882" y="668"/>
                    <a:pt x="101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3410525" y="1982225"/>
              <a:ext cx="91700" cy="46000"/>
            </a:xfrm>
            <a:custGeom>
              <a:avLst/>
              <a:gdLst/>
              <a:ahLst/>
              <a:cxnLst/>
              <a:rect l="l" t="t" r="r" b="b"/>
              <a:pathLst>
                <a:path w="3668" h="1840" extrusionOk="0">
                  <a:moveTo>
                    <a:pt x="3668" y="0"/>
                  </a:moveTo>
                  <a:lnTo>
                    <a:pt x="3668" y="0"/>
                  </a:lnTo>
                  <a:cubicBezTo>
                    <a:pt x="2584" y="727"/>
                    <a:pt x="1311" y="1131"/>
                    <a:pt x="1" y="1179"/>
                  </a:cubicBezTo>
                  <a:lnTo>
                    <a:pt x="72" y="1834"/>
                  </a:lnTo>
                  <a:cubicBezTo>
                    <a:pt x="155" y="1837"/>
                    <a:pt x="235" y="1839"/>
                    <a:pt x="314" y="1839"/>
                  </a:cubicBezTo>
                  <a:cubicBezTo>
                    <a:pt x="2905" y="1839"/>
                    <a:pt x="3668" y="0"/>
                    <a:pt x="36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3415900" y="1913725"/>
              <a:ext cx="30375" cy="21175"/>
            </a:xfrm>
            <a:custGeom>
              <a:avLst/>
              <a:gdLst/>
              <a:ahLst/>
              <a:cxnLst/>
              <a:rect l="l" t="t" r="r" b="b"/>
              <a:pathLst>
                <a:path w="1215" h="847" extrusionOk="0">
                  <a:moveTo>
                    <a:pt x="607" y="1"/>
                  </a:moveTo>
                  <a:cubicBezTo>
                    <a:pt x="381" y="1"/>
                    <a:pt x="160" y="107"/>
                    <a:pt x="36" y="288"/>
                  </a:cubicBezTo>
                  <a:lnTo>
                    <a:pt x="24" y="299"/>
                  </a:lnTo>
                  <a:cubicBezTo>
                    <a:pt x="0" y="347"/>
                    <a:pt x="0" y="407"/>
                    <a:pt x="24" y="442"/>
                  </a:cubicBezTo>
                  <a:cubicBezTo>
                    <a:pt x="60" y="490"/>
                    <a:pt x="95" y="526"/>
                    <a:pt x="143" y="550"/>
                  </a:cubicBezTo>
                  <a:cubicBezTo>
                    <a:pt x="286" y="680"/>
                    <a:pt x="464" y="764"/>
                    <a:pt x="643" y="823"/>
                  </a:cubicBezTo>
                  <a:cubicBezTo>
                    <a:pt x="689" y="839"/>
                    <a:pt x="736" y="846"/>
                    <a:pt x="783" y="846"/>
                  </a:cubicBezTo>
                  <a:cubicBezTo>
                    <a:pt x="920" y="846"/>
                    <a:pt x="1055" y="784"/>
                    <a:pt x="1143" y="669"/>
                  </a:cubicBezTo>
                  <a:cubicBezTo>
                    <a:pt x="1215" y="526"/>
                    <a:pt x="1191" y="335"/>
                    <a:pt x="1084" y="216"/>
                  </a:cubicBezTo>
                  <a:cubicBezTo>
                    <a:pt x="976" y="85"/>
                    <a:pt x="810" y="14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3410825" y="1903350"/>
              <a:ext cx="31275" cy="28675"/>
            </a:xfrm>
            <a:custGeom>
              <a:avLst/>
              <a:gdLst/>
              <a:ahLst/>
              <a:cxnLst/>
              <a:rect l="l" t="t" r="r" b="b"/>
              <a:pathLst>
                <a:path w="1251" h="1147" extrusionOk="0">
                  <a:moveTo>
                    <a:pt x="1168" y="0"/>
                  </a:moveTo>
                  <a:cubicBezTo>
                    <a:pt x="1108" y="0"/>
                    <a:pt x="1120" y="417"/>
                    <a:pt x="787" y="726"/>
                  </a:cubicBezTo>
                  <a:cubicBezTo>
                    <a:pt x="441" y="1048"/>
                    <a:pt x="1" y="1012"/>
                    <a:pt x="1" y="1072"/>
                  </a:cubicBezTo>
                  <a:cubicBezTo>
                    <a:pt x="1" y="1121"/>
                    <a:pt x="75" y="1146"/>
                    <a:pt x="203" y="1146"/>
                  </a:cubicBezTo>
                  <a:cubicBezTo>
                    <a:pt x="229" y="1146"/>
                    <a:pt x="257" y="1145"/>
                    <a:pt x="286" y="1143"/>
                  </a:cubicBezTo>
                  <a:cubicBezTo>
                    <a:pt x="525" y="1131"/>
                    <a:pt x="751" y="1036"/>
                    <a:pt x="929" y="881"/>
                  </a:cubicBezTo>
                  <a:cubicBezTo>
                    <a:pt x="1108" y="726"/>
                    <a:pt x="1215" y="500"/>
                    <a:pt x="1227" y="274"/>
                  </a:cubicBezTo>
                  <a:cubicBezTo>
                    <a:pt x="1251" y="95"/>
                    <a:pt x="1191" y="0"/>
                    <a:pt x="11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437025" y="1800600"/>
              <a:ext cx="44975" cy="11825"/>
            </a:xfrm>
            <a:custGeom>
              <a:avLst/>
              <a:gdLst/>
              <a:ahLst/>
              <a:cxnLst/>
              <a:rect l="l" t="t" r="r" b="b"/>
              <a:pathLst>
                <a:path w="1799" h="473" extrusionOk="0">
                  <a:moveTo>
                    <a:pt x="854" y="0"/>
                  </a:moveTo>
                  <a:cubicBezTo>
                    <a:pt x="647" y="0"/>
                    <a:pt x="450" y="38"/>
                    <a:pt x="262" y="122"/>
                  </a:cubicBezTo>
                  <a:cubicBezTo>
                    <a:pt x="72" y="193"/>
                    <a:pt x="0" y="288"/>
                    <a:pt x="24" y="324"/>
                  </a:cubicBezTo>
                  <a:cubicBezTo>
                    <a:pt x="42" y="377"/>
                    <a:pt x="149" y="386"/>
                    <a:pt x="307" y="386"/>
                  </a:cubicBezTo>
                  <a:cubicBezTo>
                    <a:pt x="386" y="386"/>
                    <a:pt x="477" y="384"/>
                    <a:pt x="577" y="384"/>
                  </a:cubicBezTo>
                  <a:cubicBezTo>
                    <a:pt x="676" y="384"/>
                    <a:pt x="783" y="386"/>
                    <a:pt x="893" y="395"/>
                  </a:cubicBezTo>
                  <a:cubicBezTo>
                    <a:pt x="1203" y="420"/>
                    <a:pt x="1474" y="472"/>
                    <a:pt x="1633" y="472"/>
                  </a:cubicBezTo>
                  <a:cubicBezTo>
                    <a:pt x="1706" y="472"/>
                    <a:pt x="1756" y="461"/>
                    <a:pt x="1775" y="431"/>
                  </a:cubicBezTo>
                  <a:cubicBezTo>
                    <a:pt x="1798" y="383"/>
                    <a:pt x="1727" y="288"/>
                    <a:pt x="1584" y="205"/>
                  </a:cubicBezTo>
                  <a:cubicBezTo>
                    <a:pt x="1382" y="86"/>
                    <a:pt x="1167" y="14"/>
                    <a:pt x="941" y="2"/>
                  </a:cubicBezTo>
                  <a:cubicBezTo>
                    <a:pt x="912" y="1"/>
                    <a:pt x="883" y="0"/>
                    <a:pt x="85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3349800" y="1789575"/>
              <a:ext cx="33375" cy="11600"/>
            </a:xfrm>
            <a:custGeom>
              <a:avLst/>
              <a:gdLst/>
              <a:ahLst/>
              <a:cxnLst/>
              <a:rect l="l" t="t" r="r" b="b"/>
              <a:pathLst>
                <a:path w="1335" h="464" extrusionOk="0">
                  <a:moveTo>
                    <a:pt x="702" y="1"/>
                  </a:moveTo>
                  <a:cubicBezTo>
                    <a:pt x="679" y="1"/>
                    <a:pt x="655" y="1"/>
                    <a:pt x="632" y="3"/>
                  </a:cubicBezTo>
                  <a:cubicBezTo>
                    <a:pt x="453" y="15"/>
                    <a:pt x="275" y="86"/>
                    <a:pt x="132" y="205"/>
                  </a:cubicBezTo>
                  <a:cubicBezTo>
                    <a:pt x="25" y="301"/>
                    <a:pt x="1" y="408"/>
                    <a:pt x="25" y="432"/>
                  </a:cubicBezTo>
                  <a:cubicBezTo>
                    <a:pt x="44" y="455"/>
                    <a:pt x="78" y="463"/>
                    <a:pt x="122" y="463"/>
                  </a:cubicBezTo>
                  <a:cubicBezTo>
                    <a:pt x="240" y="463"/>
                    <a:pt x="435" y="404"/>
                    <a:pt x="668" y="396"/>
                  </a:cubicBezTo>
                  <a:cubicBezTo>
                    <a:pt x="989" y="372"/>
                    <a:pt x="1263" y="420"/>
                    <a:pt x="1311" y="324"/>
                  </a:cubicBezTo>
                  <a:cubicBezTo>
                    <a:pt x="1334" y="289"/>
                    <a:pt x="1287" y="193"/>
                    <a:pt x="1168" y="122"/>
                  </a:cubicBezTo>
                  <a:cubicBezTo>
                    <a:pt x="1032" y="38"/>
                    <a:pt x="869" y="1"/>
                    <a:pt x="70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3351000" y="1692750"/>
              <a:ext cx="222975" cy="199100"/>
            </a:xfrm>
            <a:custGeom>
              <a:avLst/>
              <a:gdLst/>
              <a:ahLst/>
              <a:cxnLst/>
              <a:rect l="l" t="t" r="r" b="b"/>
              <a:pathLst>
                <a:path w="8919" h="7964" extrusionOk="0">
                  <a:moveTo>
                    <a:pt x="2471" y="0"/>
                  </a:moveTo>
                  <a:cubicBezTo>
                    <a:pt x="2206" y="0"/>
                    <a:pt x="1941" y="18"/>
                    <a:pt x="1679" y="54"/>
                  </a:cubicBezTo>
                  <a:cubicBezTo>
                    <a:pt x="1144" y="125"/>
                    <a:pt x="655" y="387"/>
                    <a:pt x="310" y="792"/>
                  </a:cubicBezTo>
                  <a:lnTo>
                    <a:pt x="143" y="768"/>
                  </a:lnTo>
                  <a:lnTo>
                    <a:pt x="143" y="768"/>
                  </a:lnTo>
                  <a:cubicBezTo>
                    <a:pt x="1" y="1769"/>
                    <a:pt x="441" y="2769"/>
                    <a:pt x="1263" y="3340"/>
                  </a:cubicBezTo>
                  <a:cubicBezTo>
                    <a:pt x="1751" y="3638"/>
                    <a:pt x="2287" y="3840"/>
                    <a:pt x="2846" y="3959"/>
                  </a:cubicBezTo>
                  <a:lnTo>
                    <a:pt x="3906" y="4257"/>
                  </a:lnTo>
                  <a:cubicBezTo>
                    <a:pt x="4680" y="4507"/>
                    <a:pt x="5477" y="4638"/>
                    <a:pt x="6287" y="4674"/>
                  </a:cubicBezTo>
                  <a:cubicBezTo>
                    <a:pt x="6251" y="5579"/>
                    <a:pt x="6144" y="6186"/>
                    <a:pt x="6632" y="6948"/>
                  </a:cubicBezTo>
                  <a:cubicBezTo>
                    <a:pt x="7002" y="7527"/>
                    <a:pt x="7505" y="7963"/>
                    <a:pt x="8141" y="7963"/>
                  </a:cubicBezTo>
                  <a:cubicBezTo>
                    <a:pt x="8264" y="7963"/>
                    <a:pt x="8392" y="7947"/>
                    <a:pt x="8525" y="7912"/>
                  </a:cubicBezTo>
                  <a:cubicBezTo>
                    <a:pt x="8811" y="6126"/>
                    <a:pt x="8918" y="4305"/>
                    <a:pt x="8847" y="2495"/>
                  </a:cubicBezTo>
                  <a:cubicBezTo>
                    <a:pt x="8883" y="2019"/>
                    <a:pt x="8787" y="1554"/>
                    <a:pt x="8573" y="1137"/>
                  </a:cubicBezTo>
                  <a:cubicBezTo>
                    <a:pt x="8156" y="495"/>
                    <a:pt x="7287" y="364"/>
                    <a:pt x="6513" y="304"/>
                  </a:cubicBezTo>
                  <a:lnTo>
                    <a:pt x="3263" y="54"/>
                  </a:lnTo>
                  <a:cubicBezTo>
                    <a:pt x="3001" y="18"/>
                    <a:pt x="2736" y="0"/>
                    <a:pt x="247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3368575" y="1688425"/>
              <a:ext cx="247075" cy="121475"/>
            </a:xfrm>
            <a:custGeom>
              <a:avLst/>
              <a:gdLst/>
              <a:ahLst/>
              <a:cxnLst/>
              <a:rect l="l" t="t" r="r" b="b"/>
              <a:pathLst>
                <a:path w="9883" h="4859" extrusionOk="0">
                  <a:moveTo>
                    <a:pt x="24" y="1"/>
                  </a:moveTo>
                  <a:cubicBezTo>
                    <a:pt x="0" y="156"/>
                    <a:pt x="12" y="322"/>
                    <a:pt x="48" y="477"/>
                  </a:cubicBezTo>
                  <a:cubicBezTo>
                    <a:pt x="83" y="656"/>
                    <a:pt x="143" y="834"/>
                    <a:pt x="226" y="1001"/>
                  </a:cubicBezTo>
                  <a:cubicBezTo>
                    <a:pt x="345" y="1215"/>
                    <a:pt x="500" y="1418"/>
                    <a:pt x="667" y="1584"/>
                  </a:cubicBezTo>
                  <a:cubicBezTo>
                    <a:pt x="1131" y="2037"/>
                    <a:pt x="1715" y="2346"/>
                    <a:pt x="2346" y="2477"/>
                  </a:cubicBezTo>
                  <a:cubicBezTo>
                    <a:pt x="2984" y="2597"/>
                    <a:pt x="3639" y="2650"/>
                    <a:pt x="4290" y="2650"/>
                  </a:cubicBezTo>
                  <a:cubicBezTo>
                    <a:pt x="4416" y="2650"/>
                    <a:pt x="4542" y="2648"/>
                    <a:pt x="4667" y="2644"/>
                  </a:cubicBezTo>
                  <a:cubicBezTo>
                    <a:pt x="4783" y="2639"/>
                    <a:pt x="4899" y="2636"/>
                    <a:pt x="5015" y="2636"/>
                  </a:cubicBezTo>
                  <a:cubicBezTo>
                    <a:pt x="5673" y="2636"/>
                    <a:pt x="6326" y="2722"/>
                    <a:pt x="6953" y="2894"/>
                  </a:cubicBezTo>
                  <a:cubicBezTo>
                    <a:pt x="7275" y="2989"/>
                    <a:pt x="7584" y="3120"/>
                    <a:pt x="7858" y="3311"/>
                  </a:cubicBezTo>
                  <a:cubicBezTo>
                    <a:pt x="8108" y="3466"/>
                    <a:pt x="8323" y="3668"/>
                    <a:pt x="8501" y="3894"/>
                  </a:cubicBezTo>
                  <a:cubicBezTo>
                    <a:pt x="8644" y="4097"/>
                    <a:pt x="8799" y="4275"/>
                    <a:pt x="8965" y="4466"/>
                  </a:cubicBezTo>
                  <a:cubicBezTo>
                    <a:pt x="9096" y="4597"/>
                    <a:pt x="9251" y="4704"/>
                    <a:pt x="9418" y="4787"/>
                  </a:cubicBezTo>
                  <a:cubicBezTo>
                    <a:pt x="9525" y="4835"/>
                    <a:pt x="9644" y="4859"/>
                    <a:pt x="9763" y="4859"/>
                  </a:cubicBezTo>
                  <a:lnTo>
                    <a:pt x="9882" y="4859"/>
                  </a:lnTo>
                  <a:cubicBezTo>
                    <a:pt x="9727" y="4859"/>
                    <a:pt x="9573" y="4811"/>
                    <a:pt x="9430" y="4739"/>
                  </a:cubicBezTo>
                  <a:cubicBezTo>
                    <a:pt x="9263" y="4656"/>
                    <a:pt x="9120" y="4549"/>
                    <a:pt x="9001" y="4418"/>
                  </a:cubicBezTo>
                  <a:cubicBezTo>
                    <a:pt x="8858" y="4263"/>
                    <a:pt x="8715" y="4061"/>
                    <a:pt x="8549" y="3847"/>
                  </a:cubicBezTo>
                  <a:cubicBezTo>
                    <a:pt x="8370" y="3608"/>
                    <a:pt x="8156" y="3394"/>
                    <a:pt x="7906" y="3227"/>
                  </a:cubicBezTo>
                  <a:cubicBezTo>
                    <a:pt x="7620" y="3037"/>
                    <a:pt x="7310" y="2894"/>
                    <a:pt x="6989" y="2799"/>
                  </a:cubicBezTo>
                  <a:cubicBezTo>
                    <a:pt x="6311" y="2608"/>
                    <a:pt x="5623" y="2521"/>
                    <a:pt x="4926" y="2521"/>
                  </a:cubicBezTo>
                  <a:cubicBezTo>
                    <a:pt x="4840" y="2521"/>
                    <a:pt x="4754" y="2522"/>
                    <a:pt x="4667" y="2525"/>
                  </a:cubicBezTo>
                  <a:cubicBezTo>
                    <a:pt x="4504" y="2533"/>
                    <a:pt x="4340" y="2536"/>
                    <a:pt x="4176" y="2536"/>
                  </a:cubicBezTo>
                  <a:cubicBezTo>
                    <a:pt x="3574" y="2536"/>
                    <a:pt x="2968" y="2485"/>
                    <a:pt x="2369" y="2382"/>
                  </a:cubicBezTo>
                  <a:cubicBezTo>
                    <a:pt x="1750" y="2263"/>
                    <a:pt x="1179" y="1965"/>
                    <a:pt x="726" y="1525"/>
                  </a:cubicBezTo>
                  <a:cubicBezTo>
                    <a:pt x="560" y="1370"/>
                    <a:pt x="405" y="1180"/>
                    <a:pt x="286" y="965"/>
                  </a:cubicBezTo>
                  <a:cubicBezTo>
                    <a:pt x="202" y="810"/>
                    <a:pt x="131" y="644"/>
                    <a:pt x="83" y="465"/>
                  </a:cubicBezTo>
                  <a:cubicBezTo>
                    <a:pt x="60" y="310"/>
                    <a:pt x="36" y="156"/>
                    <a:pt x="24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3378375" y="1683975"/>
              <a:ext cx="227150" cy="83650"/>
            </a:xfrm>
            <a:custGeom>
              <a:avLst/>
              <a:gdLst/>
              <a:ahLst/>
              <a:cxnLst/>
              <a:rect l="l" t="t" r="r" b="b"/>
              <a:pathLst>
                <a:path w="9086" h="3346" extrusionOk="0">
                  <a:moveTo>
                    <a:pt x="1" y="0"/>
                  </a:moveTo>
                  <a:cubicBezTo>
                    <a:pt x="1" y="0"/>
                    <a:pt x="2" y="3"/>
                    <a:pt x="5" y="8"/>
                  </a:cubicBezTo>
                  <a:lnTo>
                    <a:pt x="5" y="8"/>
                  </a:lnTo>
                  <a:cubicBezTo>
                    <a:pt x="3" y="5"/>
                    <a:pt x="2" y="3"/>
                    <a:pt x="1" y="0"/>
                  </a:cubicBezTo>
                  <a:close/>
                  <a:moveTo>
                    <a:pt x="5" y="8"/>
                  </a:moveTo>
                  <a:cubicBezTo>
                    <a:pt x="15" y="32"/>
                    <a:pt x="26" y="64"/>
                    <a:pt x="37" y="95"/>
                  </a:cubicBezTo>
                  <a:cubicBezTo>
                    <a:pt x="72" y="191"/>
                    <a:pt x="120" y="274"/>
                    <a:pt x="168" y="369"/>
                  </a:cubicBezTo>
                  <a:cubicBezTo>
                    <a:pt x="382" y="691"/>
                    <a:pt x="644" y="953"/>
                    <a:pt x="965" y="1167"/>
                  </a:cubicBezTo>
                  <a:cubicBezTo>
                    <a:pt x="1442" y="1477"/>
                    <a:pt x="1965" y="1679"/>
                    <a:pt x="2525" y="1774"/>
                  </a:cubicBezTo>
                  <a:cubicBezTo>
                    <a:pt x="2947" y="1835"/>
                    <a:pt x="3379" y="1866"/>
                    <a:pt x="3811" y="1866"/>
                  </a:cubicBezTo>
                  <a:cubicBezTo>
                    <a:pt x="4062" y="1866"/>
                    <a:pt x="4312" y="1856"/>
                    <a:pt x="4561" y="1834"/>
                  </a:cubicBezTo>
                  <a:cubicBezTo>
                    <a:pt x="4900" y="1810"/>
                    <a:pt x="5237" y="1798"/>
                    <a:pt x="5573" y="1798"/>
                  </a:cubicBezTo>
                  <a:cubicBezTo>
                    <a:pt x="5909" y="1798"/>
                    <a:pt x="6246" y="1810"/>
                    <a:pt x="6585" y="1834"/>
                  </a:cubicBezTo>
                  <a:cubicBezTo>
                    <a:pt x="7133" y="1905"/>
                    <a:pt x="7657" y="2048"/>
                    <a:pt x="8169" y="2262"/>
                  </a:cubicBezTo>
                  <a:cubicBezTo>
                    <a:pt x="8514" y="2393"/>
                    <a:pt x="8800" y="2631"/>
                    <a:pt x="8990" y="2953"/>
                  </a:cubicBezTo>
                  <a:cubicBezTo>
                    <a:pt x="9038" y="3072"/>
                    <a:pt x="9062" y="3215"/>
                    <a:pt x="9050" y="3346"/>
                  </a:cubicBezTo>
                  <a:cubicBezTo>
                    <a:pt x="9062" y="3310"/>
                    <a:pt x="9074" y="3286"/>
                    <a:pt x="9074" y="3251"/>
                  </a:cubicBezTo>
                  <a:cubicBezTo>
                    <a:pt x="9085" y="3143"/>
                    <a:pt x="9074" y="3024"/>
                    <a:pt x="9038" y="2929"/>
                  </a:cubicBezTo>
                  <a:cubicBezTo>
                    <a:pt x="8859" y="2584"/>
                    <a:pt x="8562" y="2322"/>
                    <a:pt x="8204" y="2191"/>
                  </a:cubicBezTo>
                  <a:cubicBezTo>
                    <a:pt x="7692" y="1953"/>
                    <a:pt x="7145" y="1798"/>
                    <a:pt x="6597" y="1727"/>
                  </a:cubicBezTo>
                  <a:cubicBezTo>
                    <a:pt x="6258" y="1703"/>
                    <a:pt x="5915" y="1691"/>
                    <a:pt x="5573" y="1691"/>
                  </a:cubicBezTo>
                  <a:cubicBezTo>
                    <a:pt x="5231" y="1691"/>
                    <a:pt x="4888" y="1703"/>
                    <a:pt x="4549" y="1727"/>
                  </a:cubicBezTo>
                  <a:cubicBezTo>
                    <a:pt x="4301" y="1744"/>
                    <a:pt x="4051" y="1754"/>
                    <a:pt x="3801" y="1754"/>
                  </a:cubicBezTo>
                  <a:cubicBezTo>
                    <a:pt x="3379" y="1754"/>
                    <a:pt x="2956" y="1727"/>
                    <a:pt x="2537" y="1667"/>
                  </a:cubicBezTo>
                  <a:cubicBezTo>
                    <a:pt x="1989" y="1584"/>
                    <a:pt x="1477" y="1393"/>
                    <a:pt x="1013" y="1096"/>
                  </a:cubicBezTo>
                  <a:cubicBezTo>
                    <a:pt x="692" y="905"/>
                    <a:pt x="430" y="643"/>
                    <a:pt x="215" y="345"/>
                  </a:cubicBezTo>
                  <a:cubicBezTo>
                    <a:pt x="83" y="162"/>
                    <a:pt x="20" y="39"/>
                    <a:pt x="5" y="8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3546550" y="1634250"/>
              <a:ext cx="89925" cy="57875"/>
            </a:xfrm>
            <a:custGeom>
              <a:avLst/>
              <a:gdLst/>
              <a:ahLst/>
              <a:cxnLst/>
              <a:rect l="l" t="t" r="r" b="b"/>
              <a:pathLst>
                <a:path w="3597" h="2315" extrusionOk="0">
                  <a:moveTo>
                    <a:pt x="3537" y="1"/>
                  </a:moveTo>
                  <a:cubicBezTo>
                    <a:pt x="3561" y="239"/>
                    <a:pt x="3513" y="465"/>
                    <a:pt x="3418" y="680"/>
                  </a:cubicBezTo>
                  <a:cubicBezTo>
                    <a:pt x="3156" y="1168"/>
                    <a:pt x="2763" y="1572"/>
                    <a:pt x="2275" y="1846"/>
                  </a:cubicBezTo>
                  <a:cubicBezTo>
                    <a:pt x="2013" y="2001"/>
                    <a:pt x="1739" y="2108"/>
                    <a:pt x="1442" y="2168"/>
                  </a:cubicBezTo>
                  <a:cubicBezTo>
                    <a:pt x="1259" y="2203"/>
                    <a:pt x="1076" y="2225"/>
                    <a:pt x="893" y="2225"/>
                  </a:cubicBezTo>
                  <a:cubicBezTo>
                    <a:pt x="826" y="2225"/>
                    <a:pt x="759" y="2222"/>
                    <a:pt x="692" y="2215"/>
                  </a:cubicBezTo>
                  <a:cubicBezTo>
                    <a:pt x="323" y="2195"/>
                    <a:pt x="77" y="2139"/>
                    <a:pt x="16" y="2139"/>
                  </a:cubicBezTo>
                  <a:cubicBezTo>
                    <a:pt x="6" y="2139"/>
                    <a:pt x="1" y="2141"/>
                    <a:pt x="1" y="2144"/>
                  </a:cubicBezTo>
                  <a:cubicBezTo>
                    <a:pt x="61" y="2168"/>
                    <a:pt x="120" y="2192"/>
                    <a:pt x="180" y="2204"/>
                  </a:cubicBezTo>
                  <a:cubicBezTo>
                    <a:pt x="346" y="2251"/>
                    <a:pt x="513" y="2275"/>
                    <a:pt x="692" y="2299"/>
                  </a:cubicBezTo>
                  <a:cubicBezTo>
                    <a:pt x="795" y="2309"/>
                    <a:pt x="901" y="2314"/>
                    <a:pt x="1007" y="2314"/>
                  </a:cubicBezTo>
                  <a:cubicBezTo>
                    <a:pt x="1157" y="2314"/>
                    <a:pt x="1307" y="2303"/>
                    <a:pt x="1454" y="2275"/>
                  </a:cubicBezTo>
                  <a:cubicBezTo>
                    <a:pt x="1763" y="2215"/>
                    <a:pt x="2061" y="2096"/>
                    <a:pt x="2335" y="1930"/>
                  </a:cubicBezTo>
                  <a:cubicBezTo>
                    <a:pt x="2835" y="1644"/>
                    <a:pt x="3239" y="1215"/>
                    <a:pt x="3490" y="703"/>
                  </a:cubicBezTo>
                  <a:cubicBezTo>
                    <a:pt x="3561" y="537"/>
                    <a:pt x="3597" y="370"/>
                    <a:pt x="3585" y="191"/>
                  </a:cubicBezTo>
                  <a:cubicBezTo>
                    <a:pt x="3585" y="120"/>
                    <a:pt x="3573" y="60"/>
                    <a:pt x="3537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3533775" y="1603600"/>
              <a:ext cx="76500" cy="77050"/>
            </a:xfrm>
            <a:custGeom>
              <a:avLst/>
              <a:gdLst/>
              <a:ahLst/>
              <a:cxnLst/>
              <a:rect l="l" t="t" r="r" b="b"/>
              <a:pathLst>
                <a:path w="3060" h="3082" extrusionOk="0">
                  <a:moveTo>
                    <a:pt x="3048" y="1"/>
                  </a:moveTo>
                  <a:cubicBezTo>
                    <a:pt x="3024" y="1"/>
                    <a:pt x="3012" y="262"/>
                    <a:pt x="2881" y="655"/>
                  </a:cubicBezTo>
                  <a:cubicBezTo>
                    <a:pt x="2536" y="1715"/>
                    <a:pt x="1715" y="2548"/>
                    <a:pt x="655" y="2906"/>
                  </a:cubicBezTo>
                  <a:cubicBezTo>
                    <a:pt x="262" y="3037"/>
                    <a:pt x="0" y="3060"/>
                    <a:pt x="0" y="3072"/>
                  </a:cubicBezTo>
                  <a:cubicBezTo>
                    <a:pt x="30" y="3078"/>
                    <a:pt x="63" y="3081"/>
                    <a:pt x="95" y="3081"/>
                  </a:cubicBezTo>
                  <a:cubicBezTo>
                    <a:pt x="128" y="3081"/>
                    <a:pt x="161" y="3078"/>
                    <a:pt x="191" y="3072"/>
                  </a:cubicBezTo>
                  <a:cubicBezTo>
                    <a:pt x="357" y="3060"/>
                    <a:pt x="524" y="3025"/>
                    <a:pt x="679" y="2977"/>
                  </a:cubicBezTo>
                  <a:cubicBezTo>
                    <a:pt x="1226" y="2822"/>
                    <a:pt x="1715" y="2525"/>
                    <a:pt x="2119" y="2132"/>
                  </a:cubicBezTo>
                  <a:cubicBezTo>
                    <a:pt x="2512" y="1727"/>
                    <a:pt x="2798" y="1227"/>
                    <a:pt x="2953" y="691"/>
                  </a:cubicBezTo>
                  <a:cubicBezTo>
                    <a:pt x="3000" y="524"/>
                    <a:pt x="3036" y="358"/>
                    <a:pt x="3048" y="191"/>
                  </a:cubicBezTo>
                  <a:cubicBezTo>
                    <a:pt x="3060" y="131"/>
                    <a:pt x="3060" y="72"/>
                    <a:pt x="3048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3352500" y="1711350"/>
              <a:ext cx="251825" cy="192900"/>
            </a:xfrm>
            <a:custGeom>
              <a:avLst/>
              <a:gdLst/>
              <a:ahLst/>
              <a:cxnLst/>
              <a:rect l="l" t="t" r="r" b="b"/>
              <a:pathLst>
                <a:path w="10073" h="7716" extrusionOk="0">
                  <a:moveTo>
                    <a:pt x="12" y="1"/>
                  </a:moveTo>
                  <a:cubicBezTo>
                    <a:pt x="0" y="48"/>
                    <a:pt x="0" y="96"/>
                    <a:pt x="12" y="143"/>
                  </a:cubicBezTo>
                  <a:cubicBezTo>
                    <a:pt x="24" y="286"/>
                    <a:pt x="48" y="429"/>
                    <a:pt x="83" y="560"/>
                  </a:cubicBezTo>
                  <a:cubicBezTo>
                    <a:pt x="214" y="1072"/>
                    <a:pt x="464" y="1536"/>
                    <a:pt x="798" y="1929"/>
                  </a:cubicBezTo>
                  <a:cubicBezTo>
                    <a:pt x="1310" y="2525"/>
                    <a:pt x="1953" y="2977"/>
                    <a:pt x="2679" y="3251"/>
                  </a:cubicBezTo>
                  <a:cubicBezTo>
                    <a:pt x="3560" y="3584"/>
                    <a:pt x="4501" y="3763"/>
                    <a:pt x="5441" y="3787"/>
                  </a:cubicBezTo>
                  <a:cubicBezTo>
                    <a:pt x="6441" y="3822"/>
                    <a:pt x="7406" y="3775"/>
                    <a:pt x="8215" y="4084"/>
                  </a:cubicBezTo>
                  <a:cubicBezTo>
                    <a:pt x="8585" y="4215"/>
                    <a:pt x="8930" y="4454"/>
                    <a:pt x="9204" y="4751"/>
                  </a:cubicBezTo>
                  <a:cubicBezTo>
                    <a:pt x="9430" y="5013"/>
                    <a:pt x="9620" y="5311"/>
                    <a:pt x="9739" y="5644"/>
                  </a:cubicBezTo>
                  <a:cubicBezTo>
                    <a:pt x="9918" y="6132"/>
                    <a:pt x="10013" y="6632"/>
                    <a:pt x="10025" y="7144"/>
                  </a:cubicBezTo>
                  <a:lnTo>
                    <a:pt x="10025" y="7573"/>
                  </a:lnTo>
                  <a:cubicBezTo>
                    <a:pt x="10025" y="7621"/>
                    <a:pt x="10025" y="7668"/>
                    <a:pt x="10025" y="7716"/>
                  </a:cubicBezTo>
                  <a:cubicBezTo>
                    <a:pt x="10025" y="7716"/>
                    <a:pt x="10073" y="7680"/>
                    <a:pt x="10073" y="7585"/>
                  </a:cubicBezTo>
                  <a:lnTo>
                    <a:pt x="10073" y="7156"/>
                  </a:lnTo>
                  <a:cubicBezTo>
                    <a:pt x="10073" y="6632"/>
                    <a:pt x="9989" y="6120"/>
                    <a:pt x="9823" y="5632"/>
                  </a:cubicBezTo>
                  <a:cubicBezTo>
                    <a:pt x="9692" y="5287"/>
                    <a:pt x="9513" y="4965"/>
                    <a:pt x="9275" y="4692"/>
                  </a:cubicBezTo>
                  <a:cubicBezTo>
                    <a:pt x="9001" y="4382"/>
                    <a:pt x="8644" y="4144"/>
                    <a:pt x="8251" y="4001"/>
                  </a:cubicBezTo>
                  <a:cubicBezTo>
                    <a:pt x="7418" y="3680"/>
                    <a:pt x="6441" y="3727"/>
                    <a:pt x="5453" y="3680"/>
                  </a:cubicBezTo>
                  <a:cubicBezTo>
                    <a:pt x="4524" y="3656"/>
                    <a:pt x="3596" y="3489"/>
                    <a:pt x="2727" y="3168"/>
                  </a:cubicBezTo>
                  <a:cubicBezTo>
                    <a:pt x="2012" y="2894"/>
                    <a:pt x="1369" y="2453"/>
                    <a:pt x="869" y="1882"/>
                  </a:cubicBezTo>
                  <a:cubicBezTo>
                    <a:pt x="536" y="1489"/>
                    <a:pt x="274" y="1036"/>
                    <a:pt x="131" y="548"/>
                  </a:cubicBezTo>
                  <a:cubicBezTo>
                    <a:pt x="24" y="203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3506975" y="1669975"/>
              <a:ext cx="80400" cy="55700"/>
            </a:xfrm>
            <a:custGeom>
              <a:avLst/>
              <a:gdLst/>
              <a:ahLst/>
              <a:cxnLst/>
              <a:rect l="l" t="t" r="r" b="b"/>
              <a:pathLst>
                <a:path w="3216" h="2228" extrusionOk="0">
                  <a:moveTo>
                    <a:pt x="0" y="1"/>
                  </a:moveTo>
                  <a:lnTo>
                    <a:pt x="0" y="1"/>
                  </a:lnTo>
                  <a:cubicBezTo>
                    <a:pt x="179" y="84"/>
                    <a:pt x="358" y="167"/>
                    <a:pt x="536" y="227"/>
                  </a:cubicBezTo>
                  <a:cubicBezTo>
                    <a:pt x="1405" y="584"/>
                    <a:pt x="2179" y="1120"/>
                    <a:pt x="2810" y="1798"/>
                  </a:cubicBezTo>
                  <a:cubicBezTo>
                    <a:pt x="2941" y="1953"/>
                    <a:pt x="3072" y="2096"/>
                    <a:pt x="3215" y="2227"/>
                  </a:cubicBezTo>
                  <a:cubicBezTo>
                    <a:pt x="3120" y="2060"/>
                    <a:pt x="3013" y="1906"/>
                    <a:pt x="2882" y="1763"/>
                  </a:cubicBezTo>
                  <a:cubicBezTo>
                    <a:pt x="2263" y="1036"/>
                    <a:pt x="1465" y="477"/>
                    <a:pt x="572" y="155"/>
                  </a:cubicBezTo>
                  <a:cubicBezTo>
                    <a:pt x="381" y="72"/>
                    <a:pt x="191" y="24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3547150" y="1844775"/>
              <a:ext cx="42475" cy="62700"/>
            </a:xfrm>
            <a:custGeom>
              <a:avLst/>
              <a:gdLst/>
              <a:ahLst/>
              <a:cxnLst/>
              <a:rect l="l" t="t" r="r" b="b"/>
              <a:pathLst>
                <a:path w="1699" h="2508" extrusionOk="0">
                  <a:moveTo>
                    <a:pt x="748" y="1"/>
                  </a:moveTo>
                  <a:cubicBezTo>
                    <a:pt x="405" y="1"/>
                    <a:pt x="89" y="159"/>
                    <a:pt x="72" y="164"/>
                  </a:cubicBezTo>
                  <a:cubicBezTo>
                    <a:pt x="72" y="164"/>
                    <a:pt x="1" y="2426"/>
                    <a:pt x="13" y="2474"/>
                  </a:cubicBezTo>
                  <a:cubicBezTo>
                    <a:pt x="19" y="2484"/>
                    <a:pt x="142" y="2508"/>
                    <a:pt x="317" y="2508"/>
                  </a:cubicBezTo>
                  <a:cubicBezTo>
                    <a:pt x="805" y="2508"/>
                    <a:pt x="1699" y="2319"/>
                    <a:pt x="1620" y="1093"/>
                  </a:cubicBezTo>
                  <a:cubicBezTo>
                    <a:pt x="1569" y="209"/>
                    <a:pt x="1141" y="1"/>
                    <a:pt x="7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3559350" y="1857200"/>
              <a:ext cx="18800" cy="36575"/>
            </a:xfrm>
            <a:custGeom>
              <a:avLst/>
              <a:gdLst/>
              <a:ahLst/>
              <a:cxnLst/>
              <a:rect l="l" t="t" r="r" b="b"/>
              <a:pathLst>
                <a:path w="752" h="1463" extrusionOk="0">
                  <a:moveTo>
                    <a:pt x="263" y="1"/>
                  </a:moveTo>
                  <a:cubicBezTo>
                    <a:pt x="203" y="1"/>
                    <a:pt x="156" y="24"/>
                    <a:pt x="108" y="60"/>
                  </a:cubicBezTo>
                  <a:cubicBezTo>
                    <a:pt x="72" y="84"/>
                    <a:pt x="49" y="120"/>
                    <a:pt x="49" y="167"/>
                  </a:cubicBezTo>
                  <a:cubicBezTo>
                    <a:pt x="37" y="239"/>
                    <a:pt x="60" y="263"/>
                    <a:pt x="72" y="263"/>
                  </a:cubicBezTo>
                  <a:cubicBezTo>
                    <a:pt x="84" y="263"/>
                    <a:pt x="72" y="227"/>
                    <a:pt x="84" y="179"/>
                  </a:cubicBezTo>
                  <a:cubicBezTo>
                    <a:pt x="115" y="117"/>
                    <a:pt x="174" y="82"/>
                    <a:pt x="236" y="82"/>
                  </a:cubicBezTo>
                  <a:cubicBezTo>
                    <a:pt x="245" y="82"/>
                    <a:pt x="254" y="82"/>
                    <a:pt x="263" y="84"/>
                  </a:cubicBezTo>
                  <a:cubicBezTo>
                    <a:pt x="370" y="108"/>
                    <a:pt x="453" y="191"/>
                    <a:pt x="489" y="298"/>
                  </a:cubicBezTo>
                  <a:cubicBezTo>
                    <a:pt x="549" y="417"/>
                    <a:pt x="596" y="560"/>
                    <a:pt x="596" y="703"/>
                  </a:cubicBezTo>
                  <a:cubicBezTo>
                    <a:pt x="620" y="953"/>
                    <a:pt x="501" y="1203"/>
                    <a:pt x="299" y="1346"/>
                  </a:cubicBezTo>
                  <a:cubicBezTo>
                    <a:pt x="263" y="1364"/>
                    <a:pt x="227" y="1373"/>
                    <a:pt x="191" y="1373"/>
                  </a:cubicBezTo>
                  <a:cubicBezTo>
                    <a:pt x="156" y="1373"/>
                    <a:pt x="120" y="1364"/>
                    <a:pt x="84" y="1346"/>
                  </a:cubicBezTo>
                  <a:cubicBezTo>
                    <a:pt x="37" y="1334"/>
                    <a:pt x="1" y="1310"/>
                    <a:pt x="1" y="1310"/>
                  </a:cubicBezTo>
                  <a:lnTo>
                    <a:pt x="1" y="1310"/>
                  </a:lnTo>
                  <a:cubicBezTo>
                    <a:pt x="1" y="1310"/>
                    <a:pt x="1" y="1358"/>
                    <a:pt x="72" y="1417"/>
                  </a:cubicBezTo>
                  <a:cubicBezTo>
                    <a:pt x="116" y="1446"/>
                    <a:pt x="172" y="1462"/>
                    <a:pt x="228" y="1462"/>
                  </a:cubicBezTo>
                  <a:cubicBezTo>
                    <a:pt x="265" y="1462"/>
                    <a:pt x="301" y="1455"/>
                    <a:pt x="334" y="1441"/>
                  </a:cubicBezTo>
                  <a:cubicBezTo>
                    <a:pt x="596" y="1298"/>
                    <a:pt x="751" y="1001"/>
                    <a:pt x="715" y="703"/>
                  </a:cubicBezTo>
                  <a:cubicBezTo>
                    <a:pt x="703" y="536"/>
                    <a:pt x="668" y="382"/>
                    <a:pt x="584" y="239"/>
                  </a:cubicBezTo>
                  <a:cubicBezTo>
                    <a:pt x="525" y="120"/>
                    <a:pt x="406" y="24"/>
                    <a:pt x="26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4"/>
            <p:cNvSpPr/>
            <p:nvPr/>
          </p:nvSpPr>
          <p:spPr>
            <a:xfrm>
              <a:off x="2747950" y="2135100"/>
              <a:ext cx="189925" cy="134675"/>
            </a:xfrm>
            <a:custGeom>
              <a:avLst/>
              <a:gdLst/>
              <a:ahLst/>
              <a:cxnLst/>
              <a:rect l="l" t="t" r="r" b="b"/>
              <a:pathLst>
                <a:path w="7597" h="5387" extrusionOk="0">
                  <a:moveTo>
                    <a:pt x="3251" y="1"/>
                  </a:moveTo>
                  <a:cubicBezTo>
                    <a:pt x="3236" y="1"/>
                    <a:pt x="3224" y="2"/>
                    <a:pt x="3215" y="5"/>
                  </a:cubicBezTo>
                  <a:cubicBezTo>
                    <a:pt x="3001" y="76"/>
                    <a:pt x="1" y="648"/>
                    <a:pt x="358" y="981"/>
                  </a:cubicBezTo>
                  <a:cubicBezTo>
                    <a:pt x="464" y="1085"/>
                    <a:pt x="726" y="1121"/>
                    <a:pt x="1039" y="1121"/>
                  </a:cubicBezTo>
                  <a:cubicBezTo>
                    <a:pt x="1775" y="1121"/>
                    <a:pt x="2798" y="922"/>
                    <a:pt x="2798" y="922"/>
                  </a:cubicBezTo>
                  <a:lnTo>
                    <a:pt x="3084" y="1053"/>
                  </a:lnTo>
                  <a:cubicBezTo>
                    <a:pt x="3084" y="1053"/>
                    <a:pt x="1274" y="1374"/>
                    <a:pt x="893" y="1589"/>
                  </a:cubicBezTo>
                  <a:cubicBezTo>
                    <a:pt x="528" y="1806"/>
                    <a:pt x="656" y="2198"/>
                    <a:pt x="961" y="2198"/>
                  </a:cubicBezTo>
                  <a:cubicBezTo>
                    <a:pt x="974" y="2198"/>
                    <a:pt x="987" y="2197"/>
                    <a:pt x="1001" y="2196"/>
                  </a:cubicBezTo>
                  <a:cubicBezTo>
                    <a:pt x="1311" y="2151"/>
                    <a:pt x="2696" y="1870"/>
                    <a:pt x="2961" y="1870"/>
                  </a:cubicBezTo>
                  <a:cubicBezTo>
                    <a:pt x="2981" y="1870"/>
                    <a:pt x="2994" y="1871"/>
                    <a:pt x="3001" y="1874"/>
                  </a:cubicBezTo>
                  <a:cubicBezTo>
                    <a:pt x="3096" y="1922"/>
                    <a:pt x="1298" y="2315"/>
                    <a:pt x="1108" y="2434"/>
                  </a:cubicBezTo>
                  <a:cubicBezTo>
                    <a:pt x="852" y="2596"/>
                    <a:pt x="823" y="3042"/>
                    <a:pt x="1131" y="3042"/>
                  </a:cubicBezTo>
                  <a:cubicBezTo>
                    <a:pt x="1139" y="3042"/>
                    <a:pt x="1147" y="3042"/>
                    <a:pt x="1155" y="3041"/>
                  </a:cubicBezTo>
                  <a:cubicBezTo>
                    <a:pt x="1346" y="3017"/>
                    <a:pt x="3048" y="2553"/>
                    <a:pt x="3049" y="2553"/>
                  </a:cubicBezTo>
                  <a:lnTo>
                    <a:pt x="3049" y="2553"/>
                  </a:lnTo>
                  <a:cubicBezTo>
                    <a:pt x="2548" y="2743"/>
                    <a:pt x="2060" y="2970"/>
                    <a:pt x="1584" y="3220"/>
                  </a:cubicBezTo>
                  <a:cubicBezTo>
                    <a:pt x="1477" y="3303"/>
                    <a:pt x="1453" y="3458"/>
                    <a:pt x="1548" y="3565"/>
                  </a:cubicBezTo>
                  <a:cubicBezTo>
                    <a:pt x="1598" y="3623"/>
                    <a:pt x="1672" y="3653"/>
                    <a:pt x="1744" y="3653"/>
                  </a:cubicBezTo>
                  <a:cubicBezTo>
                    <a:pt x="1775" y="3653"/>
                    <a:pt x="1805" y="3647"/>
                    <a:pt x="1834" y="3636"/>
                  </a:cubicBezTo>
                  <a:cubicBezTo>
                    <a:pt x="2036" y="3589"/>
                    <a:pt x="2989" y="3113"/>
                    <a:pt x="3251" y="3053"/>
                  </a:cubicBezTo>
                  <a:cubicBezTo>
                    <a:pt x="3251" y="3053"/>
                    <a:pt x="3501" y="3113"/>
                    <a:pt x="3739" y="3625"/>
                  </a:cubicBezTo>
                  <a:cubicBezTo>
                    <a:pt x="3977" y="4137"/>
                    <a:pt x="5644" y="5387"/>
                    <a:pt x="5644" y="5387"/>
                  </a:cubicBezTo>
                  <a:lnTo>
                    <a:pt x="7597" y="3410"/>
                  </a:lnTo>
                  <a:cubicBezTo>
                    <a:pt x="7597" y="3410"/>
                    <a:pt x="6489" y="1219"/>
                    <a:pt x="6204" y="1005"/>
                  </a:cubicBezTo>
                  <a:cubicBezTo>
                    <a:pt x="5929" y="811"/>
                    <a:pt x="3622" y="1"/>
                    <a:pt x="32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2831900" y="2182150"/>
              <a:ext cx="88725" cy="42100"/>
            </a:xfrm>
            <a:custGeom>
              <a:avLst/>
              <a:gdLst/>
              <a:ahLst/>
              <a:cxnLst/>
              <a:rect l="l" t="t" r="r" b="b"/>
              <a:pathLst>
                <a:path w="3549" h="1684" extrusionOk="0">
                  <a:moveTo>
                    <a:pt x="240" y="0"/>
                  </a:moveTo>
                  <a:cubicBezTo>
                    <a:pt x="162" y="0"/>
                    <a:pt x="86" y="23"/>
                    <a:pt x="48" y="99"/>
                  </a:cubicBezTo>
                  <a:cubicBezTo>
                    <a:pt x="0" y="195"/>
                    <a:pt x="83" y="290"/>
                    <a:pt x="167" y="361"/>
                  </a:cubicBezTo>
                  <a:cubicBezTo>
                    <a:pt x="762" y="814"/>
                    <a:pt x="1643" y="695"/>
                    <a:pt x="2262" y="1112"/>
                  </a:cubicBezTo>
                  <a:cubicBezTo>
                    <a:pt x="2465" y="1254"/>
                    <a:pt x="2643" y="1445"/>
                    <a:pt x="2858" y="1576"/>
                  </a:cubicBezTo>
                  <a:cubicBezTo>
                    <a:pt x="2959" y="1647"/>
                    <a:pt x="3081" y="1683"/>
                    <a:pt x="3203" y="1683"/>
                  </a:cubicBezTo>
                  <a:cubicBezTo>
                    <a:pt x="3325" y="1683"/>
                    <a:pt x="3447" y="1647"/>
                    <a:pt x="3548" y="1576"/>
                  </a:cubicBezTo>
                  <a:lnTo>
                    <a:pt x="2774" y="16"/>
                  </a:lnTo>
                  <a:lnTo>
                    <a:pt x="298" y="4"/>
                  </a:lnTo>
                  <a:cubicBezTo>
                    <a:pt x="279" y="2"/>
                    <a:pt x="259" y="0"/>
                    <a:pt x="24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4"/>
            <p:cNvSpPr/>
            <p:nvPr/>
          </p:nvSpPr>
          <p:spPr>
            <a:xfrm>
              <a:off x="2830400" y="2180525"/>
              <a:ext cx="90225" cy="45000"/>
            </a:xfrm>
            <a:custGeom>
              <a:avLst/>
              <a:gdLst/>
              <a:ahLst/>
              <a:cxnLst/>
              <a:rect l="l" t="t" r="r" b="b"/>
              <a:pathLst>
                <a:path w="3609" h="1800" extrusionOk="0">
                  <a:moveTo>
                    <a:pt x="341" y="1"/>
                  </a:moveTo>
                  <a:cubicBezTo>
                    <a:pt x="248" y="1"/>
                    <a:pt x="153" y="30"/>
                    <a:pt x="72" y="93"/>
                  </a:cubicBezTo>
                  <a:cubicBezTo>
                    <a:pt x="12" y="153"/>
                    <a:pt x="1" y="248"/>
                    <a:pt x="36" y="319"/>
                  </a:cubicBezTo>
                  <a:cubicBezTo>
                    <a:pt x="60" y="379"/>
                    <a:pt x="108" y="438"/>
                    <a:pt x="167" y="474"/>
                  </a:cubicBezTo>
                  <a:cubicBezTo>
                    <a:pt x="262" y="557"/>
                    <a:pt x="370" y="617"/>
                    <a:pt x="489" y="665"/>
                  </a:cubicBezTo>
                  <a:cubicBezTo>
                    <a:pt x="905" y="807"/>
                    <a:pt x="1334" y="926"/>
                    <a:pt x="1775" y="1010"/>
                  </a:cubicBezTo>
                  <a:cubicBezTo>
                    <a:pt x="1953" y="1057"/>
                    <a:pt x="2120" y="1141"/>
                    <a:pt x="2275" y="1236"/>
                  </a:cubicBezTo>
                  <a:cubicBezTo>
                    <a:pt x="2429" y="1331"/>
                    <a:pt x="2548" y="1450"/>
                    <a:pt x="2668" y="1558"/>
                  </a:cubicBezTo>
                  <a:cubicBezTo>
                    <a:pt x="2837" y="1716"/>
                    <a:pt x="3062" y="1800"/>
                    <a:pt x="3286" y="1800"/>
                  </a:cubicBezTo>
                  <a:cubicBezTo>
                    <a:pt x="3314" y="1800"/>
                    <a:pt x="3342" y="1798"/>
                    <a:pt x="3370" y="1796"/>
                  </a:cubicBezTo>
                  <a:cubicBezTo>
                    <a:pt x="3560" y="1760"/>
                    <a:pt x="3608" y="1653"/>
                    <a:pt x="3608" y="1653"/>
                  </a:cubicBezTo>
                  <a:lnTo>
                    <a:pt x="3608" y="1653"/>
                  </a:lnTo>
                  <a:cubicBezTo>
                    <a:pt x="3537" y="1700"/>
                    <a:pt x="3453" y="1724"/>
                    <a:pt x="3370" y="1736"/>
                  </a:cubicBezTo>
                  <a:cubicBezTo>
                    <a:pt x="3356" y="1737"/>
                    <a:pt x="3342" y="1737"/>
                    <a:pt x="3328" y="1737"/>
                  </a:cubicBezTo>
                  <a:cubicBezTo>
                    <a:pt x="3095" y="1737"/>
                    <a:pt x="2884" y="1643"/>
                    <a:pt x="2727" y="1486"/>
                  </a:cubicBezTo>
                  <a:cubicBezTo>
                    <a:pt x="2596" y="1367"/>
                    <a:pt x="2465" y="1260"/>
                    <a:pt x="2334" y="1165"/>
                  </a:cubicBezTo>
                  <a:cubicBezTo>
                    <a:pt x="2167" y="1046"/>
                    <a:pt x="1989" y="962"/>
                    <a:pt x="1786" y="915"/>
                  </a:cubicBezTo>
                  <a:cubicBezTo>
                    <a:pt x="1370" y="807"/>
                    <a:pt x="953" y="676"/>
                    <a:pt x="548" y="522"/>
                  </a:cubicBezTo>
                  <a:cubicBezTo>
                    <a:pt x="453" y="474"/>
                    <a:pt x="358" y="415"/>
                    <a:pt x="262" y="355"/>
                  </a:cubicBezTo>
                  <a:cubicBezTo>
                    <a:pt x="179" y="295"/>
                    <a:pt x="143" y="200"/>
                    <a:pt x="191" y="164"/>
                  </a:cubicBezTo>
                  <a:cubicBezTo>
                    <a:pt x="227" y="129"/>
                    <a:pt x="346" y="129"/>
                    <a:pt x="453" y="129"/>
                  </a:cubicBezTo>
                  <a:lnTo>
                    <a:pt x="1858" y="129"/>
                  </a:lnTo>
                  <a:cubicBezTo>
                    <a:pt x="2179" y="129"/>
                    <a:pt x="2418" y="129"/>
                    <a:pt x="2584" y="117"/>
                  </a:cubicBezTo>
                  <a:cubicBezTo>
                    <a:pt x="2668" y="117"/>
                    <a:pt x="2751" y="105"/>
                    <a:pt x="2834" y="93"/>
                  </a:cubicBezTo>
                  <a:cubicBezTo>
                    <a:pt x="2773" y="76"/>
                    <a:pt x="2712" y="65"/>
                    <a:pt x="2647" y="65"/>
                  </a:cubicBezTo>
                  <a:cubicBezTo>
                    <a:pt x="2622" y="65"/>
                    <a:pt x="2598" y="66"/>
                    <a:pt x="2572" y="69"/>
                  </a:cubicBezTo>
                  <a:cubicBezTo>
                    <a:pt x="2394" y="69"/>
                    <a:pt x="2144" y="45"/>
                    <a:pt x="1834" y="34"/>
                  </a:cubicBezTo>
                  <a:lnTo>
                    <a:pt x="751" y="10"/>
                  </a:lnTo>
                  <a:lnTo>
                    <a:pt x="429" y="10"/>
                  </a:lnTo>
                  <a:cubicBezTo>
                    <a:pt x="400" y="4"/>
                    <a:pt x="371" y="1"/>
                    <a:pt x="34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4"/>
            <p:cNvSpPr/>
            <p:nvPr/>
          </p:nvSpPr>
          <p:spPr>
            <a:xfrm>
              <a:off x="2756875" y="2155450"/>
              <a:ext cx="93200" cy="13125"/>
            </a:xfrm>
            <a:custGeom>
              <a:avLst/>
              <a:gdLst/>
              <a:ahLst/>
              <a:cxnLst/>
              <a:rect l="l" t="t" r="r" b="b"/>
              <a:pathLst>
                <a:path w="3728" h="525" extrusionOk="0">
                  <a:moveTo>
                    <a:pt x="2453" y="1"/>
                  </a:moveTo>
                  <a:lnTo>
                    <a:pt x="1894" y="84"/>
                  </a:lnTo>
                  <a:lnTo>
                    <a:pt x="1156" y="203"/>
                  </a:lnTo>
                  <a:cubicBezTo>
                    <a:pt x="1060" y="215"/>
                    <a:pt x="962" y="221"/>
                    <a:pt x="862" y="221"/>
                  </a:cubicBezTo>
                  <a:cubicBezTo>
                    <a:pt x="763" y="221"/>
                    <a:pt x="661" y="215"/>
                    <a:pt x="560" y="203"/>
                  </a:cubicBezTo>
                  <a:cubicBezTo>
                    <a:pt x="382" y="191"/>
                    <a:pt x="191" y="179"/>
                    <a:pt x="1" y="179"/>
                  </a:cubicBezTo>
                  <a:cubicBezTo>
                    <a:pt x="179" y="263"/>
                    <a:pt x="358" y="310"/>
                    <a:pt x="548" y="322"/>
                  </a:cubicBezTo>
                  <a:cubicBezTo>
                    <a:pt x="674" y="336"/>
                    <a:pt x="795" y="342"/>
                    <a:pt x="918" y="342"/>
                  </a:cubicBezTo>
                  <a:cubicBezTo>
                    <a:pt x="1004" y="342"/>
                    <a:pt x="1091" y="339"/>
                    <a:pt x="1179" y="334"/>
                  </a:cubicBezTo>
                  <a:cubicBezTo>
                    <a:pt x="1406" y="310"/>
                    <a:pt x="1656" y="263"/>
                    <a:pt x="1918" y="227"/>
                  </a:cubicBezTo>
                  <a:lnTo>
                    <a:pt x="2452" y="136"/>
                  </a:lnTo>
                  <a:lnTo>
                    <a:pt x="2452" y="136"/>
                  </a:lnTo>
                  <a:cubicBezTo>
                    <a:pt x="2866" y="301"/>
                    <a:pt x="3291" y="430"/>
                    <a:pt x="3727" y="525"/>
                  </a:cubicBezTo>
                  <a:cubicBezTo>
                    <a:pt x="3323" y="310"/>
                    <a:pt x="2906" y="144"/>
                    <a:pt x="24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3119725" y="3737800"/>
              <a:ext cx="257800" cy="321475"/>
            </a:xfrm>
            <a:custGeom>
              <a:avLst/>
              <a:gdLst/>
              <a:ahLst/>
              <a:cxnLst/>
              <a:rect l="l" t="t" r="r" b="b"/>
              <a:pathLst>
                <a:path w="10312" h="12859" extrusionOk="0">
                  <a:moveTo>
                    <a:pt x="6418" y="0"/>
                  </a:moveTo>
                  <a:lnTo>
                    <a:pt x="1477" y="2441"/>
                  </a:lnTo>
                  <a:lnTo>
                    <a:pt x="4180" y="7453"/>
                  </a:lnTo>
                  <a:cubicBezTo>
                    <a:pt x="4180" y="7453"/>
                    <a:pt x="0" y="11883"/>
                    <a:pt x="405" y="12859"/>
                  </a:cubicBezTo>
                  <a:lnTo>
                    <a:pt x="10311" y="7989"/>
                  </a:lnTo>
                  <a:lnTo>
                    <a:pt x="6418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4"/>
            <p:cNvSpPr/>
            <p:nvPr/>
          </p:nvSpPr>
          <p:spPr>
            <a:xfrm>
              <a:off x="3286125" y="3875475"/>
              <a:ext cx="23225" cy="21125"/>
            </a:xfrm>
            <a:custGeom>
              <a:avLst/>
              <a:gdLst/>
              <a:ahLst/>
              <a:cxnLst/>
              <a:rect l="l" t="t" r="r" b="b"/>
              <a:pathLst>
                <a:path w="929" h="845" extrusionOk="0">
                  <a:moveTo>
                    <a:pt x="451" y="0"/>
                  </a:moveTo>
                  <a:cubicBezTo>
                    <a:pt x="428" y="0"/>
                    <a:pt x="404" y="2"/>
                    <a:pt x="381" y="6"/>
                  </a:cubicBezTo>
                  <a:lnTo>
                    <a:pt x="417" y="6"/>
                  </a:lnTo>
                  <a:cubicBezTo>
                    <a:pt x="179" y="30"/>
                    <a:pt x="0" y="244"/>
                    <a:pt x="24" y="494"/>
                  </a:cubicBezTo>
                  <a:cubicBezTo>
                    <a:pt x="88" y="698"/>
                    <a:pt x="279" y="844"/>
                    <a:pt x="491" y="844"/>
                  </a:cubicBezTo>
                  <a:cubicBezTo>
                    <a:pt x="514" y="844"/>
                    <a:pt x="537" y="843"/>
                    <a:pt x="560" y="839"/>
                  </a:cubicBezTo>
                  <a:cubicBezTo>
                    <a:pt x="786" y="780"/>
                    <a:pt x="929" y="553"/>
                    <a:pt x="881" y="327"/>
                  </a:cubicBezTo>
                  <a:cubicBezTo>
                    <a:pt x="828" y="135"/>
                    <a:pt x="650" y="0"/>
                    <a:pt x="4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3124775" y="3917275"/>
              <a:ext cx="252750" cy="142000"/>
            </a:xfrm>
            <a:custGeom>
              <a:avLst/>
              <a:gdLst/>
              <a:ahLst/>
              <a:cxnLst/>
              <a:rect l="l" t="t" r="r" b="b"/>
              <a:pathLst>
                <a:path w="10110" h="5680" extrusionOk="0">
                  <a:moveTo>
                    <a:pt x="9669" y="1"/>
                  </a:moveTo>
                  <a:lnTo>
                    <a:pt x="346" y="4989"/>
                  </a:lnTo>
                  <a:cubicBezTo>
                    <a:pt x="346" y="4989"/>
                    <a:pt x="1" y="5394"/>
                    <a:pt x="203" y="5680"/>
                  </a:cubicBezTo>
                  <a:lnTo>
                    <a:pt x="10109" y="810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3218925" y="3920125"/>
              <a:ext cx="30900" cy="8450"/>
            </a:xfrm>
            <a:custGeom>
              <a:avLst/>
              <a:gdLst/>
              <a:ahLst/>
              <a:cxnLst/>
              <a:rect l="l" t="t" r="r" b="b"/>
              <a:pathLst>
                <a:path w="1236" h="338" extrusionOk="0">
                  <a:moveTo>
                    <a:pt x="540" y="1"/>
                  </a:moveTo>
                  <a:cubicBezTo>
                    <a:pt x="214" y="1"/>
                    <a:pt x="0" y="153"/>
                    <a:pt x="33" y="196"/>
                  </a:cubicBezTo>
                  <a:cubicBezTo>
                    <a:pt x="38" y="206"/>
                    <a:pt x="53" y="210"/>
                    <a:pt x="77" y="210"/>
                  </a:cubicBezTo>
                  <a:cubicBezTo>
                    <a:pt x="141" y="210"/>
                    <a:pt x="270" y="182"/>
                    <a:pt x="430" y="182"/>
                  </a:cubicBezTo>
                  <a:cubicBezTo>
                    <a:pt x="488" y="182"/>
                    <a:pt x="551" y="186"/>
                    <a:pt x="616" y="196"/>
                  </a:cubicBezTo>
                  <a:cubicBezTo>
                    <a:pt x="890" y="237"/>
                    <a:pt x="1094" y="337"/>
                    <a:pt x="1171" y="337"/>
                  </a:cubicBezTo>
                  <a:cubicBezTo>
                    <a:pt x="1185" y="337"/>
                    <a:pt x="1194" y="334"/>
                    <a:pt x="1200" y="327"/>
                  </a:cubicBezTo>
                  <a:cubicBezTo>
                    <a:pt x="1235" y="291"/>
                    <a:pt x="1021" y="53"/>
                    <a:pt x="640" y="6"/>
                  </a:cubicBezTo>
                  <a:cubicBezTo>
                    <a:pt x="606" y="2"/>
                    <a:pt x="573" y="1"/>
                    <a:pt x="54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4"/>
            <p:cNvSpPr/>
            <p:nvPr/>
          </p:nvSpPr>
          <p:spPr>
            <a:xfrm>
              <a:off x="3198525" y="3946450"/>
              <a:ext cx="26600" cy="13225"/>
            </a:xfrm>
            <a:custGeom>
              <a:avLst/>
              <a:gdLst/>
              <a:ahLst/>
              <a:cxnLst/>
              <a:rect l="l" t="t" r="r" b="b"/>
              <a:pathLst>
                <a:path w="1064" h="529" extrusionOk="0">
                  <a:moveTo>
                    <a:pt x="281" y="0"/>
                  </a:moveTo>
                  <a:cubicBezTo>
                    <a:pt x="113" y="0"/>
                    <a:pt x="0" y="54"/>
                    <a:pt x="15" y="84"/>
                  </a:cubicBezTo>
                  <a:cubicBezTo>
                    <a:pt x="15" y="131"/>
                    <a:pt x="277" y="119"/>
                    <a:pt x="539" y="239"/>
                  </a:cubicBezTo>
                  <a:cubicBezTo>
                    <a:pt x="781" y="348"/>
                    <a:pt x="941" y="528"/>
                    <a:pt x="1002" y="528"/>
                  </a:cubicBezTo>
                  <a:cubicBezTo>
                    <a:pt x="1007" y="528"/>
                    <a:pt x="1012" y="527"/>
                    <a:pt x="1016" y="524"/>
                  </a:cubicBezTo>
                  <a:cubicBezTo>
                    <a:pt x="1063" y="500"/>
                    <a:pt x="956" y="203"/>
                    <a:pt x="623" y="72"/>
                  </a:cubicBezTo>
                  <a:cubicBezTo>
                    <a:pt x="499" y="19"/>
                    <a:pt x="380" y="0"/>
                    <a:pt x="28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4"/>
            <p:cNvSpPr/>
            <p:nvPr/>
          </p:nvSpPr>
          <p:spPr>
            <a:xfrm>
              <a:off x="3179550" y="3970150"/>
              <a:ext cx="21150" cy="16850"/>
            </a:xfrm>
            <a:custGeom>
              <a:avLst/>
              <a:gdLst/>
              <a:ahLst/>
              <a:cxnLst/>
              <a:rect l="l" t="t" r="r" b="b"/>
              <a:pathLst>
                <a:path w="846" h="674" extrusionOk="0">
                  <a:moveTo>
                    <a:pt x="87" y="0"/>
                  </a:moveTo>
                  <a:cubicBezTo>
                    <a:pt x="33" y="0"/>
                    <a:pt x="1" y="12"/>
                    <a:pt x="1" y="29"/>
                  </a:cubicBezTo>
                  <a:cubicBezTo>
                    <a:pt x="1" y="88"/>
                    <a:pt x="215" y="160"/>
                    <a:pt x="429" y="326"/>
                  </a:cubicBezTo>
                  <a:cubicBezTo>
                    <a:pt x="621" y="484"/>
                    <a:pt x="737" y="674"/>
                    <a:pt x="790" y="674"/>
                  </a:cubicBezTo>
                  <a:cubicBezTo>
                    <a:pt x="793" y="674"/>
                    <a:pt x="796" y="673"/>
                    <a:pt x="798" y="672"/>
                  </a:cubicBezTo>
                  <a:cubicBezTo>
                    <a:pt x="846" y="672"/>
                    <a:pt x="798" y="386"/>
                    <a:pt x="536" y="184"/>
                  </a:cubicBezTo>
                  <a:cubicBezTo>
                    <a:pt x="365" y="43"/>
                    <a:pt x="189" y="0"/>
                    <a:pt x="8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3206350" y="3881825"/>
              <a:ext cx="27400" cy="12975"/>
            </a:xfrm>
            <a:custGeom>
              <a:avLst/>
              <a:gdLst/>
              <a:ahLst/>
              <a:cxnLst/>
              <a:rect l="l" t="t" r="r" b="b"/>
              <a:pathLst>
                <a:path w="1096" h="519" extrusionOk="0">
                  <a:moveTo>
                    <a:pt x="872" y="1"/>
                  </a:moveTo>
                  <a:cubicBezTo>
                    <a:pt x="765" y="1"/>
                    <a:pt x="630" y="22"/>
                    <a:pt x="488" y="85"/>
                  </a:cubicBezTo>
                  <a:cubicBezTo>
                    <a:pt x="155" y="228"/>
                    <a:pt x="0" y="490"/>
                    <a:pt x="48" y="514"/>
                  </a:cubicBezTo>
                  <a:cubicBezTo>
                    <a:pt x="51" y="517"/>
                    <a:pt x="55" y="518"/>
                    <a:pt x="61" y="518"/>
                  </a:cubicBezTo>
                  <a:cubicBezTo>
                    <a:pt x="118" y="518"/>
                    <a:pt x="299" y="360"/>
                    <a:pt x="560" y="252"/>
                  </a:cubicBezTo>
                  <a:cubicBezTo>
                    <a:pt x="834" y="145"/>
                    <a:pt x="1096" y="121"/>
                    <a:pt x="1096" y="61"/>
                  </a:cubicBezTo>
                  <a:cubicBezTo>
                    <a:pt x="1096" y="35"/>
                    <a:pt x="1006" y="1"/>
                    <a:pt x="87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3194075" y="3833050"/>
              <a:ext cx="31925" cy="36925"/>
            </a:xfrm>
            <a:custGeom>
              <a:avLst/>
              <a:gdLst/>
              <a:ahLst/>
              <a:cxnLst/>
              <a:rect l="l" t="t" r="r" b="b"/>
              <a:pathLst>
                <a:path w="1277" h="1477" extrusionOk="0">
                  <a:moveTo>
                    <a:pt x="993" y="190"/>
                  </a:moveTo>
                  <a:cubicBezTo>
                    <a:pt x="1010" y="190"/>
                    <a:pt x="1025" y="194"/>
                    <a:pt x="1039" y="203"/>
                  </a:cubicBezTo>
                  <a:cubicBezTo>
                    <a:pt x="1086" y="226"/>
                    <a:pt x="1063" y="214"/>
                    <a:pt x="1051" y="262"/>
                  </a:cubicBezTo>
                  <a:cubicBezTo>
                    <a:pt x="1039" y="310"/>
                    <a:pt x="1015" y="357"/>
                    <a:pt x="979" y="405"/>
                  </a:cubicBezTo>
                  <a:cubicBezTo>
                    <a:pt x="920" y="500"/>
                    <a:pt x="860" y="595"/>
                    <a:pt x="789" y="679"/>
                  </a:cubicBezTo>
                  <a:cubicBezTo>
                    <a:pt x="682" y="834"/>
                    <a:pt x="551" y="976"/>
                    <a:pt x="408" y="1096"/>
                  </a:cubicBezTo>
                  <a:cubicBezTo>
                    <a:pt x="274" y="1216"/>
                    <a:pt x="160" y="1302"/>
                    <a:pt x="87" y="1359"/>
                  </a:cubicBezTo>
                  <a:lnTo>
                    <a:pt x="87" y="1359"/>
                  </a:lnTo>
                  <a:cubicBezTo>
                    <a:pt x="118" y="1272"/>
                    <a:pt x="164" y="1142"/>
                    <a:pt x="241" y="988"/>
                  </a:cubicBezTo>
                  <a:cubicBezTo>
                    <a:pt x="324" y="822"/>
                    <a:pt x="432" y="655"/>
                    <a:pt x="563" y="524"/>
                  </a:cubicBezTo>
                  <a:cubicBezTo>
                    <a:pt x="634" y="441"/>
                    <a:pt x="717" y="357"/>
                    <a:pt x="801" y="286"/>
                  </a:cubicBezTo>
                  <a:cubicBezTo>
                    <a:pt x="874" y="231"/>
                    <a:pt x="940" y="190"/>
                    <a:pt x="993" y="190"/>
                  </a:cubicBezTo>
                  <a:close/>
                  <a:moveTo>
                    <a:pt x="1009" y="0"/>
                  </a:moveTo>
                  <a:cubicBezTo>
                    <a:pt x="961" y="0"/>
                    <a:pt x="914" y="12"/>
                    <a:pt x="872" y="36"/>
                  </a:cubicBezTo>
                  <a:cubicBezTo>
                    <a:pt x="813" y="60"/>
                    <a:pt x="753" y="95"/>
                    <a:pt x="705" y="143"/>
                  </a:cubicBezTo>
                  <a:cubicBezTo>
                    <a:pt x="610" y="226"/>
                    <a:pt x="527" y="310"/>
                    <a:pt x="444" y="405"/>
                  </a:cubicBezTo>
                  <a:cubicBezTo>
                    <a:pt x="313" y="560"/>
                    <a:pt x="205" y="738"/>
                    <a:pt x="122" y="929"/>
                  </a:cubicBezTo>
                  <a:cubicBezTo>
                    <a:pt x="48" y="1076"/>
                    <a:pt x="12" y="1251"/>
                    <a:pt x="21" y="1413"/>
                  </a:cubicBezTo>
                  <a:lnTo>
                    <a:pt x="21" y="1413"/>
                  </a:lnTo>
                  <a:cubicBezTo>
                    <a:pt x="7" y="1427"/>
                    <a:pt x="0" y="1436"/>
                    <a:pt x="3" y="1441"/>
                  </a:cubicBezTo>
                  <a:cubicBezTo>
                    <a:pt x="10" y="1440"/>
                    <a:pt x="16" y="1438"/>
                    <a:pt x="23" y="1437"/>
                  </a:cubicBezTo>
                  <a:lnTo>
                    <a:pt x="23" y="1437"/>
                  </a:lnTo>
                  <a:cubicBezTo>
                    <a:pt x="24" y="1450"/>
                    <a:pt x="25" y="1463"/>
                    <a:pt x="27" y="1477"/>
                  </a:cubicBezTo>
                  <a:cubicBezTo>
                    <a:pt x="37" y="1477"/>
                    <a:pt x="47" y="1460"/>
                    <a:pt x="60" y="1428"/>
                  </a:cubicBezTo>
                  <a:lnTo>
                    <a:pt x="60" y="1428"/>
                  </a:lnTo>
                  <a:cubicBezTo>
                    <a:pt x="227" y="1388"/>
                    <a:pt x="375" y="1310"/>
                    <a:pt x="503" y="1203"/>
                  </a:cubicBezTo>
                  <a:cubicBezTo>
                    <a:pt x="670" y="1072"/>
                    <a:pt x="813" y="941"/>
                    <a:pt x="944" y="774"/>
                  </a:cubicBezTo>
                  <a:cubicBezTo>
                    <a:pt x="1015" y="691"/>
                    <a:pt x="1086" y="595"/>
                    <a:pt x="1146" y="488"/>
                  </a:cubicBezTo>
                  <a:cubicBezTo>
                    <a:pt x="1194" y="429"/>
                    <a:pt x="1217" y="369"/>
                    <a:pt x="1241" y="298"/>
                  </a:cubicBezTo>
                  <a:cubicBezTo>
                    <a:pt x="1277" y="191"/>
                    <a:pt x="1229" y="84"/>
                    <a:pt x="1146" y="36"/>
                  </a:cubicBezTo>
                  <a:cubicBezTo>
                    <a:pt x="1104" y="12"/>
                    <a:pt x="1057" y="0"/>
                    <a:pt x="10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3164375" y="3834900"/>
              <a:ext cx="33050" cy="35100"/>
            </a:xfrm>
            <a:custGeom>
              <a:avLst/>
              <a:gdLst/>
              <a:ahLst/>
              <a:cxnLst/>
              <a:rect l="l" t="t" r="r" b="b"/>
              <a:pathLst>
                <a:path w="1322" h="1404" extrusionOk="0">
                  <a:moveTo>
                    <a:pt x="280" y="1"/>
                  </a:moveTo>
                  <a:cubicBezTo>
                    <a:pt x="235" y="1"/>
                    <a:pt x="188" y="8"/>
                    <a:pt x="143" y="21"/>
                  </a:cubicBezTo>
                  <a:cubicBezTo>
                    <a:pt x="60" y="69"/>
                    <a:pt x="0" y="164"/>
                    <a:pt x="12" y="260"/>
                  </a:cubicBezTo>
                  <a:cubicBezTo>
                    <a:pt x="12" y="331"/>
                    <a:pt x="24" y="402"/>
                    <a:pt x="48" y="462"/>
                  </a:cubicBezTo>
                  <a:cubicBezTo>
                    <a:pt x="84" y="581"/>
                    <a:pt x="143" y="688"/>
                    <a:pt x="215" y="783"/>
                  </a:cubicBezTo>
                  <a:cubicBezTo>
                    <a:pt x="334" y="962"/>
                    <a:pt x="489" y="1105"/>
                    <a:pt x="679" y="1200"/>
                  </a:cubicBezTo>
                  <a:cubicBezTo>
                    <a:pt x="789" y="1276"/>
                    <a:pt x="922" y="1316"/>
                    <a:pt x="1058" y="1316"/>
                  </a:cubicBezTo>
                  <a:cubicBezTo>
                    <a:pt x="1115" y="1316"/>
                    <a:pt x="1171" y="1309"/>
                    <a:pt x="1227" y="1295"/>
                  </a:cubicBezTo>
                  <a:cubicBezTo>
                    <a:pt x="1060" y="1236"/>
                    <a:pt x="905" y="1164"/>
                    <a:pt x="750" y="1081"/>
                  </a:cubicBezTo>
                  <a:cubicBezTo>
                    <a:pt x="584" y="986"/>
                    <a:pt x="453" y="855"/>
                    <a:pt x="358" y="688"/>
                  </a:cubicBezTo>
                  <a:cubicBezTo>
                    <a:pt x="298" y="605"/>
                    <a:pt x="250" y="510"/>
                    <a:pt x="227" y="402"/>
                  </a:cubicBezTo>
                  <a:cubicBezTo>
                    <a:pt x="191" y="295"/>
                    <a:pt x="191" y="188"/>
                    <a:pt x="227" y="176"/>
                  </a:cubicBezTo>
                  <a:cubicBezTo>
                    <a:pt x="240" y="174"/>
                    <a:pt x="255" y="173"/>
                    <a:pt x="269" y="173"/>
                  </a:cubicBezTo>
                  <a:cubicBezTo>
                    <a:pt x="341" y="173"/>
                    <a:pt x="417" y="198"/>
                    <a:pt x="477" y="248"/>
                  </a:cubicBezTo>
                  <a:cubicBezTo>
                    <a:pt x="572" y="319"/>
                    <a:pt x="655" y="379"/>
                    <a:pt x="727" y="462"/>
                  </a:cubicBezTo>
                  <a:cubicBezTo>
                    <a:pt x="870" y="593"/>
                    <a:pt x="977" y="748"/>
                    <a:pt x="1072" y="914"/>
                  </a:cubicBezTo>
                  <a:cubicBezTo>
                    <a:pt x="1222" y="1204"/>
                    <a:pt x="1260" y="1403"/>
                    <a:pt x="1284" y="1403"/>
                  </a:cubicBezTo>
                  <a:cubicBezTo>
                    <a:pt x="1285" y="1403"/>
                    <a:pt x="1286" y="1403"/>
                    <a:pt x="1286" y="1403"/>
                  </a:cubicBezTo>
                  <a:cubicBezTo>
                    <a:pt x="1322" y="1224"/>
                    <a:pt x="1274" y="1022"/>
                    <a:pt x="1179" y="867"/>
                  </a:cubicBezTo>
                  <a:cubicBezTo>
                    <a:pt x="1108" y="676"/>
                    <a:pt x="1000" y="510"/>
                    <a:pt x="858" y="355"/>
                  </a:cubicBezTo>
                  <a:cubicBezTo>
                    <a:pt x="786" y="260"/>
                    <a:pt x="691" y="188"/>
                    <a:pt x="584" y="117"/>
                  </a:cubicBezTo>
                  <a:cubicBezTo>
                    <a:pt x="499" y="41"/>
                    <a:pt x="391" y="1"/>
                    <a:pt x="28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3038750" y="3907450"/>
              <a:ext cx="318825" cy="245900"/>
            </a:xfrm>
            <a:custGeom>
              <a:avLst/>
              <a:gdLst/>
              <a:ahLst/>
              <a:cxnLst/>
              <a:rect l="l" t="t" r="r" b="b"/>
              <a:pathLst>
                <a:path w="12753" h="9836" extrusionOk="0">
                  <a:moveTo>
                    <a:pt x="7359" y="1"/>
                  </a:moveTo>
                  <a:lnTo>
                    <a:pt x="6335" y="5597"/>
                  </a:lnTo>
                  <a:cubicBezTo>
                    <a:pt x="6335" y="5597"/>
                    <a:pt x="299" y="6442"/>
                    <a:pt x="1" y="7454"/>
                  </a:cubicBezTo>
                  <a:lnTo>
                    <a:pt x="10800" y="9835"/>
                  </a:lnTo>
                  <a:lnTo>
                    <a:pt x="12753" y="1168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3266475" y="4053075"/>
              <a:ext cx="23825" cy="21175"/>
            </a:xfrm>
            <a:custGeom>
              <a:avLst/>
              <a:gdLst/>
              <a:ahLst/>
              <a:cxnLst/>
              <a:rect l="l" t="t" r="r" b="b"/>
              <a:pathLst>
                <a:path w="953" h="847" extrusionOk="0">
                  <a:moveTo>
                    <a:pt x="469" y="0"/>
                  </a:moveTo>
                  <a:cubicBezTo>
                    <a:pt x="324" y="0"/>
                    <a:pt x="180" y="74"/>
                    <a:pt x="95" y="212"/>
                  </a:cubicBezTo>
                  <a:cubicBezTo>
                    <a:pt x="0" y="426"/>
                    <a:pt x="84" y="688"/>
                    <a:pt x="298" y="807"/>
                  </a:cubicBezTo>
                  <a:cubicBezTo>
                    <a:pt x="358" y="834"/>
                    <a:pt x="420" y="847"/>
                    <a:pt x="480" y="847"/>
                  </a:cubicBezTo>
                  <a:cubicBezTo>
                    <a:pt x="635" y="847"/>
                    <a:pt x="780" y="763"/>
                    <a:pt x="857" y="617"/>
                  </a:cubicBezTo>
                  <a:cubicBezTo>
                    <a:pt x="953" y="403"/>
                    <a:pt x="869" y="153"/>
                    <a:pt x="667" y="45"/>
                  </a:cubicBezTo>
                  <a:lnTo>
                    <a:pt x="667" y="45"/>
                  </a:lnTo>
                  <a:lnTo>
                    <a:pt x="703" y="69"/>
                  </a:lnTo>
                  <a:cubicBezTo>
                    <a:pt x="631" y="23"/>
                    <a:pt x="550" y="0"/>
                    <a:pt x="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3038750" y="4082175"/>
              <a:ext cx="273875" cy="71175"/>
            </a:xfrm>
            <a:custGeom>
              <a:avLst/>
              <a:gdLst/>
              <a:ahLst/>
              <a:cxnLst/>
              <a:rect l="l" t="t" r="r" b="b"/>
              <a:pathLst>
                <a:path w="10955" h="2847" extrusionOk="0">
                  <a:moveTo>
                    <a:pt x="549" y="1"/>
                  </a:moveTo>
                  <a:cubicBezTo>
                    <a:pt x="549" y="1"/>
                    <a:pt x="25" y="96"/>
                    <a:pt x="1" y="453"/>
                  </a:cubicBezTo>
                  <a:lnTo>
                    <a:pt x="10800" y="2846"/>
                  </a:lnTo>
                  <a:lnTo>
                    <a:pt x="10955" y="1965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3193150" y="4044375"/>
              <a:ext cx="21850" cy="21475"/>
            </a:xfrm>
            <a:custGeom>
              <a:avLst/>
              <a:gdLst/>
              <a:ahLst/>
              <a:cxnLst/>
              <a:rect l="l" t="t" r="r" b="b"/>
              <a:pathLst>
                <a:path w="874" h="859" extrusionOk="0">
                  <a:moveTo>
                    <a:pt x="71" y="1"/>
                  </a:moveTo>
                  <a:cubicBezTo>
                    <a:pt x="26" y="1"/>
                    <a:pt x="1" y="11"/>
                    <a:pt x="4" y="24"/>
                  </a:cubicBezTo>
                  <a:cubicBezTo>
                    <a:pt x="4" y="84"/>
                    <a:pt x="242" y="167"/>
                    <a:pt x="469" y="393"/>
                  </a:cubicBezTo>
                  <a:cubicBezTo>
                    <a:pt x="690" y="614"/>
                    <a:pt x="786" y="858"/>
                    <a:pt x="823" y="858"/>
                  </a:cubicBezTo>
                  <a:cubicBezTo>
                    <a:pt x="824" y="858"/>
                    <a:pt x="825" y="858"/>
                    <a:pt x="826" y="858"/>
                  </a:cubicBezTo>
                  <a:cubicBezTo>
                    <a:pt x="873" y="858"/>
                    <a:pt x="873" y="536"/>
                    <a:pt x="600" y="263"/>
                  </a:cubicBezTo>
                  <a:cubicBezTo>
                    <a:pt x="405" y="60"/>
                    <a:pt x="181" y="1"/>
                    <a:pt x="7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3161700" y="4050350"/>
              <a:ext cx="16900" cy="24425"/>
            </a:xfrm>
            <a:custGeom>
              <a:avLst/>
              <a:gdLst/>
              <a:ahLst/>
              <a:cxnLst/>
              <a:rect l="l" t="t" r="r" b="b"/>
              <a:pathLst>
                <a:path w="676" h="977" extrusionOk="0">
                  <a:moveTo>
                    <a:pt x="51" y="0"/>
                  </a:moveTo>
                  <a:cubicBezTo>
                    <a:pt x="35" y="0"/>
                    <a:pt x="26" y="4"/>
                    <a:pt x="24" y="12"/>
                  </a:cubicBezTo>
                  <a:cubicBezTo>
                    <a:pt x="0" y="59"/>
                    <a:pt x="203" y="202"/>
                    <a:pt x="345" y="464"/>
                  </a:cubicBezTo>
                  <a:cubicBezTo>
                    <a:pt x="476" y="714"/>
                    <a:pt x="476" y="964"/>
                    <a:pt x="524" y="976"/>
                  </a:cubicBezTo>
                  <a:cubicBezTo>
                    <a:pt x="525" y="976"/>
                    <a:pt x="526" y="976"/>
                    <a:pt x="527" y="976"/>
                  </a:cubicBezTo>
                  <a:cubicBezTo>
                    <a:pt x="576" y="976"/>
                    <a:pt x="675" y="696"/>
                    <a:pt x="512" y="381"/>
                  </a:cubicBezTo>
                  <a:cubicBezTo>
                    <a:pt x="372" y="110"/>
                    <a:pt x="131" y="0"/>
                    <a:pt x="5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3132525" y="4055875"/>
              <a:ext cx="10400" cy="25150"/>
            </a:xfrm>
            <a:custGeom>
              <a:avLst/>
              <a:gdLst/>
              <a:ahLst/>
              <a:cxnLst/>
              <a:rect l="l" t="t" r="r" b="b"/>
              <a:pathLst>
                <a:path w="416" h="1006" extrusionOk="0">
                  <a:moveTo>
                    <a:pt x="38" y="0"/>
                  </a:moveTo>
                  <a:cubicBezTo>
                    <a:pt x="32" y="0"/>
                    <a:pt x="27" y="2"/>
                    <a:pt x="24" y="5"/>
                  </a:cubicBezTo>
                  <a:cubicBezTo>
                    <a:pt x="0" y="53"/>
                    <a:pt x="119" y="231"/>
                    <a:pt x="167" y="493"/>
                  </a:cubicBezTo>
                  <a:cubicBezTo>
                    <a:pt x="227" y="767"/>
                    <a:pt x="191" y="981"/>
                    <a:pt x="239" y="1005"/>
                  </a:cubicBezTo>
                  <a:cubicBezTo>
                    <a:pt x="240" y="1005"/>
                    <a:pt x="241" y="1005"/>
                    <a:pt x="243" y="1005"/>
                  </a:cubicBezTo>
                  <a:cubicBezTo>
                    <a:pt x="304" y="1005"/>
                    <a:pt x="415" y="771"/>
                    <a:pt x="346" y="457"/>
                  </a:cubicBezTo>
                  <a:cubicBezTo>
                    <a:pt x="281" y="165"/>
                    <a:pt x="97" y="0"/>
                    <a:pt x="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202250" y="4011325"/>
              <a:ext cx="28825" cy="10575"/>
            </a:xfrm>
            <a:custGeom>
              <a:avLst/>
              <a:gdLst/>
              <a:ahLst/>
              <a:cxnLst/>
              <a:rect l="l" t="t" r="r" b="b"/>
              <a:pathLst>
                <a:path w="1153" h="423" extrusionOk="0">
                  <a:moveTo>
                    <a:pt x="353" y="1"/>
                  </a:moveTo>
                  <a:cubicBezTo>
                    <a:pt x="142" y="1"/>
                    <a:pt x="1" y="70"/>
                    <a:pt x="9" y="96"/>
                  </a:cubicBezTo>
                  <a:cubicBezTo>
                    <a:pt x="9" y="156"/>
                    <a:pt x="283" y="132"/>
                    <a:pt x="569" y="215"/>
                  </a:cubicBezTo>
                  <a:cubicBezTo>
                    <a:pt x="837" y="290"/>
                    <a:pt x="1037" y="423"/>
                    <a:pt x="1100" y="423"/>
                  </a:cubicBezTo>
                  <a:cubicBezTo>
                    <a:pt x="1108" y="423"/>
                    <a:pt x="1113" y="421"/>
                    <a:pt x="1117" y="418"/>
                  </a:cubicBezTo>
                  <a:cubicBezTo>
                    <a:pt x="1152" y="370"/>
                    <a:pt x="974" y="132"/>
                    <a:pt x="617" y="37"/>
                  </a:cubicBezTo>
                  <a:cubicBezTo>
                    <a:pt x="522" y="11"/>
                    <a:pt x="432" y="1"/>
                    <a:pt x="35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4"/>
            <p:cNvSpPr/>
            <p:nvPr/>
          </p:nvSpPr>
          <p:spPr>
            <a:xfrm>
              <a:off x="3208125" y="3971150"/>
              <a:ext cx="45275" cy="17625"/>
            </a:xfrm>
            <a:custGeom>
              <a:avLst/>
              <a:gdLst/>
              <a:ahLst/>
              <a:cxnLst/>
              <a:rect l="l" t="t" r="r" b="b"/>
              <a:pathLst>
                <a:path w="1811" h="705" extrusionOk="0">
                  <a:moveTo>
                    <a:pt x="1358" y="179"/>
                  </a:moveTo>
                  <a:cubicBezTo>
                    <a:pt x="1477" y="179"/>
                    <a:pt x="1584" y="203"/>
                    <a:pt x="1596" y="263"/>
                  </a:cubicBezTo>
                  <a:cubicBezTo>
                    <a:pt x="1608" y="310"/>
                    <a:pt x="1596" y="286"/>
                    <a:pt x="1572" y="310"/>
                  </a:cubicBezTo>
                  <a:cubicBezTo>
                    <a:pt x="1525" y="346"/>
                    <a:pt x="1477" y="370"/>
                    <a:pt x="1429" y="382"/>
                  </a:cubicBezTo>
                  <a:cubicBezTo>
                    <a:pt x="1322" y="417"/>
                    <a:pt x="1215" y="453"/>
                    <a:pt x="1108" y="477"/>
                  </a:cubicBezTo>
                  <a:cubicBezTo>
                    <a:pt x="929" y="536"/>
                    <a:pt x="739" y="572"/>
                    <a:pt x="548" y="584"/>
                  </a:cubicBezTo>
                  <a:cubicBezTo>
                    <a:pt x="459" y="578"/>
                    <a:pt x="367" y="575"/>
                    <a:pt x="274" y="575"/>
                  </a:cubicBezTo>
                  <a:cubicBezTo>
                    <a:pt x="221" y="575"/>
                    <a:pt x="167" y="576"/>
                    <a:pt x="113" y="578"/>
                  </a:cubicBezTo>
                  <a:lnTo>
                    <a:pt x="113" y="578"/>
                  </a:lnTo>
                  <a:cubicBezTo>
                    <a:pt x="194" y="530"/>
                    <a:pt x="320" y="456"/>
                    <a:pt x="489" y="382"/>
                  </a:cubicBezTo>
                  <a:cubicBezTo>
                    <a:pt x="763" y="251"/>
                    <a:pt x="1060" y="179"/>
                    <a:pt x="1358" y="179"/>
                  </a:cubicBezTo>
                  <a:close/>
                  <a:moveTo>
                    <a:pt x="1358" y="1"/>
                  </a:moveTo>
                  <a:cubicBezTo>
                    <a:pt x="1239" y="1"/>
                    <a:pt x="1120" y="13"/>
                    <a:pt x="1001" y="36"/>
                  </a:cubicBezTo>
                  <a:cubicBezTo>
                    <a:pt x="798" y="84"/>
                    <a:pt x="608" y="155"/>
                    <a:pt x="429" y="263"/>
                  </a:cubicBezTo>
                  <a:cubicBezTo>
                    <a:pt x="203" y="385"/>
                    <a:pt x="72" y="513"/>
                    <a:pt x="27" y="582"/>
                  </a:cubicBezTo>
                  <a:lnTo>
                    <a:pt x="27" y="582"/>
                  </a:lnTo>
                  <a:cubicBezTo>
                    <a:pt x="18" y="583"/>
                    <a:pt x="9" y="583"/>
                    <a:pt x="1" y="584"/>
                  </a:cubicBezTo>
                  <a:cubicBezTo>
                    <a:pt x="7" y="587"/>
                    <a:pt x="14" y="591"/>
                    <a:pt x="20" y="594"/>
                  </a:cubicBezTo>
                  <a:lnTo>
                    <a:pt x="20" y="594"/>
                  </a:lnTo>
                  <a:cubicBezTo>
                    <a:pt x="10" y="613"/>
                    <a:pt x="7" y="626"/>
                    <a:pt x="12" y="632"/>
                  </a:cubicBezTo>
                  <a:cubicBezTo>
                    <a:pt x="13" y="632"/>
                    <a:pt x="14" y="632"/>
                    <a:pt x="15" y="632"/>
                  </a:cubicBezTo>
                  <a:cubicBezTo>
                    <a:pt x="21" y="632"/>
                    <a:pt x="35" y="625"/>
                    <a:pt x="58" y="611"/>
                  </a:cubicBezTo>
                  <a:lnTo>
                    <a:pt x="58" y="611"/>
                  </a:lnTo>
                  <a:cubicBezTo>
                    <a:pt x="193" y="670"/>
                    <a:pt x="341" y="705"/>
                    <a:pt x="490" y="705"/>
                  </a:cubicBezTo>
                  <a:cubicBezTo>
                    <a:pt x="509" y="705"/>
                    <a:pt x="529" y="704"/>
                    <a:pt x="548" y="703"/>
                  </a:cubicBezTo>
                  <a:cubicBezTo>
                    <a:pt x="751" y="703"/>
                    <a:pt x="953" y="691"/>
                    <a:pt x="1144" y="655"/>
                  </a:cubicBezTo>
                  <a:cubicBezTo>
                    <a:pt x="1263" y="632"/>
                    <a:pt x="1382" y="596"/>
                    <a:pt x="1489" y="548"/>
                  </a:cubicBezTo>
                  <a:cubicBezTo>
                    <a:pt x="1560" y="536"/>
                    <a:pt x="1632" y="501"/>
                    <a:pt x="1691" y="465"/>
                  </a:cubicBezTo>
                  <a:cubicBezTo>
                    <a:pt x="1775" y="405"/>
                    <a:pt x="1810" y="286"/>
                    <a:pt x="1775" y="191"/>
                  </a:cubicBezTo>
                  <a:cubicBezTo>
                    <a:pt x="1727" y="108"/>
                    <a:pt x="1656" y="36"/>
                    <a:pt x="1572" y="13"/>
                  </a:cubicBezTo>
                  <a:cubicBezTo>
                    <a:pt x="1501" y="1"/>
                    <a:pt x="1429" y="1"/>
                    <a:pt x="135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4"/>
            <p:cNvSpPr/>
            <p:nvPr/>
          </p:nvSpPr>
          <p:spPr>
            <a:xfrm>
              <a:off x="3197125" y="3942725"/>
              <a:ext cx="20550" cy="45125"/>
            </a:xfrm>
            <a:custGeom>
              <a:avLst/>
              <a:gdLst/>
              <a:ahLst/>
              <a:cxnLst/>
              <a:rect l="l" t="t" r="r" b="b"/>
              <a:pathLst>
                <a:path w="822" h="1805" extrusionOk="0">
                  <a:moveTo>
                    <a:pt x="409" y="0"/>
                  </a:moveTo>
                  <a:cubicBezTo>
                    <a:pt x="325" y="0"/>
                    <a:pt x="251" y="43"/>
                    <a:pt x="202" y="102"/>
                  </a:cubicBezTo>
                  <a:cubicBezTo>
                    <a:pt x="155" y="161"/>
                    <a:pt x="131" y="221"/>
                    <a:pt x="95" y="292"/>
                  </a:cubicBezTo>
                  <a:cubicBezTo>
                    <a:pt x="60" y="411"/>
                    <a:pt x="24" y="530"/>
                    <a:pt x="24" y="649"/>
                  </a:cubicBezTo>
                  <a:cubicBezTo>
                    <a:pt x="0" y="864"/>
                    <a:pt x="48" y="1078"/>
                    <a:pt x="131" y="1269"/>
                  </a:cubicBezTo>
                  <a:cubicBezTo>
                    <a:pt x="267" y="1574"/>
                    <a:pt x="467" y="1686"/>
                    <a:pt x="487" y="1686"/>
                  </a:cubicBezTo>
                  <a:cubicBezTo>
                    <a:pt x="488" y="1686"/>
                    <a:pt x="488" y="1686"/>
                    <a:pt x="488" y="1685"/>
                  </a:cubicBezTo>
                  <a:cubicBezTo>
                    <a:pt x="405" y="1531"/>
                    <a:pt x="322" y="1376"/>
                    <a:pt x="250" y="1209"/>
                  </a:cubicBezTo>
                  <a:cubicBezTo>
                    <a:pt x="191" y="1042"/>
                    <a:pt x="179" y="852"/>
                    <a:pt x="191" y="673"/>
                  </a:cubicBezTo>
                  <a:cubicBezTo>
                    <a:pt x="202" y="554"/>
                    <a:pt x="226" y="447"/>
                    <a:pt x="274" y="352"/>
                  </a:cubicBezTo>
                  <a:cubicBezTo>
                    <a:pt x="305" y="247"/>
                    <a:pt x="365" y="169"/>
                    <a:pt x="403" y="169"/>
                  </a:cubicBezTo>
                  <a:cubicBezTo>
                    <a:pt x="408" y="169"/>
                    <a:pt x="413" y="170"/>
                    <a:pt x="417" y="173"/>
                  </a:cubicBezTo>
                  <a:cubicBezTo>
                    <a:pt x="464" y="197"/>
                    <a:pt x="548" y="292"/>
                    <a:pt x="572" y="388"/>
                  </a:cubicBezTo>
                  <a:cubicBezTo>
                    <a:pt x="595" y="495"/>
                    <a:pt x="619" y="602"/>
                    <a:pt x="631" y="709"/>
                  </a:cubicBezTo>
                  <a:cubicBezTo>
                    <a:pt x="667" y="900"/>
                    <a:pt x="667" y="1090"/>
                    <a:pt x="631" y="1281"/>
                  </a:cubicBezTo>
                  <a:cubicBezTo>
                    <a:pt x="572" y="1614"/>
                    <a:pt x="464" y="1792"/>
                    <a:pt x="500" y="1804"/>
                  </a:cubicBezTo>
                  <a:cubicBezTo>
                    <a:pt x="512" y="1804"/>
                    <a:pt x="655" y="1650"/>
                    <a:pt x="750" y="1316"/>
                  </a:cubicBezTo>
                  <a:cubicBezTo>
                    <a:pt x="810" y="1114"/>
                    <a:pt x="822" y="911"/>
                    <a:pt x="810" y="709"/>
                  </a:cubicBezTo>
                  <a:cubicBezTo>
                    <a:pt x="798" y="590"/>
                    <a:pt x="774" y="471"/>
                    <a:pt x="738" y="352"/>
                  </a:cubicBezTo>
                  <a:cubicBezTo>
                    <a:pt x="714" y="197"/>
                    <a:pt x="607" y="66"/>
                    <a:pt x="464" y="7"/>
                  </a:cubicBezTo>
                  <a:cubicBezTo>
                    <a:pt x="445" y="2"/>
                    <a:pt x="427" y="0"/>
                    <a:pt x="40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2881300" y="2608200"/>
              <a:ext cx="573600" cy="1337375"/>
            </a:xfrm>
            <a:custGeom>
              <a:avLst/>
              <a:gdLst/>
              <a:ahLst/>
              <a:cxnLst/>
              <a:rect l="l" t="t" r="r" b="b"/>
              <a:pathLst>
                <a:path w="22944" h="53495" extrusionOk="0">
                  <a:moveTo>
                    <a:pt x="22944" y="0"/>
                  </a:moveTo>
                  <a:lnTo>
                    <a:pt x="18610" y="417"/>
                  </a:lnTo>
                  <a:lnTo>
                    <a:pt x="2048" y="21765"/>
                  </a:lnTo>
                  <a:cubicBezTo>
                    <a:pt x="453" y="23812"/>
                    <a:pt x="1" y="26539"/>
                    <a:pt x="834" y="28992"/>
                  </a:cubicBezTo>
                  <a:lnTo>
                    <a:pt x="12835" y="53495"/>
                  </a:lnTo>
                  <a:lnTo>
                    <a:pt x="16860" y="46649"/>
                  </a:lnTo>
                  <a:lnTo>
                    <a:pt x="9978" y="27301"/>
                  </a:lnTo>
                  <a:lnTo>
                    <a:pt x="18955" y="16526"/>
                  </a:lnTo>
                  <a:lnTo>
                    <a:pt x="229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3185500" y="2603425"/>
              <a:ext cx="509325" cy="1466275"/>
            </a:xfrm>
            <a:custGeom>
              <a:avLst/>
              <a:gdLst/>
              <a:ahLst/>
              <a:cxnLst/>
              <a:rect l="l" t="t" r="r" b="b"/>
              <a:pathLst>
                <a:path w="20373" h="58651" extrusionOk="0">
                  <a:moveTo>
                    <a:pt x="16884" y="1"/>
                  </a:moveTo>
                  <a:lnTo>
                    <a:pt x="7787" y="477"/>
                  </a:lnTo>
                  <a:lnTo>
                    <a:pt x="7418" y="5108"/>
                  </a:lnTo>
                  <a:lnTo>
                    <a:pt x="1" y="56924"/>
                  </a:lnTo>
                  <a:lnTo>
                    <a:pt x="5632" y="58651"/>
                  </a:lnTo>
                  <a:lnTo>
                    <a:pt x="10728" y="40720"/>
                  </a:lnTo>
                  <a:lnTo>
                    <a:pt x="11931" y="32255"/>
                  </a:lnTo>
                  <a:cubicBezTo>
                    <a:pt x="11931" y="32255"/>
                    <a:pt x="20372" y="11026"/>
                    <a:pt x="20218" y="7990"/>
                  </a:cubicBezTo>
                  <a:cubicBezTo>
                    <a:pt x="20063" y="4954"/>
                    <a:pt x="16884" y="1"/>
                    <a:pt x="168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3184325" y="2639450"/>
              <a:ext cx="194975" cy="1387100"/>
            </a:xfrm>
            <a:custGeom>
              <a:avLst/>
              <a:gdLst/>
              <a:ahLst/>
              <a:cxnLst/>
              <a:rect l="l" t="t" r="r" b="b"/>
              <a:pathLst>
                <a:path w="7799" h="55484" extrusionOk="0">
                  <a:moveTo>
                    <a:pt x="7763" y="0"/>
                  </a:moveTo>
                  <a:cubicBezTo>
                    <a:pt x="7714" y="0"/>
                    <a:pt x="5940" y="12414"/>
                    <a:pt x="3822" y="27730"/>
                  </a:cubicBezTo>
                  <a:cubicBezTo>
                    <a:pt x="1691" y="43053"/>
                    <a:pt x="0" y="55471"/>
                    <a:pt x="48" y="55483"/>
                  </a:cubicBezTo>
                  <a:cubicBezTo>
                    <a:pt x="48" y="55483"/>
                    <a:pt x="48" y="55483"/>
                    <a:pt x="48" y="55483"/>
                  </a:cubicBezTo>
                  <a:cubicBezTo>
                    <a:pt x="85" y="55483"/>
                    <a:pt x="1858" y="43058"/>
                    <a:pt x="3989" y="27754"/>
                  </a:cubicBezTo>
                  <a:cubicBezTo>
                    <a:pt x="6120" y="12430"/>
                    <a:pt x="7799" y="0"/>
                    <a:pt x="7763" y="0"/>
                  </a:cubicBezTo>
                  <a:cubicBezTo>
                    <a:pt x="7763" y="0"/>
                    <a:pt x="7763" y="0"/>
                    <a:pt x="7763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3029525" y="3270325"/>
              <a:ext cx="100050" cy="21075"/>
            </a:xfrm>
            <a:custGeom>
              <a:avLst/>
              <a:gdLst/>
              <a:ahLst/>
              <a:cxnLst/>
              <a:rect l="l" t="t" r="r" b="b"/>
              <a:pathLst>
                <a:path w="4002" h="843" extrusionOk="0">
                  <a:moveTo>
                    <a:pt x="1911" y="1"/>
                  </a:moveTo>
                  <a:cubicBezTo>
                    <a:pt x="1437" y="1"/>
                    <a:pt x="962" y="109"/>
                    <a:pt x="525" y="328"/>
                  </a:cubicBezTo>
                  <a:cubicBezTo>
                    <a:pt x="322" y="399"/>
                    <a:pt x="144" y="530"/>
                    <a:pt x="1" y="685"/>
                  </a:cubicBezTo>
                  <a:cubicBezTo>
                    <a:pt x="2" y="687"/>
                    <a:pt x="4" y="688"/>
                    <a:pt x="7" y="688"/>
                  </a:cubicBezTo>
                  <a:cubicBezTo>
                    <a:pt x="43" y="688"/>
                    <a:pt x="241" y="555"/>
                    <a:pt x="560" y="411"/>
                  </a:cubicBezTo>
                  <a:cubicBezTo>
                    <a:pt x="988" y="233"/>
                    <a:pt x="1440" y="145"/>
                    <a:pt x="1889" y="145"/>
                  </a:cubicBezTo>
                  <a:cubicBezTo>
                    <a:pt x="2429" y="145"/>
                    <a:pt x="2966" y="271"/>
                    <a:pt x="3454" y="518"/>
                  </a:cubicBezTo>
                  <a:cubicBezTo>
                    <a:pt x="3775" y="696"/>
                    <a:pt x="3952" y="842"/>
                    <a:pt x="3994" y="842"/>
                  </a:cubicBezTo>
                  <a:cubicBezTo>
                    <a:pt x="3997" y="842"/>
                    <a:pt x="4000" y="841"/>
                    <a:pt x="4001" y="840"/>
                  </a:cubicBezTo>
                  <a:cubicBezTo>
                    <a:pt x="3870" y="673"/>
                    <a:pt x="3704" y="530"/>
                    <a:pt x="3513" y="447"/>
                  </a:cubicBezTo>
                  <a:cubicBezTo>
                    <a:pt x="3024" y="151"/>
                    <a:pt x="2469" y="1"/>
                    <a:pt x="191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3490000" y="2652525"/>
              <a:ext cx="131300" cy="41450"/>
            </a:xfrm>
            <a:custGeom>
              <a:avLst/>
              <a:gdLst/>
              <a:ahLst/>
              <a:cxnLst/>
              <a:rect l="l" t="t" r="r" b="b"/>
              <a:pathLst>
                <a:path w="5252" h="1658" extrusionOk="0"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" y="1"/>
                    <a:pt x="48" y="73"/>
                    <a:pt x="132" y="180"/>
                  </a:cubicBezTo>
                  <a:cubicBezTo>
                    <a:pt x="263" y="346"/>
                    <a:pt x="418" y="501"/>
                    <a:pt x="572" y="632"/>
                  </a:cubicBezTo>
                  <a:cubicBezTo>
                    <a:pt x="810" y="835"/>
                    <a:pt x="1072" y="1001"/>
                    <a:pt x="1346" y="1144"/>
                  </a:cubicBezTo>
                  <a:cubicBezTo>
                    <a:pt x="1680" y="1323"/>
                    <a:pt x="2037" y="1454"/>
                    <a:pt x="2406" y="1537"/>
                  </a:cubicBezTo>
                  <a:cubicBezTo>
                    <a:pt x="2748" y="1612"/>
                    <a:pt x="3090" y="1658"/>
                    <a:pt x="3432" y="1658"/>
                  </a:cubicBezTo>
                  <a:cubicBezTo>
                    <a:pt x="3471" y="1658"/>
                    <a:pt x="3510" y="1657"/>
                    <a:pt x="3549" y="1656"/>
                  </a:cubicBezTo>
                  <a:cubicBezTo>
                    <a:pt x="3858" y="1644"/>
                    <a:pt x="4168" y="1608"/>
                    <a:pt x="4466" y="1525"/>
                  </a:cubicBezTo>
                  <a:cubicBezTo>
                    <a:pt x="4668" y="1477"/>
                    <a:pt x="4859" y="1406"/>
                    <a:pt x="5049" y="1323"/>
                  </a:cubicBezTo>
                  <a:cubicBezTo>
                    <a:pt x="5180" y="1251"/>
                    <a:pt x="5251" y="1204"/>
                    <a:pt x="5251" y="1204"/>
                  </a:cubicBezTo>
                  <a:cubicBezTo>
                    <a:pt x="5250" y="1200"/>
                    <a:pt x="5246" y="1198"/>
                    <a:pt x="5238" y="1198"/>
                  </a:cubicBezTo>
                  <a:cubicBezTo>
                    <a:pt x="5173" y="1198"/>
                    <a:pt x="4888" y="1321"/>
                    <a:pt x="4442" y="1406"/>
                  </a:cubicBezTo>
                  <a:cubicBezTo>
                    <a:pt x="4144" y="1466"/>
                    <a:pt x="3847" y="1501"/>
                    <a:pt x="3549" y="1501"/>
                  </a:cubicBezTo>
                  <a:cubicBezTo>
                    <a:pt x="3180" y="1501"/>
                    <a:pt x="2811" y="1454"/>
                    <a:pt x="2453" y="1382"/>
                  </a:cubicBezTo>
                  <a:cubicBezTo>
                    <a:pt x="2096" y="1287"/>
                    <a:pt x="1751" y="1168"/>
                    <a:pt x="1418" y="1013"/>
                  </a:cubicBezTo>
                  <a:cubicBezTo>
                    <a:pt x="1144" y="882"/>
                    <a:pt x="894" y="715"/>
                    <a:pt x="656" y="537"/>
                  </a:cubicBezTo>
                  <a:cubicBezTo>
                    <a:pt x="249" y="235"/>
                    <a:pt x="24" y="1"/>
                    <a:pt x="1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2892325" y="3106475"/>
              <a:ext cx="77400" cy="337550"/>
            </a:xfrm>
            <a:custGeom>
              <a:avLst/>
              <a:gdLst/>
              <a:ahLst/>
              <a:cxnLst/>
              <a:rect l="l" t="t" r="r" b="b"/>
              <a:pathLst>
                <a:path w="3096" h="13502" extrusionOk="0">
                  <a:moveTo>
                    <a:pt x="3096" y="0"/>
                  </a:moveTo>
                  <a:cubicBezTo>
                    <a:pt x="3060" y="24"/>
                    <a:pt x="3024" y="60"/>
                    <a:pt x="2989" y="95"/>
                  </a:cubicBezTo>
                  <a:cubicBezTo>
                    <a:pt x="2929" y="167"/>
                    <a:pt x="2822" y="274"/>
                    <a:pt x="2715" y="417"/>
                  </a:cubicBezTo>
                  <a:cubicBezTo>
                    <a:pt x="2477" y="726"/>
                    <a:pt x="2131" y="1131"/>
                    <a:pt x="1750" y="1691"/>
                  </a:cubicBezTo>
                  <a:cubicBezTo>
                    <a:pt x="1286" y="2334"/>
                    <a:pt x="893" y="3024"/>
                    <a:pt x="583" y="3739"/>
                  </a:cubicBezTo>
                  <a:cubicBezTo>
                    <a:pt x="393" y="4179"/>
                    <a:pt x="250" y="4620"/>
                    <a:pt x="143" y="5084"/>
                  </a:cubicBezTo>
                  <a:cubicBezTo>
                    <a:pt x="48" y="5572"/>
                    <a:pt x="0" y="6084"/>
                    <a:pt x="12" y="6584"/>
                  </a:cubicBezTo>
                  <a:cubicBezTo>
                    <a:pt x="36" y="7084"/>
                    <a:pt x="107" y="7584"/>
                    <a:pt x="226" y="8072"/>
                  </a:cubicBezTo>
                  <a:cubicBezTo>
                    <a:pt x="333" y="8525"/>
                    <a:pt x="464" y="8977"/>
                    <a:pt x="619" y="9418"/>
                  </a:cubicBezTo>
                  <a:cubicBezTo>
                    <a:pt x="893" y="10156"/>
                    <a:pt x="1214" y="10870"/>
                    <a:pt x="1560" y="11585"/>
                  </a:cubicBezTo>
                  <a:cubicBezTo>
                    <a:pt x="1857" y="12180"/>
                    <a:pt x="2107" y="12668"/>
                    <a:pt x="2286" y="12990"/>
                  </a:cubicBezTo>
                  <a:cubicBezTo>
                    <a:pt x="2369" y="13168"/>
                    <a:pt x="2465" y="13347"/>
                    <a:pt x="2572" y="13502"/>
                  </a:cubicBezTo>
                  <a:cubicBezTo>
                    <a:pt x="2560" y="13454"/>
                    <a:pt x="2548" y="13406"/>
                    <a:pt x="2524" y="13359"/>
                  </a:cubicBezTo>
                  <a:lnTo>
                    <a:pt x="2346" y="12966"/>
                  </a:lnTo>
                  <a:lnTo>
                    <a:pt x="1667" y="11537"/>
                  </a:lnTo>
                  <a:cubicBezTo>
                    <a:pt x="1393" y="10930"/>
                    <a:pt x="1060" y="10192"/>
                    <a:pt x="762" y="9370"/>
                  </a:cubicBezTo>
                  <a:cubicBezTo>
                    <a:pt x="607" y="8930"/>
                    <a:pt x="476" y="8489"/>
                    <a:pt x="381" y="8037"/>
                  </a:cubicBezTo>
                  <a:cubicBezTo>
                    <a:pt x="262" y="7561"/>
                    <a:pt x="202" y="7072"/>
                    <a:pt x="179" y="6584"/>
                  </a:cubicBezTo>
                  <a:cubicBezTo>
                    <a:pt x="167" y="6096"/>
                    <a:pt x="202" y="5596"/>
                    <a:pt x="310" y="5120"/>
                  </a:cubicBezTo>
                  <a:cubicBezTo>
                    <a:pt x="405" y="4667"/>
                    <a:pt x="548" y="4227"/>
                    <a:pt x="714" y="3810"/>
                  </a:cubicBezTo>
                  <a:cubicBezTo>
                    <a:pt x="1024" y="3084"/>
                    <a:pt x="1405" y="2405"/>
                    <a:pt x="1846" y="1750"/>
                  </a:cubicBezTo>
                  <a:cubicBezTo>
                    <a:pt x="2215" y="1203"/>
                    <a:pt x="2536" y="774"/>
                    <a:pt x="2762" y="464"/>
                  </a:cubicBezTo>
                  <a:cubicBezTo>
                    <a:pt x="2881" y="322"/>
                    <a:pt x="2989" y="155"/>
                    <a:pt x="3096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2874150" y="2139075"/>
              <a:ext cx="473300" cy="314050"/>
            </a:xfrm>
            <a:custGeom>
              <a:avLst/>
              <a:gdLst/>
              <a:ahLst/>
              <a:cxnLst/>
              <a:rect l="l" t="t" r="r" b="b"/>
              <a:pathLst>
                <a:path w="18932" h="12562" extrusionOk="0">
                  <a:moveTo>
                    <a:pt x="16931" y="1"/>
                  </a:moveTo>
                  <a:lnTo>
                    <a:pt x="10776" y="7085"/>
                  </a:lnTo>
                  <a:lnTo>
                    <a:pt x="2799" y="2668"/>
                  </a:lnTo>
                  <a:lnTo>
                    <a:pt x="1" y="5454"/>
                  </a:lnTo>
                  <a:lnTo>
                    <a:pt x="10371" y="12562"/>
                  </a:lnTo>
                  <a:lnTo>
                    <a:pt x="14991" y="12490"/>
                  </a:lnTo>
                  <a:lnTo>
                    <a:pt x="18932" y="4716"/>
                  </a:lnTo>
                  <a:lnTo>
                    <a:pt x="16931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4"/>
            <p:cNvSpPr/>
            <p:nvPr/>
          </p:nvSpPr>
          <p:spPr>
            <a:xfrm>
              <a:off x="3241175" y="2037875"/>
              <a:ext cx="486975" cy="592650"/>
            </a:xfrm>
            <a:custGeom>
              <a:avLst/>
              <a:gdLst/>
              <a:ahLst/>
              <a:cxnLst/>
              <a:rect l="l" t="t" r="r" b="b"/>
              <a:pathLst>
                <a:path w="19479" h="23706" extrusionOk="0">
                  <a:moveTo>
                    <a:pt x="12847" y="1"/>
                  </a:moveTo>
                  <a:lnTo>
                    <a:pt x="6787" y="513"/>
                  </a:lnTo>
                  <a:lnTo>
                    <a:pt x="6060" y="2275"/>
                  </a:lnTo>
                  <a:cubicBezTo>
                    <a:pt x="6060" y="2275"/>
                    <a:pt x="1084" y="2632"/>
                    <a:pt x="1191" y="7156"/>
                  </a:cubicBezTo>
                  <a:lnTo>
                    <a:pt x="0" y="9276"/>
                  </a:lnTo>
                  <a:lnTo>
                    <a:pt x="3429" y="23706"/>
                  </a:lnTo>
                  <a:lnTo>
                    <a:pt x="14919" y="22718"/>
                  </a:lnTo>
                  <a:lnTo>
                    <a:pt x="16407" y="11371"/>
                  </a:lnTo>
                  <a:lnTo>
                    <a:pt x="19479" y="6525"/>
                  </a:lnTo>
                  <a:cubicBezTo>
                    <a:pt x="19479" y="6525"/>
                    <a:pt x="18717" y="1965"/>
                    <a:pt x="13669" y="1930"/>
                  </a:cubicBezTo>
                  <a:lnTo>
                    <a:pt x="1284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4"/>
            <p:cNvSpPr/>
            <p:nvPr/>
          </p:nvSpPr>
          <p:spPr>
            <a:xfrm>
              <a:off x="3301900" y="2484650"/>
              <a:ext cx="323575" cy="96825"/>
            </a:xfrm>
            <a:custGeom>
              <a:avLst/>
              <a:gdLst/>
              <a:ahLst/>
              <a:cxnLst/>
              <a:rect l="l" t="t" r="r" b="b"/>
              <a:pathLst>
                <a:path w="12943" h="3873" extrusionOk="0">
                  <a:moveTo>
                    <a:pt x="4899" y="1"/>
                  </a:moveTo>
                  <a:cubicBezTo>
                    <a:pt x="4496" y="1"/>
                    <a:pt x="4096" y="35"/>
                    <a:pt x="3703" y="120"/>
                  </a:cubicBezTo>
                  <a:cubicBezTo>
                    <a:pt x="2655" y="358"/>
                    <a:pt x="1691" y="977"/>
                    <a:pt x="762" y="1584"/>
                  </a:cubicBezTo>
                  <a:cubicBezTo>
                    <a:pt x="512" y="1715"/>
                    <a:pt x="298" y="1930"/>
                    <a:pt x="179" y="2192"/>
                  </a:cubicBezTo>
                  <a:cubicBezTo>
                    <a:pt x="0" y="2727"/>
                    <a:pt x="536" y="3275"/>
                    <a:pt x="429" y="3835"/>
                  </a:cubicBezTo>
                  <a:lnTo>
                    <a:pt x="476" y="3668"/>
                  </a:lnTo>
                  <a:cubicBezTo>
                    <a:pt x="986" y="3805"/>
                    <a:pt x="1507" y="3872"/>
                    <a:pt x="2025" y="3872"/>
                  </a:cubicBezTo>
                  <a:cubicBezTo>
                    <a:pt x="3309" y="3872"/>
                    <a:pt x="4576" y="3460"/>
                    <a:pt x="5620" y="2680"/>
                  </a:cubicBezTo>
                  <a:cubicBezTo>
                    <a:pt x="5822" y="2501"/>
                    <a:pt x="6048" y="2358"/>
                    <a:pt x="6310" y="2287"/>
                  </a:cubicBezTo>
                  <a:cubicBezTo>
                    <a:pt x="6371" y="2279"/>
                    <a:pt x="6432" y="2275"/>
                    <a:pt x="6494" y="2275"/>
                  </a:cubicBezTo>
                  <a:cubicBezTo>
                    <a:pt x="6709" y="2275"/>
                    <a:pt x="6928" y="2323"/>
                    <a:pt x="7132" y="2406"/>
                  </a:cubicBezTo>
                  <a:cubicBezTo>
                    <a:pt x="8370" y="2787"/>
                    <a:pt x="9644" y="3025"/>
                    <a:pt x="10942" y="3085"/>
                  </a:cubicBezTo>
                  <a:cubicBezTo>
                    <a:pt x="11048" y="3099"/>
                    <a:pt x="11154" y="3105"/>
                    <a:pt x="11260" y="3105"/>
                  </a:cubicBezTo>
                  <a:cubicBezTo>
                    <a:pt x="11605" y="3105"/>
                    <a:pt x="11945" y="3034"/>
                    <a:pt x="12263" y="2906"/>
                  </a:cubicBezTo>
                  <a:cubicBezTo>
                    <a:pt x="12692" y="2727"/>
                    <a:pt x="12942" y="2275"/>
                    <a:pt x="12883" y="1823"/>
                  </a:cubicBezTo>
                  <a:cubicBezTo>
                    <a:pt x="10942" y="1108"/>
                    <a:pt x="8942" y="572"/>
                    <a:pt x="6906" y="215"/>
                  </a:cubicBezTo>
                  <a:cubicBezTo>
                    <a:pt x="6244" y="96"/>
                    <a:pt x="5568" y="1"/>
                    <a:pt x="4899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3467675" y="2183725"/>
              <a:ext cx="356625" cy="357250"/>
            </a:xfrm>
            <a:custGeom>
              <a:avLst/>
              <a:gdLst/>
              <a:ahLst/>
              <a:cxnLst/>
              <a:rect l="l" t="t" r="r" b="b"/>
              <a:pathLst>
                <a:path w="14265" h="14290" extrusionOk="0">
                  <a:moveTo>
                    <a:pt x="10228" y="1"/>
                  </a:moveTo>
                  <a:lnTo>
                    <a:pt x="2465" y="501"/>
                  </a:lnTo>
                  <a:cubicBezTo>
                    <a:pt x="2787" y="798"/>
                    <a:pt x="7073" y="8121"/>
                    <a:pt x="7073" y="8121"/>
                  </a:cubicBezTo>
                  <a:lnTo>
                    <a:pt x="239" y="9621"/>
                  </a:lnTo>
                  <a:lnTo>
                    <a:pt x="1" y="12979"/>
                  </a:lnTo>
                  <a:lnTo>
                    <a:pt x="6716" y="13943"/>
                  </a:lnTo>
                  <a:lnTo>
                    <a:pt x="9740" y="14264"/>
                  </a:lnTo>
                  <a:cubicBezTo>
                    <a:pt x="9886" y="14281"/>
                    <a:pt x="10031" y="14289"/>
                    <a:pt x="10176" y="14289"/>
                  </a:cubicBezTo>
                  <a:cubicBezTo>
                    <a:pt x="11368" y="14289"/>
                    <a:pt x="12508" y="13730"/>
                    <a:pt x="13241" y="12764"/>
                  </a:cubicBezTo>
                  <a:cubicBezTo>
                    <a:pt x="14086" y="11645"/>
                    <a:pt x="14265" y="10169"/>
                    <a:pt x="13717" y="8883"/>
                  </a:cubicBezTo>
                  <a:lnTo>
                    <a:pt x="10228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3473625" y="2386300"/>
              <a:ext cx="217925" cy="38075"/>
            </a:xfrm>
            <a:custGeom>
              <a:avLst/>
              <a:gdLst/>
              <a:ahLst/>
              <a:cxnLst/>
              <a:rect l="l" t="t" r="r" b="b"/>
              <a:pathLst>
                <a:path w="8717" h="1523" extrusionOk="0">
                  <a:moveTo>
                    <a:pt x="8685" y="1"/>
                  </a:moveTo>
                  <a:cubicBezTo>
                    <a:pt x="8427" y="1"/>
                    <a:pt x="6582" y="286"/>
                    <a:pt x="4347" y="685"/>
                  </a:cubicBezTo>
                  <a:cubicBezTo>
                    <a:pt x="1930" y="1101"/>
                    <a:pt x="1" y="1482"/>
                    <a:pt x="1" y="1518"/>
                  </a:cubicBezTo>
                  <a:cubicBezTo>
                    <a:pt x="2" y="1521"/>
                    <a:pt x="12" y="1523"/>
                    <a:pt x="32" y="1523"/>
                  </a:cubicBezTo>
                  <a:cubicBezTo>
                    <a:pt x="291" y="1523"/>
                    <a:pt x="2135" y="1239"/>
                    <a:pt x="4371" y="851"/>
                  </a:cubicBezTo>
                  <a:cubicBezTo>
                    <a:pt x="6788" y="423"/>
                    <a:pt x="8716" y="54"/>
                    <a:pt x="8716" y="6"/>
                  </a:cubicBezTo>
                  <a:cubicBezTo>
                    <a:pt x="8715" y="3"/>
                    <a:pt x="8705" y="1"/>
                    <a:pt x="868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3573350" y="2155450"/>
              <a:ext cx="77725" cy="237550"/>
            </a:xfrm>
            <a:custGeom>
              <a:avLst/>
              <a:gdLst/>
              <a:ahLst/>
              <a:cxnLst/>
              <a:rect l="l" t="t" r="r" b="b"/>
              <a:pathLst>
                <a:path w="3109" h="9502" extrusionOk="0">
                  <a:moveTo>
                    <a:pt x="882" y="1"/>
                  </a:moveTo>
                  <a:cubicBezTo>
                    <a:pt x="846" y="1"/>
                    <a:pt x="810" y="24"/>
                    <a:pt x="786" y="36"/>
                  </a:cubicBezTo>
                  <a:cubicBezTo>
                    <a:pt x="691" y="84"/>
                    <a:pt x="608" y="155"/>
                    <a:pt x="524" y="215"/>
                  </a:cubicBezTo>
                  <a:cubicBezTo>
                    <a:pt x="251" y="489"/>
                    <a:pt x="84" y="846"/>
                    <a:pt x="36" y="1227"/>
                  </a:cubicBezTo>
                  <a:cubicBezTo>
                    <a:pt x="1" y="1787"/>
                    <a:pt x="108" y="2346"/>
                    <a:pt x="334" y="2858"/>
                  </a:cubicBezTo>
                  <a:cubicBezTo>
                    <a:pt x="572" y="3453"/>
                    <a:pt x="822" y="4073"/>
                    <a:pt x="1084" y="4739"/>
                  </a:cubicBezTo>
                  <a:cubicBezTo>
                    <a:pt x="1620" y="6061"/>
                    <a:pt x="2120" y="7263"/>
                    <a:pt x="2477" y="8121"/>
                  </a:cubicBezTo>
                  <a:cubicBezTo>
                    <a:pt x="2656" y="8526"/>
                    <a:pt x="2810" y="8871"/>
                    <a:pt x="2918" y="9133"/>
                  </a:cubicBezTo>
                  <a:cubicBezTo>
                    <a:pt x="2965" y="9264"/>
                    <a:pt x="3037" y="9395"/>
                    <a:pt x="3108" y="9502"/>
                  </a:cubicBezTo>
                  <a:cubicBezTo>
                    <a:pt x="3084" y="9371"/>
                    <a:pt x="3037" y="9228"/>
                    <a:pt x="2977" y="9109"/>
                  </a:cubicBezTo>
                  <a:cubicBezTo>
                    <a:pt x="2882" y="8823"/>
                    <a:pt x="2751" y="8478"/>
                    <a:pt x="2596" y="8061"/>
                  </a:cubicBezTo>
                  <a:cubicBezTo>
                    <a:pt x="2251" y="7192"/>
                    <a:pt x="1775" y="5990"/>
                    <a:pt x="1239" y="4656"/>
                  </a:cubicBezTo>
                  <a:cubicBezTo>
                    <a:pt x="965" y="4001"/>
                    <a:pt x="715" y="3370"/>
                    <a:pt x="477" y="2799"/>
                  </a:cubicBezTo>
                  <a:cubicBezTo>
                    <a:pt x="251" y="2310"/>
                    <a:pt x="143" y="1775"/>
                    <a:pt x="155" y="1227"/>
                  </a:cubicBezTo>
                  <a:cubicBezTo>
                    <a:pt x="191" y="870"/>
                    <a:pt x="334" y="536"/>
                    <a:pt x="584" y="263"/>
                  </a:cubicBezTo>
                  <a:cubicBezTo>
                    <a:pt x="679" y="167"/>
                    <a:pt x="774" y="84"/>
                    <a:pt x="88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3467375" y="2508175"/>
              <a:ext cx="271200" cy="33550"/>
            </a:xfrm>
            <a:custGeom>
              <a:avLst/>
              <a:gdLst/>
              <a:ahLst/>
              <a:cxnLst/>
              <a:rect l="l" t="t" r="r" b="b"/>
              <a:pathLst>
                <a:path w="10848" h="1342" extrusionOk="0">
                  <a:moveTo>
                    <a:pt x="1" y="1"/>
                  </a:moveTo>
                  <a:cubicBezTo>
                    <a:pt x="144" y="60"/>
                    <a:pt x="275" y="84"/>
                    <a:pt x="418" y="108"/>
                  </a:cubicBezTo>
                  <a:lnTo>
                    <a:pt x="1573" y="310"/>
                  </a:lnTo>
                  <a:cubicBezTo>
                    <a:pt x="2549" y="477"/>
                    <a:pt x="3882" y="715"/>
                    <a:pt x="5394" y="917"/>
                  </a:cubicBezTo>
                  <a:cubicBezTo>
                    <a:pt x="6895" y="1132"/>
                    <a:pt x="8252" y="1251"/>
                    <a:pt x="9252" y="1310"/>
                  </a:cubicBezTo>
                  <a:cubicBezTo>
                    <a:pt x="9740" y="1334"/>
                    <a:pt x="10145" y="1334"/>
                    <a:pt x="10419" y="1334"/>
                  </a:cubicBezTo>
                  <a:cubicBezTo>
                    <a:pt x="10478" y="1339"/>
                    <a:pt x="10537" y="1342"/>
                    <a:pt x="10596" y="1342"/>
                  </a:cubicBezTo>
                  <a:cubicBezTo>
                    <a:pt x="10680" y="1342"/>
                    <a:pt x="10764" y="1336"/>
                    <a:pt x="10848" y="1322"/>
                  </a:cubicBezTo>
                  <a:cubicBezTo>
                    <a:pt x="10705" y="1298"/>
                    <a:pt x="10550" y="1275"/>
                    <a:pt x="10407" y="1275"/>
                  </a:cubicBezTo>
                  <a:lnTo>
                    <a:pt x="9240" y="1191"/>
                  </a:lnTo>
                  <a:cubicBezTo>
                    <a:pt x="8252" y="1108"/>
                    <a:pt x="6907" y="965"/>
                    <a:pt x="5406" y="751"/>
                  </a:cubicBezTo>
                  <a:cubicBezTo>
                    <a:pt x="3918" y="548"/>
                    <a:pt x="2561" y="334"/>
                    <a:pt x="1596" y="191"/>
                  </a:cubicBezTo>
                  <a:cubicBezTo>
                    <a:pt x="1108" y="120"/>
                    <a:pt x="703" y="72"/>
                    <a:pt x="430" y="36"/>
                  </a:cubicBezTo>
                  <a:cubicBezTo>
                    <a:pt x="299" y="12"/>
                    <a:pt x="144" y="1"/>
                    <a:pt x="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3276000" y="2229875"/>
              <a:ext cx="58350" cy="197725"/>
            </a:xfrm>
            <a:custGeom>
              <a:avLst/>
              <a:gdLst/>
              <a:ahLst/>
              <a:cxnLst/>
              <a:rect l="l" t="t" r="r" b="b"/>
              <a:pathLst>
                <a:path w="2334" h="7909" extrusionOk="0">
                  <a:moveTo>
                    <a:pt x="2334" y="0"/>
                  </a:moveTo>
                  <a:cubicBezTo>
                    <a:pt x="2262" y="84"/>
                    <a:pt x="2203" y="179"/>
                    <a:pt x="2143" y="286"/>
                  </a:cubicBezTo>
                  <a:lnTo>
                    <a:pt x="1655" y="1048"/>
                  </a:lnTo>
                  <a:cubicBezTo>
                    <a:pt x="1072" y="1881"/>
                    <a:pt x="584" y="2774"/>
                    <a:pt x="203" y="3715"/>
                  </a:cubicBezTo>
                  <a:cubicBezTo>
                    <a:pt x="107" y="3989"/>
                    <a:pt x="48" y="4275"/>
                    <a:pt x="24" y="4572"/>
                  </a:cubicBezTo>
                  <a:cubicBezTo>
                    <a:pt x="0" y="4846"/>
                    <a:pt x="36" y="5120"/>
                    <a:pt x="107" y="5394"/>
                  </a:cubicBezTo>
                  <a:cubicBezTo>
                    <a:pt x="238" y="5894"/>
                    <a:pt x="405" y="6322"/>
                    <a:pt x="512" y="6692"/>
                  </a:cubicBezTo>
                  <a:cubicBezTo>
                    <a:pt x="631" y="7084"/>
                    <a:pt x="691" y="7501"/>
                    <a:pt x="691" y="7906"/>
                  </a:cubicBezTo>
                  <a:cubicBezTo>
                    <a:pt x="691" y="7908"/>
                    <a:pt x="691" y="7908"/>
                    <a:pt x="691" y="7908"/>
                  </a:cubicBezTo>
                  <a:cubicBezTo>
                    <a:pt x="694" y="7908"/>
                    <a:pt x="704" y="7876"/>
                    <a:pt x="715" y="7835"/>
                  </a:cubicBezTo>
                  <a:cubicBezTo>
                    <a:pt x="726" y="7751"/>
                    <a:pt x="738" y="7668"/>
                    <a:pt x="738" y="7584"/>
                  </a:cubicBezTo>
                  <a:cubicBezTo>
                    <a:pt x="750" y="7275"/>
                    <a:pt x="703" y="6965"/>
                    <a:pt x="631" y="6668"/>
                  </a:cubicBezTo>
                  <a:cubicBezTo>
                    <a:pt x="536" y="6287"/>
                    <a:pt x="369" y="5858"/>
                    <a:pt x="262" y="5370"/>
                  </a:cubicBezTo>
                  <a:cubicBezTo>
                    <a:pt x="191" y="5108"/>
                    <a:pt x="167" y="4858"/>
                    <a:pt x="179" y="4596"/>
                  </a:cubicBezTo>
                  <a:cubicBezTo>
                    <a:pt x="203" y="4310"/>
                    <a:pt x="262" y="4036"/>
                    <a:pt x="357" y="3775"/>
                  </a:cubicBezTo>
                  <a:cubicBezTo>
                    <a:pt x="738" y="2846"/>
                    <a:pt x="1203" y="1965"/>
                    <a:pt x="1750" y="1119"/>
                  </a:cubicBezTo>
                  <a:cubicBezTo>
                    <a:pt x="1953" y="786"/>
                    <a:pt x="2108" y="512"/>
                    <a:pt x="2203" y="322"/>
                  </a:cubicBezTo>
                  <a:cubicBezTo>
                    <a:pt x="2262" y="226"/>
                    <a:pt x="2310" y="119"/>
                    <a:pt x="233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3431975" y="2048900"/>
              <a:ext cx="6850" cy="52400"/>
            </a:xfrm>
            <a:custGeom>
              <a:avLst/>
              <a:gdLst/>
              <a:ahLst/>
              <a:cxnLst/>
              <a:rect l="l" t="t" r="r" b="b"/>
              <a:pathLst>
                <a:path w="274" h="2096" extrusionOk="0">
                  <a:moveTo>
                    <a:pt x="202" y="0"/>
                  </a:moveTo>
                  <a:cubicBezTo>
                    <a:pt x="95" y="346"/>
                    <a:pt x="48" y="691"/>
                    <a:pt x="60" y="1048"/>
                  </a:cubicBezTo>
                  <a:cubicBezTo>
                    <a:pt x="0" y="1393"/>
                    <a:pt x="12" y="1750"/>
                    <a:pt x="72" y="2096"/>
                  </a:cubicBezTo>
                  <a:cubicBezTo>
                    <a:pt x="179" y="1750"/>
                    <a:pt x="226" y="1405"/>
                    <a:pt x="226" y="1048"/>
                  </a:cubicBezTo>
                  <a:cubicBezTo>
                    <a:pt x="274" y="703"/>
                    <a:pt x="262" y="346"/>
                    <a:pt x="20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3481975" y="2045025"/>
              <a:ext cx="8950" cy="51225"/>
            </a:xfrm>
            <a:custGeom>
              <a:avLst/>
              <a:gdLst/>
              <a:ahLst/>
              <a:cxnLst/>
              <a:rect l="l" t="t" r="r" b="b"/>
              <a:pathLst>
                <a:path w="358" h="2049" extrusionOk="0">
                  <a:moveTo>
                    <a:pt x="0" y="0"/>
                  </a:moveTo>
                  <a:cubicBezTo>
                    <a:pt x="0" y="691"/>
                    <a:pt x="107" y="1382"/>
                    <a:pt x="322" y="2048"/>
                  </a:cubicBezTo>
                  <a:cubicBezTo>
                    <a:pt x="358" y="1691"/>
                    <a:pt x="334" y="1346"/>
                    <a:pt x="250" y="1001"/>
                  </a:cubicBezTo>
                  <a:cubicBezTo>
                    <a:pt x="227" y="655"/>
                    <a:pt x="143" y="322"/>
                    <a:pt x="0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3526325" y="2044725"/>
              <a:ext cx="12225" cy="42000"/>
            </a:xfrm>
            <a:custGeom>
              <a:avLst/>
              <a:gdLst/>
              <a:ahLst/>
              <a:cxnLst/>
              <a:rect l="l" t="t" r="r" b="b"/>
              <a:pathLst>
                <a:path w="48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584"/>
                    <a:pt x="227" y="1155"/>
                    <a:pt x="489" y="1679"/>
                  </a:cubicBezTo>
                  <a:cubicBezTo>
                    <a:pt x="441" y="1096"/>
                    <a:pt x="262" y="524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4"/>
            <p:cNvSpPr/>
            <p:nvPr/>
          </p:nvSpPr>
          <p:spPr>
            <a:xfrm>
              <a:off x="3579000" y="2221525"/>
              <a:ext cx="68800" cy="179700"/>
            </a:xfrm>
            <a:custGeom>
              <a:avLst/>
              <a:gdLst/>
              <a:ahLst/>
              <a:cxnLst/>
              <a:rect l="l" t="t" r="r" b="b"/>
              <a:pathLst>
                <a:path w="2752" h="7188" extrusionOk="0">
                  <a:moveTo>
                    <a:pt x="1" y="1"/>
                  </a:moveTo>
                  <a:lnTo>
                    <a:pt x="1" y="1"/>
                  </a:lnTo>
                  <a:cubicBezTo>
                    <a:pt x="25" y="2192"/>
                    <a:pt x="417" y="4025"/>
                    <a:pt x="453" y="6216"/>
                  </a:cubicBezTo>
                  <a:cubicBezTo>
                    <a:pt x="441" y="6430"/>
                    <a:pt x="477" y="6645"/>
                    <a:pt x="560" y="6847"/>
                  </a:cubicBezTo>
                  <a:cubicBezTo>
                    <a:pt x="706" y="7124"/>
                    <a:pt x="956" y="7187"/>
                    <a:pt x="1245" y="7187"/>
                  </a:cubicBezTo>
                  <a:cubicBezTo>
                    <a:pt x="1453" y="7187"/>
                    <a:pt x="1682" y="7155"/>
                    <a:pt x="1906" y="7145"/>
                  </a:cubicBezTo>
                  <a:cubicBezTo>
                    <a:pt x="2180" y="7109"/>
                    <a:pt x="2453" y="7049"/>
                    <a:pt x="2715" y="6966"/>
                  </a:cubicBezTo>
                  <a:cubicBezTo>
                    <a:pt x="2751" y="6811"/>
                    <a:pt x="2727" y="6633"/>
                    <a:pt x="2656" y="6490"/>
                  </a:cubicBezTo>
                  <a:cubicBezTo>
                    <a:pt x="1763" y="4204"/>
                    <a:pt x="882" y="2287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4"/>
            <p:cNvSpPr/>
            <p:nvPr/>
          </p:nvSpPr>
          <p:spPr>
            <a:xfrm>
              <a:off x="2972075" y="2317375"/>
              <a:ext cx="445025" cy="220900"/>
            </a:xfrm>
            <a:custGeom>
              <a:avLst/>
              <a:gdLst/>
              <a:ahLst/>
              <a:cxnLst/>
              <a:rect l="l" t="t" r="r" b="b"/>
              <a:pathLst>
                <a:path w="17801" h="8836" extrusionOk="0">
                  <a:moveTo>
                    <a:pt x="10383" y="1"/>
                  </a:moveTo>
                  <a:lnTo>
                    <a:pt x="1" y="513"/>
                  </a:lnTo>
                  <a:lnTo>
                    <a:pt x="3311" y="3703"/>
                  </a:lnTo>
                  <a:lnTo>
                    <a:pt x="8633" y="8835"/>
                  </a:lnTo>
                  <a:lnTo>
                    <a:pt x="17801" y="8383"/>
                  </a:lnTo>
                  <a:lnTo>
                    <a:pt x="10383" y="1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4"/>
            <p:cNvSpPr/>
            <p:nvPr/>
          </p:nvSpPr>
          <p:spPr>
            <a:xfrm>
              <a:off x="2948575" y="2317975"/>
              <a:ext cx="437875" cy="234875"/>
            </a:xfrm>
            <a:custGeom>
              <a:avLst/>
              <a:gdLst/>
              <a:ahLst/>
              <a:cxnLst/>
              <a:rect l="l" t="t" r="r" b="b"/>
              <a:pathLst>
                <a:path w="17515" h="9395" extrusionOk="0">
                  <a:moveTo>
                    <a:pt x="10514" y="0"/>
                  </a:moveTo>
                  <a:lnTo>
                    <a:pt x="2393" y="393"/>
                  </a:lnTo>
                  <a:cubicBezTo>
                    <a:pt x="2393" y="393"/>
                    <a:pt x="0" y="1465"/>
                    <a:pt x="2441" y="3287"/>
                  </a:cubicBezTo>
                  <a:cubicBezTo>
                    <a:pt x="4882" y="5120"/>
                    <a:pt x="8228" y="5811"/>
                    <a:pt x="8728" y="7144"/>
                  </a:cubicBezTo>
                  <a:cubicBezTo>
                    <a:pt x="9037" y="7906"/>
                    <a:pt x="8906" y="8763"/>
                    <a:pt x="8406" y="9394"/>
                  </a:cubicBezTo>
                  <a:lnTo>
                    <a:pt x="15431" y="9073"/>
                  </a:lnTo>
                  <a:cubicBezTo>
                    <a:pt x="15431" y="9073"/>
                    <a:pt x="17514" y="7275"/>
                    <a:pt x="15955" y="5668"/>
                  </a:cubicBezTo>
                  <a:cubicBezTo>
                    <a:pt x="14407" y="4072"/>
                    <a:pt x="10323" y="1774"/>
                    <a:pt x="9847" y="1132"/>
                  </a:cubicBezTo>
                  <a:cubicBezTo>
                    <a:pt x="9371" y="489"/>
                    <a:pt x="10513" y="0"/>
                    <a:pt x="105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4"/>
            <p:cNvSpPr/>
            <p:nvPr/>
          </p:nvSpPr>
          <p:spPr>
            <a:xfrm>
              <a:off x="3056925" y="2311425"/>
              <a:ext cx="94975" cy="14025"/>
            </a:xfrm>
            <a:custGeom>
              <a:avLst/>
              <a:gdLst/>
              <a:ahLst/>
              <a:cxnLst/>
              <a:rect l="l" t="t" r="r" b="b"/>
              <a:pathLst>
                <a:path w="3799" h="561" extrusionOk="0">
                  <a:moveTo>
                    <a:pt x="3798" y="1"/>
                  </a:moveTo>
                  <a:lnTo>
                    <a:pt x="0" y="227"/>
                  </a:lnTo>
                  <a:lnTo>
                    <a:pt x="286" y="560"/>
                  </a:lnTo>
                  <a:lnTo>
                    <a:pt x="3798" y="393"/>
                  </a:lnTo>
                  <a:lnTo>
                    <a:pt x="37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4"/>
            <p:cNvSpPr/>
            <p:nvPr/>
          </p:nvSpPr>
          <p:spPr>
            <a:xfrm>
              <a:off x="3016725" y="2351900"/>
              <a:ext cx="162550" cy="9800"/>
            </a:xfrm>
            <a:custGeom>
              <a:avLst/>
              <a:gdLst/>
              <a:ahLst/>
              <a:cxnLst/>
              <a:rect l="l" t="t" r="r" b="b"/>
              <a:pathLst>
                <a:path w="6502" h="392" extrusionOk="0">
                  <a:moveTo>
                    <a:pt x="6163" y="0"/>
                  </a:moveTo>
                  <a:cubicBezTo>
                    <a:pt x="5959" y="0"/>
                    <a:pt x="5757" y="13"/>
                    <a:pt x="5549" y="37"/>
                  </a:cubicBezTo>
                  <a:lnTo>
                    <a:pt x="3263" y="167"/>
                  </a:lnTo>
                  <a:cubicBezTo>
                    <a:pt x="2370" y="215"/>
                    <a:pt x="1549" y="263"/>
                    <a:pt x="965" y="263"/>
                  </a:cubicBezTo>
                  <a:cubicBezTo>
                    <a:pt x="644" y="263"/>
                    <a:pt x="322" y="275"/>
                    <a:pt x="1" y="310"/>
                  </a:cubicBezTo>
                  <a:cubicBezTo>
                    <a:pt x="269" y="360"/>
                    <a:pt x="537" y="385"/>
                    <a:pt x="805" y="385"/>
                  </a:cubicBezTo>
                  <a:cubicBezTo>
                    <a:pt x="858" y="385"/>
                    <a:pt x="912" y="384"/>
                    <a:pt x="965" y="382"/>
                  </a:cubicBezTo>
                  <a:cubicBezTo>
                    <a:pt x="1125" y="388"/>
                    <a:pt x="1300" y="391"/>
                    <a:pt x="1487" y="391"/>
                  </a:cubicBezTo>
                  <a:cubicBezTo>
                    <a:pt x="2000" y="391"/>
                    <a:pt x="2609" y="369"/>
                    <a:pt x="3263" y="334"/>
                  </a:cubicBezTo>
                  <a:cubicBezTo>
                    <a:pt x="4168" y="287"/>
                    <a:pt x="4978" y="215"/>
                    <a:pt x="5561" y="156"/>
                  </a:cubicBezTo>
                  <a:cubicBezTo>
                    <a:pt x="5883" y="132"/>
                    <a:pt x="6192" y="84"/>
                    <a:pt x="6502" y="13"/>
                  </a:cubicBezTo>
                  <a:cubicBezTo>
                    <a:pt x="6388" y="4"/>
                    <a:pt x="6275" y="0"/>
                    <a:pt x="6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4"/>
            <p:cNvSpPr/>
            <p:nvPr/>
          </p:nvSpPr>
          <p:spPr>
            <a:xfrm>
              <a:off x="3044125" y="2378000"/>
              <a:ext cx="153600" cy="7975"/>
            </a:xfrm>
            <a:custGeom>
              <a:avLst/>
              <a:gdLst/>
              <a:ahLst/>
              <a:cxnLst/>
              <a:rect l="l" t="t" r="r" b="b"/>
              <a:pathLst>
                <a:path w="6144" h="319" extrusionOk="0">
                  <a:moveTo>
                    <a:pt x="5193" y="0"/>
                  </a:moveTo>
                  <a:cubicBezTo>
                    <a:pt x="4486" y="0"/>
                    <a:pt x="3779" y="27"/>
                    <a:pt x="3072" y="76"/>
                  </a:cubicBezTo>
                  <a:cubicBezTo>
                    <a:pt x="2048" y="100"/>
                    <a:pt x="1012" y="171"/>
                    <a:pt x="0" y="302"/>
                  </a:cubicBezTo>
                  <a:cubicBezTo>
                    <a:pt x="317" y="313"/>
                    <a:pt x="634" y="319"/>
                    <a:pt x="951" y="319"/>
                  </a:cubicBezTo>
                  <a:cubicBezTo>
                    <a:pt x="1658" y="319"/>
                    <a:pt x="2365" y="292"/>
                    <a:pt x="3072" y="243"/>
                  </a:cubicBezTo>
                  <a:cubicBezTo>
                    <a:pt x="4108" y="219"/>
                    <a:pt x="5132" y="147"/>
                    <a:pt x="6144" y="16"/>
                  </a:cubicBezTo>
                  <a:cubicBezTo>
                    <a:pt x="5827" y="5"/>
                    <a:pt x="5510" y="0"/>
                    <a:pt x="5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4"/>
            <p:cNvSpPr/>
            <p:nvPr/>
          </p:nvSpPr>
          <p:spPr>
            <a:xfrm>
              <a:off x="3086975" y="2400600"/>
              <a:ext cx="151525" cy="12650"/>
            </a:xfrm>
            <a:custGeom>
              <a:avLst/>
              <a:gdLst/>
              <a:ahLst/>
              <a:cxnLst/>
              <a:rect l="l" t="t" r="r" b="b"/>
              <a:pathLst>
                <a:path w="6061" h="506" extrusionOk="0">
                  <a:moveTo>
                    <a:pt x="5838" y="1"/>
                  </a:moveTo>
                  <a:cubicBezTo>
                    <a:pt x="5615" y="1"/>
                    <a:pt x="5391" y="14"/>
                    <a:pt x="5168" y="41"/>
                  </a:cubicBezTo>
                  <a:lnTo>
                    <a:pt x="3025" y="208"/>
                  </a:lnTo>
                  <a:lnTo>
                    <a:pt x="882" y="374"/>
                  </a:lnTo>
                  <a:cubicBezTo>
                    <a:pt x="584" y="374"/>
                    <a:pt x="286" y="410"/>
                    <a:pt x="1" y="470"/>
                  </a:cubicBezTo>
                  <a:cubicBezTo>
                    <a:pt x="193" y="493"/>
                    <a:pt x="385" y="506"/>
                    <a:pt x="577" y="506"/>
                  </a:cubicBezTo>
                  <a:cubicBezTo>
                    <a:pt x="683" y="506"/>
                    <a:pt x="788" y="502"/>
                    <a:pt x="894" y="494"/>
                  </a:cubicBezTo>
                  <a:cubicBezTo>
                    <a:pt x="1441" y="482"/>
                    <a:pt x="2191" y="446"/>
                    <a:pt x="3049" y="374"/>
                  </a:cubicBezTo>
                  <a:cubicBezTo>
                    <a:pt x="3894" y="315"/>
                    <a:pt x="4632" y="232"/>
                    <a:pt x="5180" y="160"/>
                  </a:cubicBezTo>
                  <a:cubicBezTo>
                    <a:pt x="5478" y="136"/>
                    <a:pt x="5775" y="77"/>
                    <a:pt x="6061" y="5"/>
                  </a:cubicBezTo>
                  <a:cubicBezTo>
                    <a:pt x="5987" y="2"/>
                    <a:pt x="5912" y="1"/>
                    <a:pt x="58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3134600" y="2430625"/>
              <a:ext cx="131600" cy="10650"/>
            </a:xfrm>
            <a:custGeom>
              <a:avLst/>
              <a:gdLst/>
              <a:ahLst/>
              <a:cxnLst/>
              <a:rect l="l" t="t" r="r" b="b"/>
              <a:pathLst>
                <a:path w="5264" h="426" extrusionOk="0">
                  <a:moveTo>
                    <a:pt x="4810" y="1"/>
                  </a:moveTo>
                  <a:cubicBezTo>
                    <a:pt x="4080" y="1"/>
                    <a:pt x="3350" y="47"/>
                    <a:pt x="2620" y="126"/>
                  </a:cubicBezTo>
                  <a:cubicBezTo>
                    <a:pt x="1739" y="174"/>
                    <a:pt x="870" y="269"/>
                    <a:pt x="1" y="424"/>
                  </a:cubicBezTo>
                  <a:cubicBezTo>
                    <a:pt x="90" y="425"/>
                    <a:pt x="179" y="425"/>
                    <a:pt x="268" y="425"/>
                  </a:cubicBezTo>
                  <a:cubicBezTo>
                    <a:pt x="1060" y="425"/>
                    <a:pt x="1851" y="378"/>
                    <a:pt x="2632" y="293"/>
                  </a:cubicBezTo>
                  <a:cubicBezTo>
                    <a:pt x="3513" y="257"/>
                    <a:pt x="4394" y="150"/>
                    <a:pt x="5263" y="7"/>
                  </a:cubicBezTo>
                  <a:cubicBezTo>
                    <a:pt x="5112" y="3"/>
                    <a:pt x="4961" y="1"/>
                    <a:pt x="48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3180150" y="2457575"/>
              <a:ext cx="127425" cy="13425"/>
            </a:xfrm>
            <a:custGeom>
              <a:avLst/>
              <a:gdLst/>
              <a:ahLst/>
              <a:cxnLst/>
              <a:rect l="l" t="t" r="r" b="b"/>
              <a:pathLst>
                <a:path w="5097" h="537" extrusionOk="0">
                  <a:moveTo>
                    <a:pt x="5096" y="0"/>
                  </a:moveTo>
                  <a:lnTo>
                    <a:pt x="5096" y="0"/>
                  </a:lnTo>
                  <a:cubicBezTo>
                    <a:pt x="4239" y="12"/>
                    <a:pt x="3382" y="72"/>
                    <a:pt x="2536" y="191"/>
                  </a:cubicBezTo>
                  <a:cubicBezTo>
                    <a:pt x="1679" y="251"/>
                    <a:pt x="834" y="370"/>
                    <a:pt x="0" y="536"/>
                  </a:cubicBezTo>
                  <a:cubicBezTo>
                    <a:pt x="846" y="536"/>
                    <a:pt x="1703" y="477"/>
                    <a:pt x="2548" y="358"/>
                  </a:cubicBezTo>
                  <a:cubicBezTo>
                    <a:pt x="3406" y="298"/>
                    <a:pt x="4251" y="179"/>
                    <a:pt x="509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3195625" y="2495400"/>
              <a:ext cx="131300" cy="8400"/>
            </a:xfrm>
            <a:custGeom>
              <a:avLst/>
              <a:gdLst/>
              <a:ahLst/>
              <a:cxnLst/>
              <a:rect l="l" t="t" r="r" b="b"/>
              <a:pathLst>
                <a:path w="5252" h="336" extrusionOk="0">
                  <a:moveTo>
                    <a:pt x="4898" y="1"/>
                  </a:moveTo>
                  <a:cubicBezTo>
                    <a:pt x="4755" y="1"/>
                    <a:pt x="4614" y="10"/>
                    <a:pt x="4477" y="23"/>
                  </a:cubicBezTo>
                  <a:lnTo>
                    <a:pt x="2620" y="131"/>
                  </a:lnTo>
                  <a:lnTo>
                    <a:pt x="774" y="214"/>
                  </a:lnTo>
                  <a:cubicBezTo>
                    <a:pt x="512" y="214"/>
                    <a:pt x="262" y="238"/>
                    <a:pt x="1" y="273"/>
                  </a:cubicBezTo>
                  <a:cubicBezTo>
                    <a:pt x="218" y="313"/>
                    <a:pt x="434" y="336"/>
                    <a:pt x="645" y="336"/>
                  </a:cubicBezTo>
                  <a:cubicBezTo>
                    <a:pt x="688" y="336"/>
                    <a:pt x="732" y="335"/>
                    <a:pt x="774" y="333"/>
                  </a:cubicBezTo>
                  <a:cubicBezTo>
                    <a:pt x="1251" y="333"/>
                    <a:pt x="1906" y="333"/>
                    <a:pt x="2632" y="297"/>
                  </a:cubicBezTo>
                  <a:cubicBezTo>
                    <a:pt x="3358" y="262"/>
                    <a:pt x="4013" y="202"/>
                    <a:pt x="4489" y="142"/>
                  </a:cubicBezTo>
                  <a:cubicBezTo>
                    <a:pt x="4739" y="131"/>
                    <a:pt x="5001" y="83"/>
                    <a:pt x="5251" y="23"/>
                  </a:cubicBezTo>
                  <a:cubicBezTo>
                    <a:pt x="5133" y="7"/>
                    <a:pt x="5015" y="1"/>
                    <a:pt x="48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3238500" y="2399400"/>
              <a:ext cx="234275" cy="107600"/>
            </a:xfrm>
            <a:custGeom>
              <a:avLst/>
              <a:gdLst/>
              <a:ahLst/>
              <a:cxnLst/>
              <a:rect l="l" t="t" r="r" b="b"/>
              <a:pathLst>
                <a:path w="9371" h="4304" extrusionOk="0">
                  <a:moveTo>
                    <a:pt x="5501" y="0"/>
                  </a:moveTo>
                  <a:cubicBezTo>
                    <a:pt x="4352" y="0"/>
                    <a:pt x="2703" y="220"/>
                    <a:pt x="2703" y="220"/>
                  </a:cubicBezTo>
                  <a:lnTo>
                    <a:pt x="3739" y="1006"/>
                  </a:lnTo>
                  <a:cubicBezTo>
                    <a:pt x="3739" y="1006"/>
                    <a:pt x="2131" y="1375"/>
                    <a:pt x="1310" y="1935"/>
                  </a:cubicBezTo>
                  <a:cubicBezTo>
                    <a:pt x="762" y="2351"/>
                    <a:pt x="310" y="2887"/>
                    <a:pt x="0" y="3494"/>
                  </a:cubicBezTo>
                  <a:lnTo>
                    <a:pt x="3429" y="3220"/>
                  </a:lnTo>
                  <a:lnTo>
                    <a:pt x="3429" y="3220"/>
                  </a:lnTo>
                  <a:cubicBezTo>
                    <a:pt x="3429" y="3220"/>
                    <a:pt x="1036" y="3816"/>
                    <a:pt x="893" y="3899"/>
                  </a:cubicBezTo>
                  <a:cubicBezTo>
                    <a:pt x="607" y="4090"/>
                    <a:pt x="941" y="4185"/>
                    <a:pt x="941" y="4185"/>
                  </a:cubicBezTo>
                  <a:lnTo>
                    <a:pt x="7430" y="4030"/>
                  </a:lnTo>
                  <a:lnTo>
                    <a:pt x="9180" y="4304"/>
                  </a:lnTo>
                  <a:lnTo>
                    <a:pt x="9370" y="1125"/>
                  </a:lnTo>
                  <a:lnTo>
                    <a:pt x="7501" y="1149"/>
                  </a:lnTo>
                  <a:cubicBezTo>
                    <a:pt x="7501" y="1149"/>
                    <a:pt x="6965" y="542"/>
                    <a:pt x="6537" y="161"/>
                  </a:cubicBezTo>
                  <a:cubicBezTo>
                    <a:pt x="6403" y="42"/>
                    <a:pt x="5999" y="0"/>
                    <a:pt x="55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3240275" y="2473850"/>
              <a:ext cx="113725" cy="12250"/>
            </a:xfrm>
            <a:custGeom>
              <a:avLst/>
              <a:gdLst/>
              <a:ahLst/>
              <a:cxnLst/>
              <a:rect l="l" t="t" r="r" b="b"/>
              <a:pathLst>
                <a:path w="4549" h="490" extrusionOk="0">
                  <a:moveTo>
                    <a:pt x="4032" y="0"/>
                  </a:moveTo>
                  <a:cubicBezTo>
                    <a:pt x="3977" y="0"/>
                    <a:pt x="3923" y="2"/>
                    <a:pt x="3870" y="4"/>
                  </a:cubicBezTo>
                  <a:cubicBezTo>
                    <a:pt x="3453" y="4"/>
                    <a:pt x="2894" y="28"/>
                    <a:pt x="2251" y="88"/>
                  </a:cubicBezTo>
                  <a:cubicBezTo>
                    <a:pt x="1608" y="147"/>
                    <a:pt x="1048" y="242"/>
                    <a:pt x="643" y="314"/>
                  </a:cubicBezTo>
                  <a:cubicBezTo>
                    <a:pt x="417" y="338"/>
                    <a:pt x="203" y="397"/>
                    <a:pt x="0" y="481"/>
                  </a:cubicBezTo>
                  <a:cubicBezTo>
                    <a:pt x="0" y="487"/>
                    <a:pt x="17" y="489"/>
                    <a:pt x="48" y="489"/>
                  </a:cubicBezTo>
                  <a:cubicBezTo>
                    <a:pt x="265" y="489"/>
                    <a:pt x="1183" y="358"/>
                    <a:pt x="2275" y="254"/>
                  </a:cubicBezTo>
                  <a:cubicBezTo>
                    <a:pt x="3525" y="135"/>
                    <a:pt x="4549" y="100"/>
                    <a:pt x="4549" y="52"/>
                  </a:cubicBezTo>
                  <a:cubicBezTo>
                    <a:pt x="4385" y="16"/>
                    <a:pt x="4207" y="0"/>
                    <a:pt x="40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3251000" y="2454000"/>
              <a:ext cx="98250" cy="14025"/>
            </a:xfrm>
            <a:custGeom>
              <a:avLst/>
              <a:gdLst/>
              <a:ahLst/>
              <a:cxnLst/>
              <a:rect l="l" t="t" r="r" b="b"/>
              <a:pathLst>
                <a:path w="3930" h="561" extrusionOk="0">
                  <a:moveTo>
                    <a:pt x="3929" y="1"/>
                  </a:moveTo>
                  <a:lnTo>
                    <a:pt x="3929" y="1"/>
                  </a:lnTo>
                  <a:cubicBezTo>
                    <a:pt x="3262" y="13"/>
                    <a:pt x="2608" y="72"/>
                    <a:pt x="1953" y="191"/>
                  </a:cubicBezTo>
                  <a:cubicBezTo>
                    <a:pt x="1298" y="263"/>
                    <a:pt x="643" y="382"/>
                    <a:pt x="0" y="560"/>
                  </a:cubicBezTo>
                  <a:cubicBezTo>
                    <a:pt x="667" y="548"/>
                    <a:pt x="1322" y="489"/>
                    <a:pt x="1977" y="358"/>
                  </a:cubicBezTo>
                  <a:cubicBezTo>
                    <a:pt x="2631" y="298"/>
                    <a:pt x="3286" y="179"/>
                    <a:pt x="39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2547625" y="2006325"/>
              <a:ext cx="116400" cy="24150"/>
            </a:xfrm>
            <a:custGeom>
              <a:avLst/>
              <a:gdLst/>
              <a:ahLst/>
              <a:cxnLst/>
              <a:rect l="l" t="t" r="r" b="b"/>
              <a:pathLst>
                <a:path w="4656" h="966" extrusionOk="0">
                  <a:moveTo>
                    <a:pt x="298" y="1"/>
                  </a:moveTo>
                  <a:lnTo>
                    <a:pt x="1" y="965"/>
                  </a:lnTo>
                  <a:lnTo>
                    <a:pt x="4656" y="965"/>
                  </a:lnTo>
                  <a:lnTo>
                    <a:pt x="4406" y="310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2544050" y="2081050"/>
              <a:ext cx="123850" cy="1500"/>
            </a:xfrm>
            <a:custGeom>
              <a:avLst/>
              <a:gdLst/>
              <a:ahLst/>
              <a:cxnLst/>
              <a:rect l="l" t="t" r="r" b="b"/>
              <a:pathLst>
                <a:path w="4954" h="60" extrusionOk="0">
                  <a:moveTo>
                    <a:pt x="72" y="0"/>
                  </a:moveTo>
                  <a:lnTo>
                    <a:pt x="1" y="60"/>
                  </a:lnTo>
                  <a:lnTo>
                    <a:pt x="4954" y="60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4"/>
            <p:cNvSpPr/>
            <p:nvPr/>
          </p:nvSpPr>
          <p:spPr>
            <a:xfrm>
              <a:off x="2539600" y="2033725"/>
              <a:ext cx="132475" cy="185050"/>
            </a:xfrm>
            <a:custGeom>
              <a:avLst/>
              <a:gdLst/>
              <a:ahLst/>
              <a:cxnLst/>
              <a:rect l="l" t="t" r="r" b="b"/>
              <a:pathLst>
                <a:path w="5299" h="7402" extrusionOk="0">
                  <a:moveTo>
                    <a:pt x="0" y="0"/>
                  </a:moveTo>
                  <a:lnTo>
                    <a:pt x="988" y="7275"/>
                  </a:lnTo>
                  <a:cubicBezTo>
                    <a:pt x="988" y="7275"/>
                    <a:pt x="1888" y="7402"/>
                    <a:pt x="2876" y="7402"/>
                  </a:cubicBezTo>
                  <a:cubicBezTo>
                    <a:pt x="3370" y="7402"/>
                    <a:pt x="3886" y="7370"/>
                    <a:pt x="4322" y="7275"/>
                  </a:cubicBezTo>
                  <a:lnTo>
                    <a:pt x="5298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2538100" y="2023600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29" y="0"/>
                  </a:moveTo>
                  <a:cubicBezTo>
                    <a:pt x="191" y="0"/>
                    <a:pt x="1" y="203"/>
                    <a:pt x="1" y="441"/>
                  </a:cubicBezTo>
                  <a:lnTo>
                    <a:pt x="1" y="524"/>
                  </a:lnTo>
                  <a:lnTo>
                    <a:pt x="5430" y="524"/>
                  </a:lnTo>
                  <a:lnTo>
                    <a:pt x="5430" y="441"/>
                  </a:lnTo>
                  <a:cubicBezTo>
                    <a:pt x="5430" y="191"/>
                    <a:pt x="5227" y="0"/>
                    <a:pt x="4989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4"/>
            <p:cNvSpPr/>
            <p:nvPr/>
          </p:nvSpPr>
          <p:spPr>
            <a:xfrm>
              <a:off x="2544050" y="20825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1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4"/>
            <p:cNvSpPr/>
            <p:nvPr/>
          </p:nvSpPr>
          <p:spPr>
            <a:xfrm>
              <a:off x="2574425" y="2091750"/>
              <a:ext cx="56575" cy="52825"/>
            </a:xfrm>
            <a:custGeom>
              <a:avLst/>
              <a:gdLst/>
              <a:ahLst/>
              <a:cxnLst/>
              <a:rect l="l" t="t" r="r" b="b"/>
              <a:pathLst>
                <a:path w="2263" h="2113" extrusionOk="0">
                  <a:moveTo>
                    <a:pt x="1679" y="144"/>
                  </a:moveTo>
                  <a:lnTo>
                    <a:pt x="1679" y="144"/>
                  </a:lnTo>
                  <a:cubicBezTo>
                    <a:pt x="1953" y="798"/>
                    <a:pt x="1369" y="1179"/>
                    <a:pt x="1000" y="1429"/>
                  </a:cubicBezTo>
                  <a:cubicBezTo>
                    <a:pt x="798" y="1549"/>
                    <a:pt x="643" y="1739"/>
                    <a:pt x="548" y="1953"/>
                  </a:cubicBezTo>
                  <a:cubicBezTo>
                    <a:pt x="500" y="1620"/>
                    <a:pt x="643" y="1418"/>
                    <a:pt x="1155" y="1025"/>
                  </a:cubicBezTo>
                  <a:cubicBezTo>
                    <a:pt x="1441" y="822"/>
                    <a:pt x="1631" y="501"/>
                    <a:pt x="1679" y="144"/>
                  </a:cubicBezTo>
                  <a:close/>
                  <a:moveTo>
                    <a:pt x="1383" y="1"/>
                  </a:moveTo>
                  <a:cubicBezTo>
                    <a:pt x="1184" y="1"/>
                    <a:pt x="918" y="78"/>
                    <a:pt x="643" y="382"/>
                  </a:cubicBezTo>
                  <a:cubicBezTo>
                    <a:pt x="203" y="858"/>
                    <a:pt x="0" y="1429"/>
                    <a:pt x="345" y="1858"/>
                  </a:cubicBezTo>
                  <a:cubicBezTo>
                    <a:pt x="490" y="2038"/>
                    <a:pt x="676" y="2112"/>
                    <a:pt x="869" y="2112"/>
                  </a:cubicBezTo>
                  <a:cubicBezTo>
                    <a:pt x="1251" y="2112"/>
                    <a:pt x="1664" y="1825"/>
                    <a:pt x="1846" y="1501"/>
                  </a:cubicBezTo>
                  <a:cubicBezTo>
                    <a:pt x="2119" y="1025"/>
                    <a:pt x="2262" y="429"/>
                    <a:pt x="1727" y="84"/>
                  </a:cubicBezTo>
                  <a:cubicBezTo>
                    <a:pt x="1727" y="84"/>
                    <a:pt x="1591" y="1"/>
                    <a:pt x="138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4"/>
            <p:cNvSpPr/>
            <p:nvPr/>
          </p:nvSpPr>
          <p:spPr>
            <a:xfrm>
              <a:off x="2551200" y="2011400"/>
              <a:ext cx="25025" cy="8050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96" y="0"/>
                  </a:moveTo>
                  <a:lnTo>
                    <a:pt x="0" y="322"/>
                  </a:lnTo>
                  <a:lnTo>
                    <a:pt x="1001" y="322"/>
                  </a:lnTo>
                  <a:lnTo>
                    <a:pt x="1001" y="131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4"/>
            <p:cNvSpPr/>
            <p:nvPr/>
          </p:nvSpPr>
          <p:spPr>
            <a:xfrm>
              <a:off x="2204125" y="2067575"/>
              <a:ext cx="492350" cy="420175"/>
            </a:xfrm>
            <a:custGeom>
              <a:avLst/>
              <a:gdLst/>
              <a:ahLst/>
              <a:cxnLst/>
              <a:rect l="l" t="t" r="r" b="b"/>
              <a:pathLst>
                <a:path w="19694" h="16807" extrusionOk="0">
                  <a:moveTo>
                    <a:pt x="18667" y="1"/>
                  </a:moveTo>
                  <a:cubicBezTo>
                    <a:pt x="18467" y="1"/>
                    <a:pt x="18249" y="107"/>
                    <a:pt x="18086" y="349"/>
                  </a:cubicBezTo>
                  <a:lnTo>
                    <a:pt x="15586" y="2539"/>
                  </a:lnTo>
                  <a:cubicBezTo>
                    <a:pt x="15586" y="2539"/>
                    <a:pt x="7799" y="10374"/>
                    <a:pt x="7109" y="10576"/>
                  </a:cubicBezTo>
                  <a:cubicBezTo>
                    <a:pt x="7109" y="10576"/>
                    <a:pt x="4751" y="5968"/>
                    <a:pt x="4537" y="5802"/>
                  </a:cubicBezTo>
                  <a:lnTo>
                    <a:pt x="1" y="8362"/>
                  </a:lnTo>
                  <a:lnTo>
                    <a:pt x="2656" y="14065"/>
                  </a:lnTo>
                  <a:cubicBezTo>
                    <a:pt x="3301" y="15760"/>
                    <a:pt x="4916" y="16807"/>
                    <a:pt x="6629" y="16807"/>
                  </a:cubicBezTo>
                  <a:cubicBezTo>
                    <a:pt x="7129" y="16807"/>
                    <a:pt x="7638" y="16718"/>
                    <a:pt x="8133" y="16529"/>
                  </a:cubicBezTo>
                  <a:cubicBezTo>
                    <a:pt x="8800" y="16279"/>
                    <a:pt x="9383" y="15862"/>
                    <a:pt x="9847" y="15327"/>
                  </a:cubicBezTo>
                  <a:lnTo>
                    <a:pt x="17503" y="6302"/>
                  </a:lnTo>
                  <a:lnTo>
                    <a:pt x="19039" y="4599"/>
                  </a:lnTo>
                  <a:cubicBezTo>
                    <a:pt x="19348" y="4123"/>
                    <a:pt x="19563" y="3587"/>
                    <a:pt x="19658" y="3039"/>
                  </a:cubicBezTo>
                  <a:cubicBezTo>
                    <a:pt x="19694" y="2682"/>
                    <a:pt x="19682" y="2337"/>
                    <a:pt x="19587" y="1992"/>
                  </a:cubicBezTo>
                  <a:cubicBezTo>
                    <a:pt x="19682" y="1730"/>
                    <a:pt x="19670" y="1444"/>
                    <a:pt x="19551" y="1182"/>
                  </a:cubicBezTo>
                  <a:cubicBezTo>
                    <a:pt x="19456" y="1039"/>
                    <a:pt x="19301" y="944"/>
                    <a:pt x="19134" y="908"/>
                  </a:cubicBezTo>
                  <a:cubicBezTo>
                    <a:pt x="19351" y="367"/>
                    <a:pt x="19039" y="1"/>
                    <a:pt x="186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4"/>
            <p:cNvSpPr/>
            <p:nvPr/>
          </p:nvSpPr>
          <p:spPr>
            <a:xfrm>
              <a:off x="2542275" y="2092150"/>
              <a:ext cx="89625" cy="46075"/>
            </a:xfrm>
            <a:custGeom>
              <a:avLst/>
              <a:gdLst/>
              <a:ahLst/>
              <a:cxnLst/>
              <a:rect l="l" t="t" r="r" b="b"/>
              <a:pathLst>
                <a:path w="3585" h="1843" extrusionOk="0">
                  <a:moveTo>
                    <a:pt x="759" y="1"/>
                  </a:moveTo>
                  <a:cubicBezTo>
                    <a:pt x="77" y="1"/>
                    <a:pt x="0" y="449"/>
                    <a:pt x="0" y="449"/>
                  </a:cubicBezTo>
                  <a:cubicBezTo>
                    <a:pt x="393" y="485"/>
                    <a:pt x="774" y="628"/>
                    <a:pt x="1084" y="878"/>
                  </a:cubicBezTo>
                  <a:cubicBezTo>
                    <a:pt x="1417" y="1116"/>
                    <a:pt x="1667" y="1449"/>
                    <a:pt x="1786" y="1842"/>
                  </a:cubicBezTo>
                  <a:lnTo>
                    <a:pt x="3584" y="1521"/>
                  </a:lnTo>
                  <a:lnTo>
                    <a:pt x="3334" y="449"/>
                  </a:lnTo>
                  <a:cubicBezTo>
                    <a:pt x="3117" y="503"/>
                    <a:pt x="2932" y="526"/>
                    <a:pt x="2769" y="526"/>
                  </a:cubicBezTo>
                  <a:cubicBezTo>
                    <a:pt x="2072" y="526"/>
                    <a:pt x="1767" y="117"/>
                    <a:pt x="1024" y="20"/>
                  </a:cubicBezTo>
                  <a:cubicBezTo>
                    <a:pt x="927" y="7"/>
                    <a:pt x="839" y="1"/>
                    <a:pt x="7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2658350" y="2086650"/>
              <a:ext cx="27125" cy="26700"/>
            </a:xfrm>
            <a:custGeom>
              <a:avLst/>
              <a:gdLst/>
              <a:ahLst/>
              <a:cxnLst/>
              <a:rect l="l" t="t" r="r" b="b"/>
              <a:pathLst>
                <a:path w="1085" h="1068" extrusionOk="0">
                  <a:moveTo>
                    <a:pt x="1042" y="1"/>
                  </a:moveTo>
                  <a:cubicBezTo>
                    <a:pt x="985" y="1"/>
                    <a:pt x="810" y="253"/>
                    <a:pt x="537" y="526"/>
                  </a:cubicBezTo>
                  <a:cubicBezTo>
                    <a:pt x="263" y="824"/>
                    <a:pt x="1" y="1014"/>
                    <a:pt x="1" y="1062"/>
                  </a:cubicBezTo>
                  <a:cubicBezTo>
                    <a:pt x="1" y="1065"/>
                    <a:pt x="4" y="1067"/>
                    <a:pt x="10" y="1067"/>
                  </a:cubicBezTo>
                  <a:cubicBezTo>
                    <a:pt x="66" y="1067"/>
                    <a:pt x="374" y="915"/>
                    <a:pt x="644" y="645"/>
                  </a:cubicBezTo>
                  <a:cubicBezTo>
                    <a:pt x="953" y="348"/>
                    <a:pt x="1084" y="26"/>
                    <a:pt x="1048" y="2"/>
                  </a:cubicBezTo>
                  <a:cubicBezTo>
                    <a:pt x="1046" y="1"/>
                    <a:pt x="1044" y="1"/>
                    <a:pt x="1042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2676525" y="2116700"/>
              <a:ext cx="17875" cy="19875"/>
            </a:xfrm>
            <a:custGeom>
              <a:avLst/>
              <a:gdLst/>
              <a:ahLst/>
              <a:cxnLst/>
              <a:rect l="l" t="t" r="r" b="b"/>
              <a:pathLst>
                <a:path w="715" h="795" extrusionOk="0">
                  <a:moveTo>
                    <a:pt x="670" y="1"/>
                  </a:moveTo>
                  <a:cubicBezTo>
                    <a:pt x="616" y="1"/>
                    <a:pt x="491" y="182"/>
                    <a:pt x="333" y="384"/>
                  </a:cubicBezTo>
                  <a:cubicBezTo>
                    <a:pt x="155" y="586"/>
                    <a:pt x="0" y="753"/>
                    <a:pt x="24" y="789"/>
                  </a:cubicBezTo>
                  <a:cubicBezTo>
                    <a:pt x="27" y="793"/>
                    <a:pt x="32" y="795"/>
                    <a:pt x="40" y="795"/>
                  </a:cubicBezTo>
                  <a:cubicBezTo>
                    <a:pt x="98" y="795"/>
                    <a:pt x="284" y="680"/>
                    <a:pt x="452" y="491"/>
                  </a:cubicBezTo>
                  <a:cubicBezTo>
                    <a:pt x="643" y="265"/>
                    <a:pt x="714" y="3"/>
                    <a:pt x="679" y="3"/>
                  </a:cubicBezTo>
                  <a:cubicBezTo>
                    <a:pt x="676" y="2"/>
                    <a:pt x="673" y="1"/>
                    <a:pt x="670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2363975" y="2327500"/>
              <a:ext cx="17275" cy="83075"/>
            </a:xfrm>
            <a:custGeom>
              <a:avLst/>
              <a:gdLst/>
              <a:ahLst/>
              <a:cxnLst/>
              <a:rect l="l" t="t" r="r" b="b"/>
              <a:pathLst>
                <a:path w="691" h="3323" extrusionOk="0">
                  <a:moveTo>
                    <a:pt x="643" y="0"/>
                  </a:moveTo>
                  <a:cubicBezTo>
                    <a:pt x="393" y="512"/>
                    <a:pt x="239" y="1060"/>
                    <a:pt x="167" y="1632"/>
                  </a:cubicBezTo>
                  <a:cubicBezTo>
                    <a:pt x="36" y="2179"/>
                    <a:pt x="0" y="2751"/>
                    <a:pt x="60" y="3322"/>
                  </a:cubicBezTo>
                  <a:cubicBezTo>
                    <a:pt x="120" y="3322"/>
                    <a:pt x="167" y="2572"/>
                    <a:pt x="322" y="1655"/>
                  </a:cubicBezTo>
                  <a:cubicBezTo>
                    <a:pt x="489" y="739"/>
                    <a:pt x="691" y="0"/>
                    <a:pt x="643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4"/>
            <p:cNvSpPr/>
            <p:nvPr/>
          </p:nvSpPr>
          <p:spPr>
            <a:xfrm>
              <a:off x="1658525" y="2020025"/>
              <a:ext cx="116125" cy="24125"/>
            </a:xfrm>
            <a:custGeom>
              <a:avLst/>
              <a:gdLst/>
              <a:ahLst/>
              <a:cxnLst/>
              <a:rect l="l" t="t" r="r" b="b"/>
              <a:pathLst>
                <a:path w="4645" h="965" extrusionOk="0">
                  <a:moveTo>
                    <a:pt x="286" y="0"/>
                  </a:moveTo>
                  <a:lnTo>
                    <a:pt x="1" y="965"/>
                  </a:lnTo>
                  <a:lnTo>
                    <a:pt x="4644" y="965"/>
                  </a:lnTo>
                  <a:lnTo>
                    <a:pt x="4406" y="3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1654650" y="2094425"/>
              <a:ext cx="123850" cy="1825"/>
            </a:xfrm>
            <a:custGeom>
              <a:avLst/>
              <a:gdLst/>
              <a:ahLst/>
              <a:cxnLst/>
              <a:rect l="l" t="t" r="r" b="b"/>
              <a:pathLst>
                <a:path w="4954" h="73" extrusionOk="0">
                  <a:moveTo>
                    <a:pt x="84" y="1"/>
                  </a:moveTo>
                  <a:lnTo>
                    <a:pt x="1" y="72"/>
                  </a:lnTo>
                  <a:lnTo>
                    <a:pt x="4954" y="72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1650200" y="2047700"/>
              <a:ext cx="133075" cy="184600"/>
            </a:xfrm>
            <a:custGeom>
              <a:avLst/>
              <a:gdLst/>
              <a:ahLst/>
              <a:cxnLst/>
              <a:rect l="l" t="t" r="r" b="b"/>
              <a:pathLst>
                <a:path w="5323" h="7384" extrusionOk="0">
                  <a:moveTo>
                    <a:pt x="0" y="1"/>
                  </a:moveTo>
                  <a:lnTo>
                    <a:pt x="988" y="7252"/>
                  </a:lnTo>
                  <a:cubicBezTo>
                    <a:pt x="988" y="7252"/>
                    <a:pt x="1888" y="7384"/>
                    <a:pt x="2876" y="7384"/>
                  </a:cubicBezTo>
                  <a:cubicBezTo>
                    <a:pt x="3370" y="7384"/>
                    <a:pt x="3886" y="7351"/>
                    <a:pt x="4322" y="7252"/>
                  </a:cubicBezTo>
                  <a:lnTo>
                    <a:pt x="5322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1648700" y="2037275"/>
              <a:ext cx="135750" cy="13125"/>
            </a:xfrm>
            <a:custGeom>
              <a:avLst/>
              <a:gdLst/>
              <a:ahLst/>
              <a:cxnLst/>
              <a:rect l="l" t="t" r="r" b="b"/>
              <a:pathLst>
                <a:path w="5430" h="525" extrusionOk="0">
                  <a:moveTo>
                    <a:pt x="441" y="1"/>
                  </a:moveTo>
                  <a:cubicBezTo>
                    <a:pt x="203" y="1"/>
                    <a:pt x="1" y="191"/>
                    <a:pt x="1" y="430"/>
                  </a:cubicBezTo>
                  <a:lnTo>
                    <a:pt x="1" y="525"/>
                  </a:lnTo>
                  <a:lnTo>
                    <a:pt x="5430" y="525"/>
                  </a:lnTo>
                  <a:lnTo>
                    <a:pt x="5430" y="430"/>
                  </a:lnTo>
                  <a:cubicBezTo>
                    <a:pt x="5430" y="191"/>
                    <a:pt x="5239" y="1"/>
                    <a:pt x="500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1654650" y="2096225"/>
              <a:ext cx="123850" cy="70875"/>
            </a:xfrm>
            <a:custGeom>
              <a:avLst/>
              <a:gdLst/>
              <a:ahLst/>
              <a:cxnLst/>
              <a:rect l="l" t="t" r="r" b="b"/>
              <a:pathLst>
                <a:path w="4954" h="2835" extrusionOk="0">
                  <a:moveTo>
                    <a:pt x="1" y="0"/>
                  </a:moveTo>
                  <a:lnTo>
                    <a:pt x="382" y="2834"/>
                  </a:lnTo>
                  <a:lnTo>
                    <a:pt x="4573" y="2834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1685025" y="2105450"/>
              <a:ext cx="56875" cy="52900"/>
            </a:xfrm>
            <a:custGeom>
              <a:avLst/>
              <a:gdLst/>
              <a:ahLst/>
              <a:cxnLst/>
              <a:rect l="l" t="t" r="r" b="b"/>
              <a:pathLst>
                <a:path w="2275" h="2116" extrusionOk="0">
                  <a:moveTo>
                    <a:pt x="1679" y="155"/>
                  </a:moveTo>
                  <a:lnTo>
                    <a:pt x="1679" y="155"/>
                  </a:lnTo>
                  <a:cubicBezTo>
                    <a:pt x="1953" y="798"/>
                    <a:pt x="1358" y="1179"/>
                    <a:pt x="1000" y="1429"/>
                  </a:cubicBezTo>
                  <a:cubicBezTo>
                    <a:pt x="798" y="1560"/>
                    <a:pt x="643" y="1739"/>
                    <a:pt x="548" y="1965"/>
                  </a:cubicBezTo>
                  <a:cubicBezTo>
                    <a:pt x="500" y="1620"/>
                    <a:pt x="643" y="1429"/>
                    <a:pt x="1155" y="1036"/>
                  </a:cubicBezTo>
                  <a:cubicBezTo>
                    <a:pt x="1441" y="822"/>
                    <a:pt x="1631" y="500"/>
                    <a:pt x="1679" y="155"/>
                  </a:cubicBezTo>
                  <a:close/>
                  <a:moveTo>
                    <a:pt x="1388" y="0"/>
                  </a:moveTo>
                  <a:cubicBezTo>
                    <a:pt x="1190" y="0"/>
                    <a:pt x="924" y="78"/>
                    <a:pt x="643" y="381"/>
                  </a:cubicBezTo>
                  <a:cubicBezTo>
                    <a:pt x="203" y="870"/>
                    <a:pt x="0" y="1429"/>
                    <a:pt x="357" y="1870"/>
                  </a:cubicBezTo>
                  <a:cubicBezTo>
                    <a:pt x="500" y="2044"/>
                    <a:pt x="683" y="2115"/>
                    <a:pt x="874" y="2115"/>
                  </a:cubicBezTo>
                  <a:cubicBezTo>
                    <a:pt x="1257" y="2115"/>
                    <a:pt x="1671" y="1827"/>
                    <a:pt x="1846" y="1501"/>
                  </a:cubicBezTo>
                  <a:cubicBezTo>
                    <a:pt x="2120" y="1024"/>
                    <a:pt x="2274" y="429"/>
                    <a:pt x="1727" y="84"/>
                  </a:cubicBezTo>
                  <a:cubicBezTo>
                    <a:pt x="1727" y="84"/>
                    <a:pt x="1594" y="0"/>
                    <a:pt x="138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1661800" y="2025075"/>
              <a:ext cx="25025" cy="8075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96" y="1"/>
                  </a:moveTo>
                  <a:lnTo>
                    <a:pt x="1" y="322"/>
                  </a:lnTo>
                  <a:lnTo>
                    <a:pt x="1001" y="322"/>
                  </a:lnTo>
                  <a:lnTo>
                    <a:pt x="1001" y="132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642750" y="2146525"/>
              <a:ext cx="157775" cy="353650"/>
            </a:xfrm>
            <a:custGeom>
              <a:avLst/>
              <a:gdLst/>
              <a:ahLst/>
              <a:cxnLst/>
              <a:rect l="l" t="t" r="r" b="b"/>
              <a:pathLst>
                <a:path w="6311" h="14146" extrusionOk="0">
                  <a:moveTo>
                    <a:pt x="3811" y="0"/>
                  </a:moveTo>
                  <a:lnTo>
                    <a:pt x="179" y="1096"/>
                  </a:lnTo>
                  <a:lnTo>
                    <a:pt x="239" y="5275"/>
                  </a:lnTo>
                  <a:cubicBezTo>
                    <a:pt x="1" y="13050"/>
                    <a:pt x="917" y="14145"/>
                    <a:pt x="917" y="14145"/>
                  </a:cubicBezTo>
                  <a:lnTo>
                    <a:pt x="6311" y="14097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1665675" y="2104075"/>
              <a:ext cx="116100" cy="70450"/>
            </a:xfrm>
            <a:custGeom>
              <a:avLst/>
              <a:gdLst/>
              <a:ahLst/>
              <a:cxnLst/>
              <a:rect l="l" t="t" r="r" b="b"/>
              <a:pathLst>
                <a:path w="4644" h="2818" extrusionOk="0">
                  <a:moveTo>
                    <a:pt x="3889" y="0"/>
                  </a:moveTo>
                  <a:cubicBezTo>
                    <a:pt x="3812" y="0"/>
                    <a:pt x="3726" y="6"/>
                    <a:pt x="3632" y="20"/>
                  </a:cubicBezTo>
                  <a:cubicBezTo>
                    <a:pt x="2874" y="117"/>
                    <a:pt x="2568" y="532"/>
                    <a:pt x="1866" y="532"/>
                  </a:cubicBezTo>
                  <a:cubicBezTo>
                    <a:pt x="1708" y="532"/>
                    <a:pt x="1530" y="511"/>
                    <a:pt x="1322" y="460"/>
                  </a:cubicBezTo>
                  <a:lnTo>
                    <a:pt x="0" y="2818"/>
                  </a:lnTo>
                  <a:lnTo>
                    <a:pt x="2775" y="1972"/>
                  </a:lnTo>
                  <a:cubicBezTo>
                    <a:pt x="2929" y="1544"/>
                    <a:pt x="3203" y="1163"/>
                    <a:pt x="3572" y="877"/>
                  </a:cubicBezTo>
                  <a:cubicBezTo>
                    <a:pt x="3882" y="627"/>
                    <a:pt x="4251" y="484"/>
                    <a:pt x="4644" y="460"/>
                  </a:cubicBezTo>
                  <a:cubicBezTo>
                    <a:pt x="4644" y="460"/>
                    <a:pt x="4567" y="0"/>
                    <a:pt x="388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1621625" y="2078950"/>
              <a:ext cx="83075" cy="121475"/>
            </a:xfrm>
            <a:custGeom>
              <a:avLst/>
              <a:gdLst/>
              <a:ahLst/>
              <a:cxnLst/>
              <a:rect l="l" t="t" r="r" b="b"/>
              <a:pathLst>
                <a:path w="3323" h="4859" extrusionOk="0">
                  <a:moveTo>
                    <a:pt x="1393" y="1"/>
                  </a:moveTo>
                  <a:cubicBezTo>
                    <a:pt x="1393" y="1"/>
                    <a:pt x="429" y="36"/>
                    <a:pt x="786" y="918"/>
                  </a:cubicBezTo>
                  <a:cubicBezTo>
                    <a:pt x="381" y="1072"/>
                    <a:pt x="179" y="1537"/>
                    <a:pt x="346" y="1941"/>
                  </a:cubicBezTo>
                  <a:cubicBezTo>
                    <a:pt x="369" y="1989"/>
                    <a:pt x="393" y="2049"/>
                    <a:pt x="429" y="2096"/>
                  </a:cubicBezTo>
                  <a:cubicBezTo>
                    <a:pt x="429" y="2096"/>
                    <a:pt x="0" y="2394"/>
                    <a:pt x="298" y="3251"/>
                  </a:cubicBezTo>
                  <a:cubicBezTo>
                    <a:pt x="512" y="3811"/>
                    <a:pt x="786" y="4358"/>
                    <a:pt x="1119" y="4859"/>
                  </a:cubicBezTo>
                  <a:lnTo>
                    <a:pt x="3322" y="1656"/>
                  </a:lnTo>
                  <a:cubicBezTo>
                    <a:pt x="3263" y="1501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1652875" y="2328100"/>
              <a:ext cx="189925" cy="218975"/>
            </a:xfrm>
            <a:custGeom>
              <a:avLst/>
              <a:gdLst/>
              <a:ahLst/>
              <a:cxnLst/>
              <a:rect l="l" t="t" r="r" b="b"/>
              <a:pathLst>
                <a:path w="7597" h="8759" extrusionOk="0">
                  <a:moveTo>
                    <a:pt x="2584" y="0"/>
                  </a:moveTo>
                  <a:lnTo>
                    <a:pt x="477" y="5037"/>
                  </a:lnTo>
                  <a:cubicBezTo>
                    <a:pt x="0" y="6537"/>
                    <a:pt x="822" y="8132"/>
                    <a:pt x="2322" y="8620"/>
                  </a:cubicBezTo>
                  <a:cubicBezTo>
                    <a:pt x="2614" y="8714"/>
                    <a:pt x="2909" y="8758"/>
                    <a:pt x="3200" y="8758"/>
                  </a:cubicBezTo>
                  <a:cubicBezTo>
                    <a:pt x="4390" y="8758"/>
                    <a:pt x="5494" y="8012"/>
                    <a:pt x="5906" y="6834"/>
                  </a:cubicBezTo>
                  <a:lnTo>
                    <a:pt x="7597" y="1846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1669550" y="2330175"/>
              <a:ext cx="45850" cy="113425"/>
            </a:xfrm>
            <a:custGeom>
              <a:avLst/>
              <a:gdLst/>
              <a:ahLst/>
              <a:cxnLst/>
              <a:rect l="l" t="t" r="r" b="b"/>
              <a:pathLst>
                <a:path w="1834" h="4537" extrusionOk="0">
                  <a:moveTo>
                    <a:pt x="1834" y="1"/>
                  </a:moveTo>
                  <a:lnTo>
                    <a:pt x="1834" y="1"/>
                  </a:lnTo>
                  <a:cubicBezTo>
                    <a:pt x="1679" y="191"/>
                    <a:pt x="1560" y="405"/>
                    <a:pt x="1465" y="632"/>
                  </a:cubicBezTo>
                  <a:cubicBezTo>
                    <a:pt x="1274" y="1025"/>
                    <a:pt x="1012" y="1584"/>
                    <a:pt x="750" y="2215"/>
                  </a:cubicBezTo>
                  <a:cubicBezTo>
                    <a:pt x="488" y="2834"/>
                    <a:pt x="298" y="3418"/>
                    <a:pt x="167" y="3834"/>
                  </a:cubicBezTo>
                  <a:cubicBezTo>
                    <a:pt x="84" y="4061"/>
                    <a:pt x="24" y="4299"/>
                    <a:pt x="0" y="4537"/>
                  </a:cubicBezTo>
                  <a:cubicBezTo>
                    <a:pt x="107" y="4323"/>
                    <a:pt x="203" y="4096"/>
                    <a:pt x="262" y="3870"/>
                  </a:cubicBezTo>
                  <a:cubicBezTo>
                    <a:pt x="441" y="3453"/>
                    <a:pt x="655" y="2894"/>
                    <a:pt x="905" y="2263"/>
                  </a:cubicBezTo>
                  <a:cubicBezTo>
                    <a:pt x="1167" y="1632"/>
                    <a:pt x="1405" y="1084"/>
                    <a:pt x="1572" y="667"/>
                  </a:cubicBezTo>
                  <a:cubicBezTo>
                    <a:pt x="1679" y="453"/>
                    <a:pt x="1774" y="227"/>
                    <a:pt x="1834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1672825" y="2349350"/>
              <a:ext cx="33950" cy="22850"/>
            </a:xfrm>
            <a:custGeom>
              <a:avLst/>
              <a:gdLst/>
              <a:ahLst/>
              <a:cxnLst/>
              <a:rect l="l" t="t" r="r" b="b"/>
              <a:pathLst>
                <a:path w="1358" h="914" extrusionOk="0">
                  <a:moveTo>
                    <a:pt x="1172" y="0"/>
                  </a:moveTo>
                  <a:cubicBezTo>
                    <a:pt x="943" y="0"/>
                    <a:pt x="714" y="84"/>
                    <a:pt x="536" y="234"/>
                  </a:cubicBezTo>
                  <a:cubicBezTo>
                    <a:pt x="131" y="496"/>
                    <a:pt x="0" y="889"/>
                    <a:pt x="48" y="912"/>
                  </a:cubicBezTo>
                  <a:cubicBezTo>
                    <a:pt x="49" y="913"/>
                    <a:pt x="50" y="914"/>
                    <a:pt x="52" y="914"/>
                  </a:cubicBezTo>
                  <a:cubicBezTo>
                    <a:pt x="97" y="914"/>
                    <a:pt x="287" y="606"/>
                    <a:pt x="631" y="365"/>
                  </a:cubicBezTo>
                  <a:cubicBezTo>
                    <a:pt x="1000" y="115"/>
                    <a:pt x="1357" y="67"/>
                    <a:pt x="1357" y="19"/>
                  </a:cubicBezTo>
                  <a:cubicBezTo>
                    <a:pt x="1296" y="7"/>
                    <a:pt x="1234" y="0"/>
                    <a:pt x="1172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4"/>
            <p:cNvSpPr/>
            <p:nvPr/>
          </p:nvSpPr>
          <p:spPr>
            <a:xfrm>
              <a:off x="1737100" y="1676825"/>
              <a:ext cx="337275" cy="463025"/>
            </a:xfrm>
            <a:custGeom>
              <a:avLst/>
              <a:gdLst/>
              <a:ahLst/>
              <a:cxnLst/>
              <a:rect l="l" t="t" r="r" b="b"/>
              <a:pathLst>
                <a:path w="13491" h="18521" extrusionOk="0">
                  <a:moveTo>
                    <a:pt x="7740" y="0"/>
                  </a:moveTo>
                  <a:lnTo>
                    <a:pt x="7740" y="0"/>
                  </a:lnTo>
                  <a:cubicBezTo>
                    <a:pt x="7942" y="608"/>
                    <a:pt x="7228" y="1132"/>
                    <a:pt x="6609" y="1263"/>
                  </a:cubicBezTo>
                  <a:cubicBezTo>
                    <a:pt x="5978" y="1405"/>
                    <a:pt x="5216" y="1501"/>
                    <a:pt x="4930" y="2072"/>
                  </a:cubicBezTo>
                  <a:cubicBezTo>
                    <a:pt x="4692" y="2572"/>
                    <a:pt x="4930" y="3203"/>
                    <a:pt x="4716" y="3715"/>
                  </a:cubicBezTo>
                  <a:cubicBezTo>
                    <a:pt x="4287" y="4680"/>
                    <a:pt x="2549" y="4477"/>
                    <a:pt x="2204" y="5477"/>
                  </a:cubicBezTo>
                  <a:cubicBezTo>
                    <a:pt x="1977" y="6156"/>
                    <a:pt x="2620" y="6870"/>
                    <a:pt x="2525" y="7585"/>
                  </a:cubicBezTo>
                  <a:cubicBezTo>
                    <a:pt x="2465" y="8216"/>
                    <a:pt x="1882" y="8632"/>
                    <a:pt x="1394" y="9013"/>
                  </a:cubicBezTo>
                  <a:cubicBezTo>
                    <a:pt x="906" y="9383"/>
                    <a:pt x="370" y="9906"/>
                    <a:pt x="453" y="10526"/>
                  </a:cubicBezTo>
                  <a:cubicBezTo>
                    <a:pt x="537" y="11240"/>
                    <a:pt x="1418" y="11740"/>
                    <a:pt x="1334" y="12454"/>
                  </a:cubicBezTo>
                  <a:cubicBezTo>
                    <a:pt x="1251" y="13169"/>
                    <a:pt x="299" y="13490"/>
                    <a:pt x="168" y="14181"/>
                  </a:cubicBezTo>
                  <a:cubicBezTo>
                    <a:pt x="1" y="15014"/>
                    <a:pt x="1037" y="15538"/>
                    <a:pt x="1370" y="16324"/>
                  </a:cubicBezTo>
                  <a:cubicBezTo>
                    <a:pt x="1632" y="16907"/>
                    <a:pt x="1465" y="17669"/>
                    <a:pt x="1894" y="18146"/>
                  </a:cubicBezTo>
                  <a:cubicBezTo>
                    <a:pt x="2144" y="18430"/>
                    <a:pt x="2523" y="18520"/>
                    <a:pt x="2923" y="18520"/>
                  </a:cubicBezTo>
                  <a:cubicBezTo>
                    <a:pt x="3210" y="18520"/>
                    <a:pt x="3507" y="18474"/>
                    <a:pt x="3775" y="18419"/>
                  </a:cubicBezTo>
                  <a:lnTo>
                    <a:pt x="10205" y="17050"/>
                  </a:lnTo>
                  <a:cubicBezTo>
                    <a:pt x="9776" y="16038"/>
                    <a:pt x="10181" y="14848"/>
                    <a:pt x="10800" y="13931"/>
                  </a:cubicBezTo>
                  <a:cubicBezTo>
                    <a:pt x="11419" y="13014"/>
                    <a:pt x="12252" y="12240"/>
                    <a:pt x="12776" y="11276"/>
                  </a:cubicBezTo>
                  <a:cubicBezTo>
                    <a:pt x="13312" y="10299"/>
                    <a:pt x="13491" y="9002"/>
                    <a:pt x="12776" y="8144"/>
                  </a:cubicBezTo>
                  <a:lnTo>
                    <a:pt x="774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4"/>
            <p:cNvSpPr/>
            <p:nvPr/>
          </p:nvSpPr>
          <p:spPr>
            <a:xfrm>
              <a:off x="2177650" y="1764575"/>
              <a:ext cx="36625" cy="81975"/>
            </a:xfrm>
            <a:custGeom>
              <a:avLst/>
              <a:gdLst/>
              <a:ahLst/>
              <a:cxnLst/>
              <a:rect l="l" t="t" r="r" b="b"/>
              <a:pathLst>
                <a:path w="1465" h="3279" extrusionOk="0">
                  <a:moveTo>
                    <a:pt x="798" y="1"/>
                  </a:moveTo>
                  <a:cubicBezTo>
                    <a:pt x="766" y="1"/>
                    <a:pt x="734" y="5"/>
                    <a:pt x="703" y="15"/>
                  </a:cubicBezTo>
                  <a:cubicBezTo>
                    <a:pt x="595" y="62"/>
                    <a:pt x="500" y="146"/>
                    <a:pt x="441" y="253"/>
                  </a:cubicBezTo>
                  <a:cubicBezTo>
                    <a:pt x="0" y="1122"/>
                    <a:pt x="0" y="2158"/>
                    <a:pt x="441" y="3027"/>
                  </a:cubicBezTo>
                  <a:cubicBezTo>
                    <a:pt x="500" y="3134"/>
                    <a:pt x="595" y="3217"/>
                    <a:pt x="703" y="3265"/>
                  </a:cubicBezTo>
                  <a:cubicBezTo>
                    <a:pt x="734" y="3274"/>
                    <a:pt x="766" y="3279"/>
                    <a:pt x="798" y="3279"/>
                  </a:cubicBezTo>
                  <a:cubicBezTo>
                    <a:pt x="888" y="3279"/>
                    <a:pt x="978" y="3243"/>
                    <a:pt x="1048" y="3182"/>
                  </a:cubicBezTo>
                  <a:cubicBezTo>
                    <a:pt x="1179" y="3039"/>
                    <a:pt x="1274" y="2872"/>
                    <a:pt x="1334" y="2694"/>
                  </a:cubicBezTo>
                  <a:cubicBezTo>
                    <a:pt x="1405" y="2444"/>
                    <a:pt x="1441" y="2182"/>
                    <a:pt x="1453" y="1920"/>
                  </a:cubicBezTo>
                  <a:cubicBezTo>
                    <a:pt x="1465" y="1824"/>
                    <a:pt x="1453" y="1729"/>
                    <a:pt x="1429" y="1646"/>
                  </a:cubicBezTo>
                  <a:cubicBezTo>
                    <a:pt x="1381" y="1979"/>
                    <a:pt x="1310" y="2325"/>
                    <a:pt x="1215" y="2658"/>
                  </a:cubicBezTo>
                  <a:cubicBezTo>
                    <a:pt x="1167" y="2813"/>
                    <a:pt x="1072" y="2956"/>
                    <a:pt x="965" y="3075"/>
                  </a:cubicBezTo>
                  <a:cubicBezTo>
                    <a:pt x="922" y="3113"/>
                    <a:pt x="876" y="3131"/>
                    <a:pt x="829" y="3131"/>
                  </a:cubicBezTo>
                  <a:cubicBezTo>
                    <a:pt x="731" y="3131"/>
                    <a:pt x="632" y="3056"/>
                    <a:pt x="560" y="2944"/>
                  </a:cubicBezTo>
                  <a:cubicBezTo>
                    <a:pt x="179" y="2110"/>
                    <a:pt x="179" y="1158"/>
                    <a:pt x="560" y="336"/>
                  </a:cubicBezTo>
                  <a:cubicBezTo>
                    <a:pt x="631" y="218"/>
                    <a:pt x="728" y="147"/>
                    <a:pt x="823" y="147"/>
                  </a:cubicBezTo>
                  <a:cubicBezTo>
                    <a:pt x="872" y="147"/>
                    <a:pt x="920" y="165"/>
                    <a:pt x="965" y="205"/>
                  </a:cubicBezTo>
                  <a:cubicBezTo>
                    <a:pt x="1084" y="324"/>
                    <a:pt x="1167" y="467"/>
                    <a:pt x="1215" y="622"/>
                  </a:cubicBezTo>
                  <a:cubicBezTo>
                    <a:pt x="1310" y="955"/>
                    <a:pt x="1381" y="1301"/>
                    <a:pt x="1429" y="1646"/>
                  </a:cubicBezTo>
                  <a:cubicBezTo>
                    <a:pt x="1453" y="1551"/>
                    <a:pt x="1465" y="1455"/>
                    <a:pt x="1453" y="1360"/>
                  </a:cubicBezTo>
                  <a:cubicBezTo>
                    <a:pt x="1441" y="1098"/>
                    <a:pt x="1405" y="836"/>
                    <a:pt x="1334" y="586"/>
                  </a:cubicBezTo>
                  <a:cubicBezTo>
                    <a:pt x="1274" y="396"/>
                    <a:pt x="1179" y="229"/>
                    <a:pt x="1048" y="98"/>
                  </a:cubicBezTo>
                  <a:cubicBezTo>
                    <a:pt x="978" y="36"/>
                    <a:pt x="888" y="1"/>
                    <a:pt x="79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1896650" y="1631250"/>
              <a:ext cx="139925" cy="322425"/>
            </a:xfrm>
            <a:custGeom>
              <a:avLst/>
              <a:gdLst/>
              <a:ahLst/>
              <a:cxnLst/>
              <a:rect l="l" t="t" r="r" b="b"/>
              <a:pathLst>
                <a:path w="5597" h="12897" extrusionOk="0">
                  <a:moveTo>
                    <a:pt x="4057" y="0"/>
                  </a:moveTo>
                  <a:cubicBezTo>
                    <a:pt x="3536" y="0"/>
                    <a:pt x="3012" y="143"/>
                    <a:pt x="2549" y="430"/>
                  </a:cubicBezTo>
                  <a:cubicBezTo>
                    <a:pt x="1632" y="978"/>
                    <a:pt x="1548" y="2073"/>
                    <a:pt x="751" y="2788"/>
                  </a:cubicBezTo>
                  <a:cubicBezTo>
                    <a:pt x="1" y="3478"/>
                    <a:pt x="239" y="4979"/>
                    <a:pt x="382" y="6050"/>
                  </a:cubicBezTo>
                  <a:cubicBezTo>
                    <a:pt x="679" y="8312"/>
                    <a:pt x="1001" y="10932"/>
                    <a:pt x="2168" y="12896"/>
                  </a:cubicBezTo>
                  <a:lnTo>
                    <a:pt x="5597" y="454"/>
                  </a:lnTo>
                  <a:cubicBezTo>
                    <a:pt x="5131" y="152"/>
                    <a:pt x="4595" y="0"/>
                    <a:pt x="405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1966300" y="1658725"/>
              <a:ext cx="228625" cy="469350"/>
            </a:xfrm>
            <a:custGeom>
              <a:avLst/>
              <a:gdLst/>
              <a:ahLst/>
              <a:cxnLst/>
              <a:rect l="l" t="t" r="r" b="b"/>
              <a:pathLst>
                <a:path w="9145" h="18774" extrusionOk="0">
                  <a:moveTo>
                    <a:pt x="5013" y="1"/>
                  </a:moveTo>
                  <a:cubicBezTo>
                    <a:pt x="3258" y="1"/>
                    <a:pt x="1510" y="517"/>
                    <a:pt x="1" y="1534"/>
                  </a:cubicBezTo>
                  <a:lnTo>
                    <a:pt x="132" y="10595"/>
                  </a:lnTo>
                  <a:lnTo>
                    <a:pt x="132" y="15476"/>
                  </a:lnTo>
                  <a:cubicBezTo>
                    <a:pt x="132" y="17096"/>
                    <a:pt x="977" y="18631"/>
                    <a:pt x="2608" y="18762"/>
                  </a:cubicBezTo>
                  <a:cubicBezTo>
                    <a:pt x="2696" y="18770"/>
                    <a:pt x="2783" y="18773"/>
                    <a:pt x="2870" y="18773"/>
                  </a:cubicBezTo>
                  <a:cubicBezTo>
                    <a:pt x="4497" y="18773"/>
                    <a:pt x="5877" y="17520"/>
                    <a:pt x="6001" y="15869"/>
                  </a:cubicBezTo>
                  <a:cubicBezTo>
                    <a:pt x="6013" y="15833"/>
                    <a:pt x="6013" y="15786"/>
                    <a:pt x="6013" y="15750"/>
                  </a:cubicBezTo>
                  <a:cubicBezTo>
                    <a:pt x="6085" y="14036"/>
                    <a:pt x="6144" y="12297"/>
                    <a:pt x="6144" y="12297"/>
                  </a:cubicBezTo>
                  <a:cubicBezTo>
                    <a:pt x="6144" y="12297"/>
                    <a:pt x="8752" y="12071"/>
                    <a:pt x="8942" y="9499"/>
                  </a:cubicBezTo>
                  <a:cubicBezTo>
                    <a:pt x="9145" y="6928"/>
                    <a:pt x="9073" y="974"/>
                    <a:pt x="9073" y="974"/>
                  </a:cubicBezTo>
                  <a:cubicBezTo>
                    <a:pt x="7791" y="323"/>
                    <a:pt x="6399" y="1"/>
                    <a:pt x="501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1931475" y="1604600"/>
              <a:ext cx="317025" cy="370025"/>
            </a:xfrm>
            <a:custGeom>
              <a:avLst/>
              <a:gdLst/>
              <a:ahLst/>
              <a:cxnLst/>
              <a:rect l="l" t="t" r="r" b="b"/>
              <a:pathLst>
                <a:path w="12681" h="14801" extrusionOk="0">
                  <a:moveTo>
                    <a:pt x="7615" y="0"/>
                  </a:moveTo>
                  <a:cubicBezTo>
                    <a:pt x="7030" y="0"/>
                    <a:pt x="6424" y="200"/>
                    <a:pt x="5894" y="472"/>
                  </a:cubicBezTo>
                  <a:cubicBezTo>
                    <a:pt x="5049" y="901"/>
                    <a:pt x="4299" y="1485"/>
                    <a:pt x="3406" y="1770"/>
                  </a:cubicBezTo>
                  <a:cubicBezTo>
                    <a:pt x="2691" y="2008"/>
                    <a:pt x="1894" y="2032"/>
                    <a:pt x="1263" y="2449"/>
                  </a:cubicBezTo>
                  <a:cubicBezTo>
                    <a:pt x="703" y="2854"/>
                    <a:pt x="322" y="3449"/>
                    <a:pt x="179" y="4140"/>
                  </a:cubicBezTo>
                  <a:cubicBezTo>
                    <a:pt x="48" y="4806"/>
                    <a:pt x="1" y="5497"/>
                    <a:pt x="48" y="6176"/>
                  </a:cubicBezTo>
                  <a:cubicBezTo>
                    <a:pt x="84" y="8081"/>
                    <a:pt x="120" y="9974"/>
                    <a:pt x="144" y="11879"/>
                  </a:cubicBezTo>
                  <a:cubicBezTo>
                    <a:pt x="120" y="12629"/>
                    <a:pt x="346" y="13355"/>
                    <a:pt x="763" y="13974"/>
                  </a:cubicBezTo>
                  <a:cubicBezTo>
                    <a:pt x="1224" y="14623"/>
                    <a:pt x="1275" y="14801"/>
                    <a:pt x="1680" y="14801"/>
                  </a:cubicBezTo>
                  <a:cubicBezTo>
                    <a:pt x="1839" y="14801"/>
                    <a:pt x="2054" y="14773"/>
                    <a:pt x="2370" y="14736"/>
                  </a:cubicBezTo>
                  <a:cubicBezTo>
                    <a:pt x="3501" y="14605"/>
                    <a:pt x="5156" y="14260"/>
                    <a:pt x="5906" y="13426"/>
                  </a:cubicBezTo>
                  <a:cubicBezTo>
                    <a:pt x="6394" y="12903"/>
                    <a:pt x="7478" y="12653"/>
                    <a:pt x="7549" y="12010"/>
                  </a:cubicBezTo>
                  <a:cubicBezTo>
                    <a:pt x="7597" y="11510"/>
                    <a:pt x="7275" y="11045"/>
                    <a:pt x="6775" y="10938"/>
                  </a:cubicBezTo>
                  <a:cubicBezTo>
                    <a:pt x="6240" y="10807"/>
                    <a:pt x="5787" y="10462"/>
                    <a:pt x="5513" y="9974"/>
                  </a:cubicBezTo>
                  <a:cubicBezTo>
                    <a:pt x="5204" y="9319"/>
                    <a:pt x="5418" y="8521"/>
                    <a:pt x="6025" y="8104"/>
                  </a:cubicBezTo>
                  <a:cubicBezTo>
                    <a:pt x="6233" y="7980"/>
                    <a:pt x="6463" y="7920"/>
                    <a:pt x="6691" y="7920"/>
                  </a:cubicBezTo>
                  <a:cubicBezTo>
                    <a:pt x="7114" y="7920"/>
                    <a:pt x="7528" y="8126"/>
                    <a:pt x="7775" y="8497"/>
                  </a:cubicBezTo>
                  <a:lnTo>
                    <a:pt x="7775" y="8521"/>
                  </a:lnTo>
                  <a:cubicBezTo>
                    <a:pt x="8216" y="8509"/>
                    <a:pt x="8252" y="8069"/>
                    <a:pt x="8347" y="7783"/>
                  </a:cubicBezTo>
                  <a:cubicBezTo>
                    <a:pt x="8645" y="6902"/>
                    <a:pt x="8371" y="6271"/>
                    <a:pt x="8406" y="5985"/>
                  </a:cubicBezTo>
                  <a:lnTo>
                    <a:pt x="8406" y="5985"/>
                  </a:lnTo>
                  <a:cubicBezTo>
                    <a:pt x="8807" y="6182"/>
                    <a:pt x="9251" y="6276"/>
                    <a:pt x="9696" y="6276"/>
                  </a:cubicBezTo>
                  <a:cubicBezTo>
                    <a:pt x="10896" y="6276"/>
                    <a:pt x="12109" y="5593"/>
                    <a:pt x="12526" y="4378"/>
                  </a:cubicBezTo>
                  <a:cubicBezTo>
                    <a:pt x="12669" y="3949"/>
                    <a:pt x="12681" y="3497"/>
                    <a:pt x="12538" y="3068"/>
                  </a:cubicBezTo>
                  <a:cubicBezTo>
                    <a:pt x="12145" y="1830"/>
                    <a:pt x="11002" y="1937"/>
                    <a:pt x="10169" y="1461"/>
                  </a:cubicBezTo>
                  <a:cubicBezTo>
                    <a:pt x="9585" y="1127"/>
                    <a:pt x="9192" y="544"/>
                    <a:pt x="8585" y="222"/>
                  </a:cubicBezTo>
                  <a:cubicBezTo>
                    <a:pt x="8281" y="66"/>
                    <a:pt x="7952" y="0"/>
                    <a:pt x="761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2089225" y="1825800"/>
              <a:ext cx="25575" cy="37675"/>
            </a:xfrm>
            <a:custGeom>
              <a:avLst/>
              <a:gdLst/>
              <a:ahLst/>
              <a:cxnLst/>
              <a:rect l="l" t="t" r="r" b="b"/>
              <a:pathLst>
                <a:path w="1023" h="1507" extrusionOk="0">
                  <a:moveTo>
                    <a:pt x="766" y="1"/>
                  </a:moveTo>
                  <a:cubicBezTo>
                    <a:pt x="720" y="1"/>
                    <a:pt x="667" y="6"/>
                    <a:pt x="608" y="18"/>
                  </a:cubicBezTo>
                  <a:cubicBezTo>
                    <a:pt x="453" y="54"/>
                    <a:pt x="322" y="137"/>
                    <a:pt x="203" y="245"/>
                  </a:cubicBezTo>
                  <a:cubicBezTo>
                    <a:pt x="72" y="399"/>
                    <a:pt x="1" y="590"/>
                    <a:pt x="13" y="792"/>
                  </a:cubicBezTo>
                  <a:cubicBezTo>
                    <a:pt x="13" y="1173"/>
                    <a:pt x="311" y="1483"/>
                    <a:pt x="680" y="1507"/>
                  </a:cubicBezTo>
                  <a:cubicBezTo>
                    <a:pt x="799" y="1507"/>
                    <a:pt x="894" y="1447"/>
                    <a:pt x="965" y="1364"/>
                  </a:cubicBezTo>
                  <a:cubicBezTo>
                    <a:pt x="1001" y="1304"/>
                    <a:pt x="1001" y="1257"/>
                    <a:pt x="1001" y="1257"/>
                  </a:cubicBezTo>
                  <a:cubicBezTo>
                    <a:pt x="1000" y="1255"/>
                    <a:pt x="999" y="1254"/>
                    <a:pt x="997" y="1254"/>
                  </a:cubicBezTo>
                  <a:cubicBezTo>
                    <a:pt x="976" y="1254"/>
                    <a:pt x="886" y="1376"/>
                    <a:pt x="703" y="1376"/>
                  </a:cubicBezTo>
                  <a:cubicBezTo>
                    <a:pt x="695" y="1376"/>
                    <a:pt x="688" y="1376"/>
                    <a:pt x="680" y="1376"/>
                  </a:cubicBezTo>
                  <a:cubicBezTo>
                    <a:pt x="406" y="1316"/>
                    <a:pt x="203" y="1078"/>
                    <a:pt x="203" y="780"/>
                  </a:cubicBezTo>
                  <a:cubicBezTo>
                    <a:pt x="191" y="495"/>
                    <a:pt x="370" y="233"/>
                    <a:pt x="644" y="137"/>
                  </a:cubicBezTo>
                  <a:cubicBezTo>
                    <a:pt x="858" y="78"/>
                    <a:pt x="1001" y="90"/>
                    <a:pt x="1013" y="78"/>
                  </a:cubicBezTo>
                  <a:cubicBezTo>
                    <a:pt x="1022" y="69"/>
                    <a:pt x="936" y="1"/>
                    <a:pt x="766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2126150" y="1802425"/>
              <a:ext cx="87225" cy="14325"/>
            </a:xfrm>
            <a:custGeom>
              <a:avLst/>
              <a:gdLst/>
              <a:ahLst/>
              <a:cxnLst/>
              <a:rect l="l" t="t" r="r" b="b"/>
              <a:pathLst>
                <a:path w="3489" h="573" extrusionOk="0">
                  <a:moveTo>
                    <a:pt x="3489" y="1"/>
                  </a:moveTo>
                  <a:cubicBezTo>
                    <a:pt x="2905" y="13"/>
                    <a:pt x="2310" y="84"/>
                    <a:pt x="1739" y="203"/>
                  </a:cubicBezTo>
                  <a:cubicBezTo>
                    <a:pt x="1143" y="275"/>
                    <a:pt x="560" y="394"/>
                    <a:pt x="0" y="572"/>
                  </a:cubicBezTo>
                  <a:cubicBezTo>
                    <a:pt x="596" y="560"/>
                    <a:pt x="1179" y="489"/>
                    <a:pt x="1762" y="370"/>
                  </a:cubicBezTo>
                  <a:cubicBezTo>
                    <a:pt x="2346" y="299"/>
                    <a:pt x="2929" y="179"/>
                    <a:pt x="34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1940100" y="1874475"/>
              <a:ext cx="194700" cy="152100"/>
            </a:xfrm>
            <a:custGeom>
              <a:avLst/>
              <a:gdLst/>
              <a:ahLst/>
              <a:cxnLst/>
              <a:rect l="l" t="t" r="r" b="b"/>
              <a:pathLst>
                <a:path w="7788" h="6084" extrusionOk="0">
                  <a:moveTo>
                    <a:pt x="5537" y="0"/>
                  </a:moveTo>
                  <a:lnTo>
                    <a:pt x="1" y="2358"/>
                  </a:lnTo>
                  <a:lnTo>
                    <a:pt x="644" y="5691"/>
                  </a:lnTo>
                  <a:cubicBezTo>
                    <a:pt x="774" y="5942"/>
                    <a:pt x="1033" y="6084"/>
                    <a:pt x="1305" y="6084"/>
                  </a:cubicBezTo>
                  <a:cubicBezTo>
                    <a:pt x="1382" y="6084"/>
                    <a:pt x="1460" y="6072"/>
                    <a:pt x="1537" y="6049"/>
                  </a:cubicBezTo>
                  <a:cubicBezTo>
                    <a:pt x="1870" y="5929"/>
                    <a:pt x="2168" y="5727"/>
                    <a:pt x="2406" y="5465"/>
                  </a:cubicBezTo>
                  <a:cubicBezTo>
                    <a:pt x="2632" y="5191"/>
                    <a:pt x="2930" y="4989"/>
                    <a:pt x="3263" y="4858"/>
                  </a:cubicBezTo>
                  <a:cubicBezTo>
                    <a:pt x="3401" y="4817"/>
                    <a:pt x="3545" y="4803"/>
                    <a:pt x="3693" y="4803"/>
                  </a:cubicBezTo>
                  <a:cubicBezTo>
                    <a:pt x="4019" y="4803"/>
                    <a:pt x="4361" y="4871"/>
                    <a:pt x="4680" y="4871"/>
                  </a:cubicBezTo>
                  <a:cubicBezTo>
                    <a:pt x="4930" y="4871"/>
                    <a:pt x="5166" y="4829"/>
                    <a:pt x="5371" y="4679"/>
                  </a:cubicBezTo>
                  <a:cubicBezTo>
                    <a:pt x="5895" y="4298"/>
                    <a:pt x="5823" y="3417"/>
                    <a:pt x="6335" y="3024"/>
                  </a:cubicBezTo>
                  <a:cubicBezTo>
                    <a:pt x="6609" y="2798"/>
                    <a:pt x="6978" y="2774"/>
                    <a:pt x="7264" y="2572"/>
                  </a:cubicBezTo>
                  <a:cubicBezTo>
                    <a:pt x="7788" y="2191"/>
                    <a:pt x="7704" y="1322"/>
                    <a:pt x="7264" y="846"/>
                  </a:cubicBezTo>
                  <a:cubicBezTo>
                    <a:pt x="6823" y="369"/>
                    <a:pt x="6168" y="167"/>
                    <a:pt x="5537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1796350" y="1766425"/>
              <a:ext cx="324475" cy="354525"/>
            </a:xfrm>
            <a:custGeom>
              <a:avLst/>
              <a:gdLst/>
              <a:ahLst/>
              <a:cxnLst/>
              <a:rect l="l" t="t" r="r" b="b"/>
              <a:pathLst>
                <a:path w="12979" h="14181" extrusionOk="0">
                  <a:moveTo>
                    <a:pt x="12978" y="0"/>
                  </a:moveTo>
                  <a:lnTo>
                    <a:pt x="12978" y="0"/>
                  </a:lnTo>
                  <a:cubicBezTo>
                    <a:pt x="12716" y="119"/>
                    <a:pt x="12454" y="203"/>
                    <a:pt x="12168" y="274"/>
                  </a:cubicBezTo>
                  <a:cubicBezTo>
                    <a:pt x="11847" y="334"/>
                    <a:pt x="11514" y="381"/>
                    <a:pt x="11168" y="405"/>
                  </a:cubicBezTo>
                  <a:cubicBezTo>
                    <a:pt x="10728" y="429"/>
                    <a:pt x="10275" y="476"/>
                    <a:pt x="9835" y="560"/>
                  </a:cubicBezTo>
                  <a:cubicBezTo>
                    <a:pt x="9287" y="655"/>
                    <a:pt x="8775" y="929"/>
                    <a:pt x="8382" y="1334"/>
                  </a:cubicBezTo>
                  <a:cubicBezTo>
                    <a:pt x="7977" y="1798"/>
                    <a:pt x="7835" y="2441"/>
                    <a:pt x="7549" y="3013"/>
                  </a:cubicBezTo>
                  <a:cubicBezTo>
                    <a:pt x="7418" y="3310"/>
                    <a:pt x="7215" y="3572"/>
                    <a:pt x="6953" y="3763"/>
                  </a:cubicBezTo>
                  <a:cubicBezTo>
                    <a:pt x="6668" y="3965"/>
                    <a:pt x="6358" y="4120"/>
                    <a:pt x="6025" y="4215"/>
                  </a:cubicBezTo>
                  <a:cubicBezTo>
                    <a:pt x="5370" y="4441"/>
                    <a:pt x="4596" y="4572"/>
                    <a:pt x="3977" y="5084"/>
                  </a:cubicBezTo>
                  <a:cubicBezTo>
                    <a:pt x="3667" y="5346"/>
                    <a:pt x="3465" y="5703"/>
                    <a:pt x="3405" y="6096"/>
                  </a:cubicBezTo>
                  <a:cubicBezTo>
                    <a:pt x="3382" y="6465"/>
                    <a:pt x="3382" y="6834"/>
                    <a:pt x="3405" y="7204"/>
                  </a:cubicBezTo>
                  <a:cubicBezTo>
                    <a:pt x="3441" y="7537"/>
                    <a:pt x="3382" y="7870"/>
                    <a:pt x="3227" y="8180"/>
                  </a:cubicBezTo>
                  <a:cubicBezTo>
                    <a:pt x="3060" y="8454"/>
                    <a:pt x="2822" y="8692"/>
                    <a:pt x="2548" y="8847"/>
                  </a:cubicBezTo>
                  <a:cubicBezTo>
                    <a:pt x="1989" y="9180"/>
                    <a:pt x="1381" y="9370"/>
                    <a:pt x="881" y="9692"/>
                  </a:cubicBezTo>
                  <a:cubicBezTo>
                    <a:pt x="619" y="9847"/>
                    <a:pt x="405" y="10049"/>
                    <a:pt x="238" y="10287"/>
                  </a:cubicBezTo>
                  <a:cubicBezTo>
                    <a:pt x="95" y="10525"/>
                    <a:pt x="12" y="10787"/>
                    <a:pt x="0" y="11061"/>
                  </a:cubicBezTo>
                  <a:cubicBezTo>
                    <a:pt x="0" y="11514"/>
                    <a:pt x="72" y="11954"/>
                    <a:pt x="203" y="12395"/>
                  </a:cubicBezTo>
                  <a:cubicBezTo>
                    <a:pt x="298" y="12716"/>
                    <a:pt x="334" y="13049"/>
                    <a:pt x="322" y="13383"/>
                  </a:cubicBezTo>
                  <a:cubicBezTo>
                    <a:pt x="310" y="13669"/>
                    <a:pt x="226" y="13942"/>
                    <a:pt x="60" y="14181"/>
                  </a:cubicBezTo>
                  <a:cubicBezTo>
                    <a:pt x="119" y="14133"/>
                    <a:pt x="167" y="14073"/>
                    <a:pt x="203" y="14002"/>
                  </a:cubicBezTo>
                  <a:cubicBezTo>
                    <a:pt x="310" y="13823"/>
                    <a:pt x="381" y="13609"/>
                    <a:pt x="393" y="13395"/>
                  </a:cubicBezTo>
                  <a:cubicBezTo>
                    <a:pt x="405" y="13049"/>
                    <a:pt x="381" y="12704"/>
                    <a:pt x="298" y="12371"/>
                  </a:cubicBezTo>
                  <a:cubicBezTo>
                    <a:pt x="179" y="11942"/>
                    <a:pt x="119" y="11502"/>
                    <a:pt x="119" y="11061"/>
                  </a:cubicBezTo>
                  <a:cubicBezTo>
                    <a:pt x="131" y="10811"/>
                    <a:pt x="203" y="10573"/>
                    <a:pt x="346" y="10359"/>
                  </a:cubicBezTo>
                  <a:cubicBezTo>
                    <a:pt x="500" y="10132"/>
                    <a:pt x="703" y="9954"/>
                    <a:pt x="941" y="9811"/>
                  </a:cubicBezTo>
                  <a:cubicBezTo>
                    <a:pt x="1429" y="9501"/>
                    <a:pt x="2036" y="9323"/>
                    <a:pt x="2608" y="8978"/>
                  </a:cubicBezTo>
                  <a:cubicBezTo>
                    <a:pt x="3274" y="8644"/>
                    <a:pt x="3655" y="7930"/>
                    <a:pt x="3572" y="7192"/>
                  </a:cubicBezTo>
                  <a:cubicBezTo>
                    <a:pt x="3548" y="6834"/>
                    <a:pt x="3548" y="6477"/>
                    <a:pt x="3572" y="6120"/>
                  </a:cubicBezTo>
                  <a:cubicBezTo>
                    <a:pt x="3620" y="5763"/>
                    <a:pt x="3810" y="5441"/>
                    <a:pt x="4084" y="5215"/>
                  </a:cubicBezTo>
                  <a:cubicBezTo>
                    <a:pt x="4656" y="4739"/>
                    <a:pt x="5406" y="4596"/>
                    <a:pt x="6084" y="4370"/>
                  </a:cubicBezTo>
                  <a:cubicBezTo>
                    <a:pt x="6418" y="4263"/>
                    <a:pt x="6751" y="4108"/>
                    <a:pt x="7049" y="3894"/>
                  </a:cubicBezTo>
                  <a:cubicBezTo>
                    <a:pt x="7323" y="3679"/>
                    <a:pt x="7537" y="3405"/>
                    <a:pt x="7692" y="3084"/>
                  </a:cubicBezTo>
                  <a:cubicBezTo>
                    <a:pt x="7977" y="2477"/>
                    <a:pt x="8108" y="1858"/>
                    <a:pt x="8489" y="1417"/>
                  </a:cubicBezTo>
                  <a:cubicBezTo>
                    <a:pt x="8847" y="1036"/>
                    <a:pt x="9335" y="774"/>
                    <a:pt x="9847" y="679"/>
                  </a:cubicBezTo>
                  <a:cubicBezTo>
                    <a:pt x="10287" y="584"/>
                    <a:pt x="10728" y="524"/>
                    <a:pt x="11180" y="488"/>
                  </a:cubicBezTo>
                  <a:cubicBezTo>
                    <a:pt x="11514" y="465"/>
                    <a:pt x="11847" y="417"/>
                    <a:pt x="12180" y="334"/>
                  </a:cubicBezTo>
                  <a:cubicBezTo>
                    <a:pt x="12395" y="286"/>
                    <a:pt x="12597" y="215"/>
                    <a:pt x="12788" y="119"/>
                  </a:cubicBezTo>
                  <a:cubicBezTo>
                    <a:pt x="12835" y="95"/>
                    <a:pt x="12883" y="60"/>
                    <a:pt x="12930" y="36"/>
                  </a:cubicBezTo>
                  <a:lnTo>
                    <a:pt x="12978" y="0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1898450" y="1789050"/>
              <a:ext cx="184850" cy="258675"/>
            </a:xfrm>
            <a:custGeom>
              <a:avLst/>
              <a:gdLst/>
              <a:ahLst/>
              <a:cxnLst/>
              <a:rect l="l" t="t" r="r" b="b"/>
              <a:pathLst>
                <a:path w="7394" h="10347" extrusionOk="0">
                  <a:moveTo>
                    <a:pt x="7227" y="0"/>
                  </a:moveTo>
                  <a:cubicBezTo>
                    <a:pt x="7084" y="0"/>
                    <a:pt x="6953" y="0"/>
                    <a:pt x="6810" y="36"/>
                  </a:cubicBezTo>
                  <a:cubicBezTo>
                    <a:pt x="6310" y="131"/>
                    <a:pt x="5846" y="381"/>
                    <a:pt x="5501" y="762"/>
                  </a:cubicBezTo>
                  <a:cubicBezTo>
                    <a:pt x="5251" y="1012"/>
                    <a:pt x="5072" y="1322"/>
                    <a:pt x="4953" y="1667"/>
                  </a:cubicBezTo>
                  <a:cubicBezTo>
                    <a:pt x="4858" y="2048"/>
                    <a:pt x="4810" y="2453"/>
                    <a:pt x="4834" y="2858"/>
                  </a:cubicBezTo>
                  <a:cubicBezTo>
                    <a:pt x="4870" y="3286"/>
                    <a:pt x="4798" y="3715"/>
                    <a:pt x="4655" y="4108"/>
                  </a:cubicBezTo>
                  <a:cubicBezTo>
                    <a:pt x="4477" y="4513"/>
                    <a:pt x="4036" y="4703"/>
                    <a:pt x="3596" y="4917"/>
                  </a:cubicBezTo>
                  <a:cubicBezTo>
                    <a:pt x="3370" y="5013"/>
                    <a:pt x="3167" y="5167"/>
                    <a:pt x="3000" y="5346"/>
                  </a:cubicBezTo>
                  <a:cubicBezTo>
                    <a:pt x="2834" y="5548"/>
                    <a:pt x="2750" y="5787"/>
                    <a:pt x="2750" y="6037"/>
                  </a:cubicBezTo>
                  <a:cubicBezTo>
                    <a:pt x="2715" y="6501"/>
                    <a:pt x="2810" y="6941"/>
                    <a:pt x="2619" y="7299"/>
                  </a:cubicBezTo>
                  <a:cubicBezTo>
                    <a:pt x="2441" y="7644"/>
                    <a:pt x="2167" y="7918"/>
                    <a:pt x="1822" y="8108"/>
                  </a:cubicBezTo>
                  <a:cubicBezTo>
                    <a:pt x="1512" y="8299"/>
                    <a:pt x="1203" y="8442"/>
                    <a:pt x="929" y="8620"/>
                  </a:cubicBezTo>
                  <a:cubicBezTo>
                    <a:pt x="679" y="8763"/>
                    <a:pt x="464" y="8965"/>
                    <a:pt x="286" y="9192"/>
                  </a:cubicBezTo>
                  <a:cubicBezTo>
                    <a:pt x="155" y="9370"/>
                    <a:pt x="60" y="9573"/>
                    <a:pt x="24" y="9799"/>
                  </a:cubicBezTo>
                  <a:cubicBezTo>
                    <a:pt x="0" y="9930"/>
                    <a:pt x="0" y="10073"/>
                    <a:pt x="36" y="10204"/>
                  </a:cubicBezTo>
                  <a:cubicBezTo>
                    <a:pt x="48" y="10251"/>
                    <a:pt x="60" y="10299"/>
                    <a:pt x="95" y="10347"/>
                  </a:cubicBezTo>
                  <a:cubicBezTo>
                    <a:pt x="60" y="10168"/>
                    <a:pt x="60" y="9978"/>
                    <a:pt x="95" y="9811"/>
                  </a:cubicBezTo>
                  <a:cubicBezTo>
                    <a:pt x="143" y="9608"/>
                    <a:pt x="238" y="9418"/>
                    <a:pt x="369" y="9251"/>
                  </a:cubicBezTo>
                  <a:cubicBezTo>
                    <a:pt x="548" y="9037"/>
                    <a:pt x="774" y="8858"/>
                    <a:pt x="1012" y="8715"/>
                  </a:cubicBezTo>
                  <a:cubicBezTo>
                    <a:pt x="1286" y="8549"/>
                    <a:pt x="1607" y="8418"/>
                    <a:pt x="1929" y="8227"/>
                  </a:cubicBezTo>
                  <a:cubicBezTo>
                    <a:pt x="2286" y="8025"/>
                    <a:pt x="2584" y="7727"/>
                    <a:pt x="2786" y="7370"/>
                  </a:cubicBezTo>
                  <a:cubicBezTo>
                    <a:pt x="2989" y="6953"/>
                    <a:pt x="2905" y="6477"/>
                    <a:pt x="2929" y="6048"/>
                  </a:cubicBezTo>
                  <a:cubicBezTo>
                    <a:pt x="2941" y="5834"/>
                    <a:pt x="3012" y="5620"/>
                    <a:pt x="3143" y="5453"/>
                  </a:cubicBezTo>
                  <a:cubicBezTo>
                    <a:pt x="3298" y="5286"/>
                    <a:pt x="3489" y="5156"/>
                    <a:pt x="3703" y="5060"/>
                  </a:cubicBezTo>
                  <a:cubicBezTo>
                    <a:pt x="3917" y="4965"/>
                    <a:pt x="4132" y="4858"/>
                    <a:pt x="4346" y="4727"/>
                  </a:cubicBezTo>
                  <a:cubicBezTo>
                    <a:pt x="4548" y="4596"/>
                    <a:pt x="4715" y="4405"/>
                    <a:pt x="4822" y="4179"/>
                  </a:cubicBezTo>
                  <a:cubicBezTo>
                    <a:pt x="4989" y="3762"/>
                    <a:pt x="5048" y="3310"/>
                    <a:pt x="5013" y="2858"/>
                  </a:cubicBezTo>
                  <a:cubicBezTo>
                    <a:pt x="4989" y="2477"/>
                    <a:pt x="5025" y="2084"/>
                    <a:pt x="5120" y="1703"/>
                  </a:cubicBezTo>
                  <a:cubicBezTo>
                    <a:pt x="5215" y="1381"/>
                    <a:pt x="5382" y="1084"/>
                    <a:pt x="5608" y="834"/>
                  </a:cubicBezTo>
                  <a:cubicBezTo>
                    <a:pt x="5941" y="476"/>
                    <a:pt x="6370" y="214"/>
                    <a:pt x="6846" y="95"/>
                  </a:cubicBezTo>
                  <a:cubicBezTo>
                    <a:pt x="7191" y="24"/>
                    <a:pt x="7394" y="36"/>
                    <a:pt x="7394" y="24"/>
                  </a:cubicBezTo>
                  <a:cubicBezTo>
                    <a:pt x="7334" y="0"/>
                    <a:pt x="7287" y="0"/>
                    <a:pt x="722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1700200" y="2023000"/>
              <a:ext cx="689700" cy="592950"/>
            </a:xfrm>
            <a:custGeom>
              <a:avLst/>
              <a:gdLst/>
              <a:ahLst/>
              <a:cxnLst/>
              <a:rect l="l" t="t" r="r" b="b"/>
              <a:pathLst>
                <a:path w="27588" h="23718" extrusionOk="0">
                  <a:moveTo>
                    <a:pt x="10645" y="0"/>
                  </a:moveTo>
                  <a:cubicBezTo>
                    <a:pt x="10645" y="0"/>
                    <a:pt x="5894" y="0"/>
                    <a:pt x="4108" y="3751"/>
                  </a:cubicBezTo>
                  <a:cubicBezTo>
                    <a:pt x="3906" y="4156"/>
                    <a:pt x="1" y="11966"/>
                    <a:pt x="1" y="11966"/>
                  </a:cubicBezTo>
                  <a:lnTo>
                    <a:pt x="6049" y="14181"/>
                  </a:lnTo>
                  <a:lnTo>
                    <a:pt x="7013" y="11383"/>
                  </a:lnTo>
                  <a:lnTo>
                    <a:pt x="8252" y="17705"/>
                  </a:lnTo>
                  <a:lnTo>
                    <a:pt x="6466" y="22920"/>
                  </a:lnTo>
                  <a:lnTo>
                    <a:pt x="21575" y="23718"/>
                  </a:lnTo>
                  <a:lnTo>
                    <a:pt x="20324" y="16145"/>
                  </a:lnTo>
                  <a:lnTo>
                    <a:pt x="19955" y="11192"/>
                  </a:lnTo>
                  <a:lnTo>
                    <a:pt x="21217" y="13550"/>
                  </a:lnTo>
                  <a:lnTo>
                    <a:pt x="27587" y="11561"/>
                  </a:lnTo>
                  <a:cubicBezTo>
                    <a:pt x="27587" y="11561"/>
                    <a:pt x="23634" y="3918"/>
                    <a:pt x="21896" y="2179"/>
                  </a:cubicBezTo>
                  <a:cubicBezTo>
                    <a:pt x="20645" y="873"/>
                    <a:pt x="18910" y="143"/>
                    <a:pt x="17102" y="143"/>
                  </a:cubicBezTo>
                  <a:cubicBezTo>
                    <a:pt x="16966" y="143"/>
                    <a:pt x="16830" y="147"/>
                    <a:pt x="16693" y="155"/>
                  </a:cubicBezTo>
                  <a:lnTo>
                    <a:pt x="1064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1831475" y="2069725"/>
              <a:ext cx="410475" cy="4200"/>
            </a:xfrm>
            <a:custGeom>
              <a:avLst/>
              <a:gdLst/>
              <a:ahLst/>
              <a:cxnLst/>
              <a:rect l="l" t="t" r="r" b="b"/>
              <a:pathLst>
                <a:path w="16419" h="168" extrusionOk="0">
                  <a:moveTo>
                    <a:pt x="8215" y="1"/>
                  </a:moveTo>
                  <a:cubicBezTo>
                    <a:pt x="3679" y="1"/>
                    <a:pt x="0" y="48"/>
                    <a:pt x="0" y="84"/>
                  </a:cubicBezTo>
                  <a:cubicBezTo>
                    <a:pt x="0" y="132"/>
                    <a:pt x="3679" y="167"/>
                    <a:pt x="8215" y="167"/>
                  </a:cubicBezTo>
                  <a:cubicBezTo>
                    <a:pt x="12740" y="167"/>
                    <a:pt x="16419" y="132"/>
                    <a:pt x="16419" y="84"/>
                  </a:cubicBezTo>
                  <a:cubicBezTo>
                    <a:pt x="16419" y="36"/>
                    <a:pt x="12752" y="1"/>
                    <a:pt x="821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4"/>
            <p:cNvSpPr/>
            <p:nvPr/>
          </p:nvSpPr>
          <p:spPr>
            <a:xfrm>
              <a:off x="2127925" y="2066750"/>
              <a:ext cx="85450" cy="261075"/>
            </a:xfrm>
            <a:custGeom>
              <a:avLst/>
              <a:gdLst/>
              <a:ahLst/>
              <a:cxnLst/>
              <a:rect l="l" t="t" r="r" b="b"/>
              <a:pathLst>
                <a:path w="3418" h="10443" extrusionOk="0">
                  <a:moveTo>
                    <a:pt x="1870" y="1"/>
                  </a:moveTo>
                  <a:cubicBezTo>
                    <a:pt x="1751" y="1"/>
                    <a:pt x="1632" y="24"/>
                    <a:pt x="1525" y="72"/>
                  </a:cubicBezTo>
                  <a:cubicBezTo>
                    <a:pt x="1108" y="227"/>
                    <a:pt x="751" y="513"/>
                    <a:pt x="513" y="894"/>
                  </a:cubicBezTo>
                  <a:cubicBezTo>
                    <a:pt x="156" y="1441"/>
                    <a:pt x="1" y="2108"/>
                    <a:pt x="84" y="2763"/>
                  </a:cubicBezTo>
                  <a:cubicBezTo>
                    <a:pt x="191" y="3549"/>
                    <a:pt x="429" y="4311"/>
                    <a:pt x="799" y="5013"/>
                  </a:cubicBezTo>
                  <a:cubicBezTo>
                    <a:pt x="1501" y="6537"/>
                    <a:pt x="2144" y="7906"/>
                    <a:pt x="2608" y="8871"/>
                  </a:cubicBezTo>
                  <a:cubicBezTo>
                    <a:pt x="2846" y="9335"/>
                    <a:pt x="3037" y="9728"/>
                    <a:pt x="3180" y="10026"/>
                  </a:cubicBezTo>
                  <a:cubicBezTo>
                    <a:pt x="3251" y="10169"/>
                    <a:pt x="3323" y="10311"/>
                    <a:pt x="3418" y="10442"/>
                  </a:cubicBezTo>
                  <a:cubicBezTo>
                    <a:pt x="3370" y="10288"/>
                    <a:pt x="3323" y="10133"/>
                    <a:pt x="3251" y="9990"/>
                  </a:cubicBezTo>
                  <a:lnTo>
                    <a:pt x="2727" y="8811"/>
                  </a:lnTo>
                  <a:cubicBezTo>
                    <a:pt x="2287" y="7835"/>
                    <a:pt x="1668" y="6454"/>
                    <a:pt x="965" y="4954"/>
                  </a:cubicBezTo>
                  <a:cubicBezTo>
                    <a:pt x="608" y="4275"/>
                    <a:pt x="370" y="3537"/>
                    <a:pt x="251" y="2775"/>
                  </a:cubicBezTo>
                  <a:cubicBezTo>
                    <a:pt x="167" y="2156"/>
                    <a:pt x="298" y="1525"/>
                    <a:pt x="632" y="989"/>
                  </a:cubicBezTo>
                  <a:cubicBezTo>
                    <a:pt x="846" y="620"/>
                    <a:pt x="1168" y="334"/>
                    <a:pt x="1549" y="167"/>
                  </a:cubicBezTo>
                  <a:cubicBezTo>
                    <a:pt x="1822" y="48"/>
                    <a:pt x="1989" y="48"/>
                    <a:pt x="1989" y="24"/>
                  </a:cubicBezTo>
                  <a:cubicBezTo>
                    <a:pt x="1989" y="13"/>
                    <a:pt x="1965" y="13"/>
                    <a:pt x="187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4"/>
            <p:cNvSpPr/>
            <p:nvPr/>
          </p:nvSpPr>
          <p:spPr>
            <a:xfrm>
              <a:off x="1830275" y="2105450"/>
              <a:ext cx="79200" cy="367325"/>
            </a:xfrm>
            <a:custGeom>
              <a:avLst/>
              <a:gdLst/>
              <a:ahLst/>
              <a:cxnLst/>
              <a:rect l="l" t="t" r="r" b="b"/>
              <a:pathLst>
                <a:path w="3168" h="14693" extrusionOk="0">
                  <a:moveTo>
                    <a:pt x="48" y="0"/>
                  </a:moveTo>
                  <a:cubicBezTo>
                    <a:pt x="1" y="12"/>
                    <a:pt x="679" y="3322"/>
                    <a:pt x="1501" y="7370"/>
                  </a:cubicBezTo>
                  <a:cubicBezTo>
                    <a:pt x="2334" y="11430"/>
                    <a:pt x="3060" y="14693"/>
                    <a:pt x="3108" y="14693"/>
                  </a:cubicBezTo>
                  <a:cubicBezTo>
                    <a:pt x="3168" y="14681"/>
                    <a:pt x="2489" y="11395"/>
                    <a:pt x="1656" y="7335"/>
                  </a:cubicBezTo>
                  <a:cubicBezTo>
                    <a:pt x="822" y="3275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4"/>
            <p:cNvSpPr/>
            <p:nvPr/>
          </p:nvSpPr>
          <p:spPr>
            <a:xfrm>
              <a:off x="1926425" y="2349825"/>
              <a:ext cx="209575" cy="129800"/>
            </a:xfrm>
            <a:custGeom>
              <a:avLst/>
              <a:gdLst/>
              <a:ahLst/>
              <a:cxnLst/>
              <a:rect l="l" t="t" r="r" b="b"/>
              <a:pathLst>
                <a:path w="8383" h="5192" extrusionOk="0">
                  <a:moveTo>
                    <a:pt x="8358" y="0"/>
                  </a:moveTo>
                  <a:cubicBezTo>
                    <a:pt x="8287" y="524"/>
                    <a:pt x="8156" y="1048"/>
                    <a:pt x="7954" y="1536"/>
                  </a:cubicBezTo>
                  <a:cubicBezTo>
                    <a:pt x="7418" y="2715"/>
                    <a:pt x="6501" y="3668"/>
                    <a:pt x="5346" y="4251"/>
                  </a:cubicBezTo>
                  <a:cubicBezTo>
                    <a:pt x="4247" y="4778"/>
                    <a:pt x="3052" y="5052"/>
                    <a:pt x="1832" y="5052"/>
                  </a:cubicBezTo>
                  <a:cubicBezTo>
                    <a:pt x="1758" y="5052"/>
                    <a:pt x="1683" y="5051"/>
                    <a:pt x="1608" y="5049"/>
                  </a:cubicBezTo>
                  <a:cubicBezTo>
                    <a:pt x="759" y="5038"/>
                    <a:pt x="183" y="4958"/>
                    <a:pt x="37" y="4958"/>
                  </a:cubicBezTo>
                  <a:cubicBezTo>
                    <a:pt x="13" y="4958"/>
                    <a:pt x="0" y="4960"/>
                    <a:pt x="0" y="4965"/>
                  </a:cubicBezTo>
                  <a:cubicBezTo>
                    <a:pt x="143" y="5013"/>
                    <a:pt x="286" y="5049"/>
                    <a:pt x="429" y="5061"/>
                  </a:cubicBezTo>
                  <a:cubicBezTo>
                    <a:pt x="810" y="5132"/>
                    <a:pt x="1215" y="5168"/>
                    <a:pt x="1608" y="5180"/>
                  </a:cubicBezTo>
                  <a:cubicBezTo>
                    <a:pt x="1748" y="5187"/>
                    <a:pt x="1889" y="5191"/>
                    <a:pt x="2030" y="5191"/>
                  </a:cubicBezTo>
                  <a:cubicBezTo>
                    <a:pt x="3200" y="5191"/>
                    <a:pt x="4367" y="4928"/>
                    <a:pt x="5430" y="4418"/>
                  </a:cubicBezTo>
                  <a:cubicBezTo>
                    <a:pt x="6608" y="3822"/>
                    <a:pt x="7549" y="2810"/>
                    <a:pt x="8073" y="1596"/>
                  </a:cubicBezTo>
                  <a:cubicBezTo>
                    <a:pt x="8227" y="1227"/>
                    <a:pt x="8323" y="834"/>
                    <a:pt x="8358" y="441"/>
                  </a:cubicBezTo>
                  <a:cubicBezTo>
                    <a:pt x="8382" y="298"/>
                    <a:pt x="8382" y="143"/>
                    <a:pt x="835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1791275" y="2137600"/>
              <a:ext cx="502175" cy="4475"/>
            </a:xfrm>
            <a:custGeom>
              <a:avLst/>
              <a:gdLst/>
              <a:ahLst/>
              <a:cxnLst/>
              <a:rect l="l" t="t" r="r" b="b"/>
              <a:pathLst>
                <a:path w="20087" h="179" extrusionOk="0">
                  <a:moveTo>
                    <a:pt x="10038" y="0"/>
                  </a:moveTo>
                  <a:cubicBezTo>
                    <a:pt x="4501" y="0"/>
                    <a:pt x="1" y="36"/>
                    <a:pt x="1" y="84"/>
                  </a:cubicBezTo>
                  <a:cubicBezTo>
                    <a:pt x="1" y="131"/>
                    <a:pt x="4501" y="179"/>
                    <a:pt x="10050" y="179"/>
                  </a:cubicBezTo>
                  <a:cubicBezTo>
                    <a:pt x="15586" y="179"/>
                    <a:pt x="20087" y="131"/>
                    <a:pt x="20087" y="84"/>
                  </a:cubicBezTo>
                  <a:cubicBezTo>
                    <a:pt x="20087" y="36"/>
                    <a:pt x="15586" y="0"/>
                    <a:pt x="1003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1762400" y="2200700"/>
              <a:ext cx="568250" cy="4200"/>
            </a:xfrm>
            <a:custGeom>
              <a:avLst/>
              <a:gdLst/>
              <a:ahLst/>
              <a:cxnLst/>
              <a:rect l="l" t="t" r="r" b="b"/>
              <a:pathLst>
                <a:path w="22730" h="168" extrusionOk="0">
                  <a:moveTo>
                    <a:pt x="11359" y="0"/>
                  </a:moveTo>
                  <a:cubicBezTo>
                    <a:pt x="5085" y="0"/>
                    <a:pt x="1" y="36"/>
                    <a:pt x="1" y="84"/>
                  </a:cubicBezTo>
                  <a:cubicBezTo>
                    <a:pt x="1" y="131"/>
                    <a:pt x="5097" y="167"/>
                    <a:pt x="11359" y="167"/>
                  </a:cubicBezTo>
                  <a:cubicBezTo>
                    <a:pt x="17634" y="167"/>
                    <a:pt x="22730" y="131"/>
                    <a:pt x="22730" y="84"/>
                  </a:cubicBezTo>
                  <a:cubicBezTo>
                    <a:pt x="22730" y="36"/>
                    <a:pt x="17634" y="0"/>
                    <a:pt x="1135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1731750" y="2258750"/>
              <a:ext cx="623925" cy="4175"/>
            </a:xfrm>
            <a:custGeom>
              <a:avLst/>
              <a:gdLst/>
              <a:ahLst/>
              <a:cxnLst/>
              <a:rect l="l" t="t" r="r" b="b"/>
              <a:pathLst>
                <a:path w="24957" h="167" extrusionOk="0">
                  <a:moveTo>
                    <a:pt x="12478" y="0"/>
                  </a:moveTo>
                  <a:cubicBezTo>
                    <a:pt x="5585" y="0"/>
                    <a:pt x="1" y="36"/>
                    <a:pt x="1" y="83"/>
                  </a:cubicBezTo>
                  <a:cubicBezTo>
                    <a:pt x="1" y="131"/>
                    <a:pt x="5585" y="167"/>
                    <a:pt x="12478" y="167"/>
                  </a:cubicBezTo>
                  <a:cubicBezTo>
                    <a:pt x="19360" y="167"/>
                    <a:pt x="24956" y="131"/>
                    <a:pt x="24956" y="83"/>
                  </a:cubicBezTo>
                  <a:cubicBezTo>
                    <a:pt x="24956" y="36"/>
                    <a:pt x="19360" y="0"/>
                    <a:pt x="12478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>
              <a:off x="1716575" y="2292375"/>
              <a:ext cx="147950" cy="39325"/>
            </a:xfrm>
            <a:custGeom>
              <a:avLst/>
              <a:gdLst/>
              <a:ahLst/>
              <a:cxnLst/>
              <a:rect l="l" t="t" r="r" b="b"/>
              <a:pathLst>
                <a:path w="5918" h="1573" extrusionOk="0">
                  <a:moveTo>
                    <a:pt x="0" y="1"/>
                  </a:moveTo>
                  <a:cubicBezTo>
                    <a:pt x="286" y="96"/>
                    <a:pt x="572" y="167"/>
                    <a:pt x="870" y="227"/>
                  </a:cubicBezTo>
                  <a:cubicBezTo>
                    <a:pt x="1405" y="346"/>
                    <a:pt x="2155" y="524"/>
                    <a:pt x="2977" y="739"/>
                  </a:cubicBezTo>
                  <a:cubicBezTo>
                    <a:pt x="3787" y="953"/>
                    <a:pt x="4513" y="1167"/>
                    <a:pt x="5049" y="1334"/>
                  </a:cubicBezTo>
                  <a:cubicBezTo>
                    <a:pt x="5334" y="1429"/>
                    <a:pt x="5620" y="1513"/>
                    <a:pt x="5918" y="1572"/>
                  </a:cubicBezTo>
                  <a:cubicBezTo>
                    <a:pt x="5656" y="1417"/>
                    <a:pt x="5370" y="1310"/>
                    <a:pt x="5084" y="1215"/>
                  </a:cubicBezTo>
                  <a:cubicBezTo>
                    <a:pt x="4560" y="1024"/>
                    <a:pt x="3846" y="786"/>
                    <a:pt x="3013" y="572"/>
                  </a:cubicBezTo>
                  <a:cubicBezTo>
                    <a:pt x="2179" y="358"/>
                    <a:pt x="1441" y="203"/>
                    <a:pt x="893" y="108"/>
                  </a:cubicBezTo>
                  <a:cubicBezTo>
                    <a:pt x="596" y="36"/>
                    <a:pt x="298" y="1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1875225" y="2316100"/>
              <a:ext cx="327450" cy="5675"/>
            </a:xfrm>
            <a:custGeom>
              <a:avLst/>
              <a:gdLst/>
              <a:ahLst/>
              <a:cxnLst/>
              <a:rect l="l" t="t" r="r" b="b"/>
              <a:pathLst>
                <a:path w="13098" h="227" extrusionOk="0">
                  <a:moveTo>
                    <a:pt x="5605" y="1"/>
                  </a:moveTo>
                  <a:cubicBezTo>
                    <a:pt x="4175" y="1"/>
                    <a:pt x="2897" y="22"/>
                    <a:pt x="1917" y="52"/>
                  </a:cubicBezTo>
                  <a:cubicBezTo>
                    <a:pt x="1334" y="75"/>
                    <a:pt x="846" y="87"/>
                    <a:pt x="524" y="111"/>
                  </a:cubicBezTo>
                  <a:cubicBezTo>
                    <a:pt x="346" y="111"/>
                    <a:pt x="179" y="123"/>
                    <a:pt x="0" y="147"/>
                  </a:cubicBezTo>
                  <a:cubicBezTo>
                    <a:pt x="131" y="164"/>
                    <a:pt x="255" y="175"/>
                    <a:pt x="383" y="175"/>
                  </a:cubicBezTo>
                  <a:cubicBezTo>
                    <a:pt x="429" y="175"/>
                    <a:pt x="476" y="174"/>
                    <a:pt x="524" y="171"/>
                  </a:cubicBezTo>
                  <a:lnTo>
                    <a:pt x="6549" y="171"/>
                  </a:lnTo>
                  <a:lnTo>
                    <a:pt x="11180" y="218"/>
                  </a:lnTo>
                  <a:lnTo>
                    <a:pt x="12585" y="218"/>
                  </a:lnTo>
                  <a:cubicBezTo>
                    <a:pt x="12654" y="223"/>
                    <a:pt x="12723" y="226"/>
                    <a:pt x="12793" y="226"/>
                  </a:cubicBezTo>
                  <a:cubicBezTo>
                    <a:pt x="12892" y="226"/>
                    <a:pt x="12993" y="220"/>
                    <a:pt x="13097" y="206"/>
                  </a:cubicBezTo>
                  <a:cubicBezTo>
                    <a:pt x="12919" y="183"/>
                    <a:pt x="12752" y="171"/>
                    <a:pt x="12585" y="171"/>
                  </a:cubicBezTo>
                  <a:cubicBezTo>
                    <a:pt x="12252" y="147"/>
                    <a:pt x="11776" y="123"/>
                    <a:pt x="11180" y="99"/>
                  </a:cubicBezTo>
                  <a:cubicBezTo>
                    <a:pt x="9990" y="52"/>
                    <a:pt x="8359" y="16"/>
                    <a:pt x="6549" y="4"/>
                  </a:cubicBezTo>
                  <a:cubicBezTo>
                    <a:pt x="6228" y="2"/>
                    <a:pt x="5913" y="1"/>
                    <a:pt x="5605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4"/>
            <p:cNvSpPr/>
            <p:nvPr/>
          </p:nvSpPr>
          <p:spPr>
            <a:xfrm>
              <a:off x="2210975" y="2291850"/>
              <a:ext cx="169300" cy="25250"/>
            </a:xfrm>
            <a:custGeom>
              <a:avLst/>
              <a:gdLst/>
              <a:ahLst/>
              <a:cxnLst/>
              <a:rect l="l" t="t" r="r" b="b"/>
              <a:pathLst>
                <a:path w="6772" h="1010" extrusionOk="0">
                  <a:moveTo>
                    <a:pt x="6607" y="1"/>
                  </a:moveTo>
                  <a:cubicBezTo>
                    <a:pt x="6573" y="1"/>
                    <a:pt x="6537" y="4"/>
                    <a:pt x="6501" y="10"/>
                  </a:cubicBezTo>
                  <a:cubicBezTo>
                    <a:pt x="6335" y="22"/>
                    <a:pt x="6085" y="45"/>
                    <a:pt x="5775" y="81"/>
                  </a:cubicBezTo>
                  <a:cubicBezTo>
                    <a:pt x="5156" y="141"/>
                    <a:pt x="4311" y="260"/>
                    <a:pt x="3382" y="403"/>
                  </a:cubicBezTo>
                  <a:cubicBezTo>
                    <a:pt x="2441" y="545"/>
                    <a:pt x="1596" y="688"/>
                    <a:pt x="989" y="795"/>
                  </a:cubicBezTo>
                  <a:cubicBezTo>
                    <a:pt x="655" y="831"/>
                    <a:pt x="322" y="903"/>
                    <a:pt x="1" y="1010"/>
                  </a:cubicBezTo>
                  <a:cubicBezTo>
                    <a:pt x="346" y="998"/>
                    <a:pt x="679" y="962"/>
                    <a:pt x="1001" y="903"/>
                  </a:cubicBezTo>
                  <a:cubicBezTo>
                    <a:pt x="1620" y="831"/>
                    <a:pt x="2465" y="700"/>
                    <a:pt x="3406" y="569"/>
                  </a:cubicBezTo>
                  <a:cubicBezTo>
                    <a:pt x="4335" y="426"/>
                    <a:pt x="5180" y="283"/>
                    <a:pt x="5787" y="176"/>
                  </a:cubicBezTo>
                  <a:lnTo>
                    <a:pt x="6513" y="57"/>
                  </a:lnTo>
                  <a:lnTo>
                    <a:pt x="6704" y="22"/>
                  </a:lnTo>
                  <a:lnTo>
                    <a:pt x="6740" y="22"/>
                  </a:lnTo>
                  <a:cubicBezTo>
                    <a:pt x="6740" y="22"/>
                    <a:pt x="6761" y="27"/>
                    <a:pt x="6768" y="27"/>
                  </a:cubicBezTo>
                  <a:cubicBezTo>
                    <a:pt x="6771" y="27"/>
                    <a:pt x="6771" y="26"/>
                    <a:pt x="6763" y="22"/>
                  </a:cubicBezTo>
                  <a:cubicBezTo>
                    <a:pt x="6740" y="10"/>
                    <a:pt x="6728" y="10"/>
                    <a:pt x="6704" y="10"/>
                  </a:cubicBezTo>
                  <a:cubicBezTo>
                    <a:pt x="6674" y="4"/>
                    <a:pt x="6641" y="1"/>
                    <a:pt x="660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4"/>
            <p:cNvSpPr/>
            <p:nvPr/>
          </p:nvSpPr>
          <p:spPr>
            <a:xfrm>
              <a:off x="1889500" y="2375125"/>
              <a:ext cx="238750" cy="4200"/>
            </a:xfrm>
            <a:custGeom>
              <a:avLst/>
              <a:gdLst/>
              <a:ahLst/>
              <a:cxnLst/>
              <a:rect l="l" t="t" r="r" b="b"/>
              <a:pathLst>
                <a:path w="9550" h="168" extrusionOk="0">
                  <a:moveTo>
                    <a:pt x="4775" y="0"/>
                  </a:moveTo>
                  <a:cubicBezTo>
                    <a:pt x="2144" y="0"/>
                    <a:pt x="1" y="48"/>
                    <a:pt x="1" y="84"/>
                  </a:cubicBezTo>
                  <a:cubicBezTo>
                    <a:pt x="1" y="131"/>
                    <a:pt x="2144" y="167"/>
                    <a:pt x="4775" y="167"/>
                  </a:cubicBezTo>
                  <a:cubicBezTo>
                    <a:pt x="7418" y="167"/>
                    <a:pt x="9550" y="131"/>
                    <a:pt x="9550" y="84"/>
                  </a:cubicBezTo>
                  <a:cubicBezTo>
                    <a:pt x="9550" y="36"/>
                    <a:pt x="7418" y="0"/>
                    <a:pt x="477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2124075" y="2394250"/>
              <a:ext cx="81575" cy="4625"/>
            </a:xfrm>
            <a:custGeom>
              <a:avLst/>
              <a:gdLst/>
              <a:ahLst/>
              <a:cxnLst/>
              <a:rect l="l" t="t" r="r" b="b"/>
              <a:pathLst>
                <a:path w="3263" h="185" extrusionOk="0">
                  <a:moveTo>
                    <a:pt x="1233" y="1"/>
                  </a:moveTo>
                  <a:cubicBezTo>
                    <a:pt x="818" y="1"/>
                    <a:pt x="406" y="30"/>
                    <a:pt x="0" y="93"/>
                  </a:cubicBezTo>
                  <a:cubicBezTo>
                    <a:pt x="406" y="156"/>
                    <a:pt x="818" y="185"/>
                    <a:pt x="1233" y="185"/>
                  </a:cubicBezTo>
                  <a:cubicBezTo>
                    <a:pt x="1365" y="185"/>
                    <a:pt x="1498" y="182"/>
                    <a:pt x="1631" y="176"/>
                  </a:cubicBezTo>
                  <a:cubicBezTo>
                    <a:pt x="1761" y="182"/>
                    <a:pt x="1892" y="185"/>
                    <a:pt x="2023" y="185"/>
                  </a:cubicBezTo>
                  <a:cubicBezTo>
                    <a:pt x="2433" y="185"/>
                    <a:pt x="2848" y="156"/>
                    <a:pt x="3262" y="93"/>
                  </a:cubicBezTo>
                  <a:cubicBezTo>
                    <a:pt x="2848" y="30"/>
                    <a:pt x="2433" y="1"/>
                    <a:pt x="2023" y="1"/>
                  </a:cubicBezTo>
                  <a:cubicBezTo>
                    <a:pt x="1892" y="1"/>
                    <a:pt x="1761" y="4"/>
                    <a:pt x="1631" y="9"/>
                  </a:cubicBezTo>
                  <a:cubicBezTo>
                    <a:pt x="1498" y="4"/>
                    <a:pt x="1365" y="1"/>
                    <a:pt x="123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1904700" y="2442625"/>
              <a:ext cx="171475" cy="7075"/>
            </a:xfrm>
            <a:custGeom>
              <a:avLst/>
              <a:gdLst/>
              <a:ahLst/>
              <a:cxnLst/>
              <a:rect l="l" t="t" r="r" b="b"/>
              <a:pathLst>
                <a:path w="6859" h="283" extrusionOk="0">
                  <a:moveTo>
                    <a:pt x="500" y="0"/>
                  </a:moveTo>
                  <a:cubicBezTo>
                    <a:pt x="333" y="0"/>
                    <a:pt x="167" y="9"/>
                    <a:pt x="0" y="27"/>
                  </a:cubicBezTo>
                  <a:cubicBezTo>
                    <a:pt x="333" y="98"/>
                    <a:pt x="667" y="134"/>
                    <a:pt x="1000" y="146"/>
                  </a:cubicBezTo>
                  <a:cubicBezTo>
                    <a:pt x="1619" y="194"/>
                    <a:pt x="2477" y="241"/>
                    <a:pt x="3429" y="265"/>
                  </a:cubicBezTo>
                  <a:cubicBezTo>
                    <a:pt x="3899" y="277"/>
                    <a:pt x="4349" y="283"/>
                    <a:pt x="4760" y="283"/>
                  </a:cubicBezTo>
                  <a:cubicBezTo>
                    <a:pt x="5170" y="283"/>
                    <a:pt x="5542" y="277"/>
                    <a:pt x="5858" y="265"/>
                  </a:cubicBezTo>
                  <a:cubicBezTo>
                    <a:pt x="6191" y="265"/>
                    <a:pt x="6525" y="241"/>
                    <a:pt x="6858" y="194"/>
                  </a:cubicBezTo>
                  <a:cubicBezTo>
                    <a:pt x="6582" y="154"/>
                    <a:pt x="6306" y="131"/>
                    <a:pt x="6030" y="131"/>
                  </a:cubicBezTo>
                  <a:cubicBezTo>
                    <a:pt x="5972" y="131"/>
                    <a:pt x="5915" y="132"/>
                    <a:pt x="5858" y="134"/>
                  </a:cubicBezTo>
                  <a:lnTo>
                    <a:pt x="3429" y="98"/>
                  </a:lnTo>
                  <a:lnTo>
                    <a:pt x="1000" y="27"/>
                  </a:lnTo>
                  <a:cubicBezTo>
                    <a:pt x="834" y="9"/>
                    <a:pt x="667" y="0"/>
                    <a:pt x="500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2048150" y="2462125"/>
              <a:ext cx="163750" cy="4625"/>
            </a:xfrm>
            <a:custGeom>
              <a:avLst/>
              <a:gdLst/>
              <a:ahLst/>
              <a:cxnLst/>
              <a:rect l="l" t="t" r="r" b="b"/>
              <a:pathLst>
                <a:path w="6550" h="185" extrusionOk="0">
                  <a:moveTo>
                    <a:pt x="2485" y="0"/>
                  </a:moveTo>
                  <a:cubicBezTo>
                    <a:pt x="1660" y="0"/>
                    <a:pt x="831" y="29"/>
                    <a:pt x="1" y="92"/>
                  </a:cubicBezTo>
                  <a:cubicBezTo>
                    <a:pt x="831" y="155"/>
                    <a:pt x="1660" y="184"/>
                    <a:pt x="2485" y="184"/>
                  </a:cubicBezTo>
                  <a:cubicBezTo>
                    <a:pt x="2749" y="184"/>
                    <a:pt x="3012" y="181"/>
                    <a:pt x="3275" y="176"/>
                  </a:cubicBezTo>
                  <a:cubicBezTo>
                    <a:pt x="3541" y="181"/>
                    <a:pt x="3807" y="184"/>
                    <a:pt x="4072" y="184"/>
                  </a:cubicBezTo>
                  <a:cubicBezTo>
                    <a:pt x="4901" y="184"/>
                    <a:pt x="5729" y="155"/>
                    <a:pt x="6549" y="92"/>
                  </a:cubicBezTo>
                  <a:cubicBezTo>
                    <a:pt x="5729" y="29"/>
                    <a:pt x="4901" y="0"/>
                    <a:pt x="4072" y="0"/>
                  </a:cubicBezTo>
                  <a:cubicBezTo>
                    <a:pt x="3807" y="0"/>
                    <a:pt x="3541" y="3"/>
                    <a:pt x="3275" y="9"/>
                  </a:cubicBezTo>
                  <a:cubicBezTo>
                    <a:pt x="3012" y="3"/>
                    <a:pt x="2749" y="0"/>
                    <a:pt x="2485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1889500" y="2512125"/>
              <a:ext cx="334600" cy="12275"/>
            </a:xfrm>
            <a:custGeom>
              <a:avLst/>
              <a:gdLst/>
              <a:ahLst/>
              <a:cxnLst/>
              <a:rect l="l" t="t" r="r" b="b"/>
              <a:pathLst>
                <a:path w="13384" h="491" extrusionOk="0">
                  <a:moveTo>
                    <a:pt x="269" y="0"/>
                  </a:moveTo>
                  <a:cubicBezTo>
                    <a:pt x="179" y="0"/>
                    <a:pt x="90" y="3"/>
                    <a:pt x="1" y="9"/>
                  </a:cubicBezTo>
                  <a:cubicBezTo>
                    <a:pt x="179" y="45"/>
                    <a:pt x="358" y="69"/>
                    <a:pt x="525" y="69"/>
                  </a:cubicBezTo>
                  <a:cubicBezTo>
                    <a:pt x="870" y="104"/>
                    <a:pt x="1358" y="140"/>
                    <a:pt x="1965" y="176"/>
                  </a:cubicBezTo>
                  <a:cubicBezTo>
                    <a:pt x="3156" y="247"/>
                    <a:pt x="4847" y="331"/>
                    <a:pt x="6692" y="390"/>
                  </a:cubicBezTo>
                  <a:cubicBezTo>
                    <a:pt x="8538" y="438"/>
                    <a:pt x="10216" y="485"/>
                    <a:pt x="11431" y="485"/>
                  </a:cubicBezTo>
                  <a:lnTo>
                    <a:pt x="12860" y="485"/>
                  </a:lnTo>
                  <a:cubicBezTo>
                    <a:pt x="12907" y="489"/>
                    <a:pt x="12955" y="490"/>
                    <a:pt x="13003" y="490"/>
                  </a:cubicBezTo>
                  <a:cubicBezTo>
                    <a:pt x="13133" y="490"/>
                    <a:pt x="13261" y="479"/>
                    <a:pt x="13384" y="462"/>
                  </a:cubicBezTo>
                  <a:cubicBezTo>
                    <a:pt x="13217" y="438"/>
                    <a:pt x="13038" y="426"/>
                    <a:pt x="12860" y="426"/>
                  </a:cubicBezTo>
                  <a:lnTo>
                    <a:pt x="11431" y="366"/>
                  </a:lnTo>
                  <a:lnTo>
                    <a:pt x="6704" y="212"/>
                  </a:lnTo>
                  <a:lnTo>
                    <a:pt x="1965" y="57"/>
                  </a:lnTo>
                  <a:lnTo>
                    <a:pt x="537" y="9"/>
                  </a:lnTo>
                  <a:cubicBezTo>
                    <a:pt x="447" y="3"/>
                    <a:pt x="358" y="0"/>
                    <a:pt x="269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1871650" y="2570175"/>
              <a:ext cx="363750" cy="21000"/>
            </a:xfrm>
            <a:custGeom>
              <a:avLst/>
              <a:gdLst/>
              <a:ahLst/>
              <a:cxnLst/>
              <a:rect l="l" t="t" r="r" b="b"/>
              <a:pathLst>
                <a:path w="14550" h="840" extrusionOk="0">
                  <a:moveTo>
                    <a:pt x="286" y="0"/>
                  </a:moveTo>
                  <a:cubicBezTo>
                    <a:pt x="191" y="0"/>
                    <a:pt x="96" y="3"/>
                    <a:pt x="1" y="9"/>
                  </a:cubicBezTo>
                  <a:cubicBezTo>
                    <a:pt x="191" y="45"/>
                    <a:pt x="382" y="68"/>
                    <a:pt x="572" y="80"/>
                  </a:cubicBezTo>
                  <a:lnTo>
                    <a:pt x="2132" y="188"/>
                  </a:lnTo>
                  <a:cubicBezTo>
                    <a:pt x="3453" y="295"/>
                    <a:pt x="5263" y="402"/>
                    <a:pt x="7275" y="509"/>
                  </a:cubicBezTo>
                  <a:cubicBezTo>
                    <a:pt x="9287" y="628"/>
                    <a:pt x="11097" y="711"/>
                    <a:pt x="12419" y="771"/>
                  </a:cubicBezTo>
                  <a:lnTo>
                    <a:pt x="13978" y="830"/>
                  </a:lnTo>
                  <a:cubicBezTo>
                    <a:pt x="14074" y="836"/>
                    <a:pt x="14169" y="839"/>
                    <a:pt x="14264" y="839"/>
                  </a:cubicBezTo>
                  <a:cubicBezTo>
                    <a:pt x="14359" y="839"/>
                    <a:pt x="14455" y="836"/>
                    <a:pt x="14550" y="830"/>
                  </a:cubicBezTo>
                  <a:cubicBezTo>
                    <a:pt x="14359" y="795"/>
                    <a:pt x="14169" y="771"/>
                    <a:pt x="13967" y="771"/>
                  </a:cubicBezTo>
                  <a:lnTo>
                    <a:pt x="12419" y="664"/>
                  </a:lnTo>
                  <a:cubicBezTo>
                    <a:pt x="11097" y="557"/>
                    <a:pt x="9275" y="449"/>
                    <a:pt x="7275" y="342"/>
                  </a:cubicBezTo>
                  <a:cubicBezTo>
                    <a:pt x="5263" y="223"/>
                    <a:pt x="3441" y="128"/>
                    <a:pt x="2132" y="80"/>
                  </a:cubicBezTo>
                  <a:lnTo>
                    <a:pt x="572" y="9"/>
                  </a:lnTo>
                  <a:cubicBezTo>
                    <a:pt x="477" y="3"/>
                    <a:pt x="382" y="0"/>
                    <a:pt x="286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1914225" y="2348200"/>
              <a:ext cx="219375" cy="128850"/>
            </a:xfrm>
            <a:custGeom>
              <a:avLst/>
              <a:gdLst/>
              <a:ahLst/>
              <a:cxnLst/>
              <a:rect l="l" t="t" r="r" b="b"/>
              <a:pathLst>
                <a:path w="8775" h="5154" extrusionOk="0">
                  <a:moveTo>
                    <a:pt x="7615" y="0"/>
                  </a:moveTo>
                  <a:cubicBezTo>
                    <a:pt x="7581" y="0"/>
                    <a:pt x="7547" y="2"/>
                    <a:pt x="7513" y="6"/>
                  </a:cubicBezTo>
                  <a:cubicBezTo>
                    <a:pt x="6787" y="101"/>
                    <a:pt x="6441" y="911"/>
                    <a:pt x="6084" y="1554"/>
                  </a:cubicBezTo>
                  <a:cubicBezTo>
                    <a:pt x="5081" y="3335"/>
                    <a:pt x="3207" y="4403"/>
                    <a:pt x="1211" y="4403"/>
                  </a:cubicBezTo>
                  <a:cubicBezTo>
                    <a:pt x="885" y="4403"/>
                    <a:pt x="555" y="4374"/>
                    <a:pt x="226" y="4316"/>
                  </a:cubicBezTo>
                  <a:cubicBezTo>
                    <a:pt x="226" y="4316"/>
                    <a:pt x="0" y="4423"/>
                    <a:pt x="203" y="4578"/>
                  </a:cubicBezTo>
                  <a:cubicBezTo>
                    <a:pt x="777" y="5013"/>
                    <a:pt x="1493" y="5154"/>
                    <a:pt x="2243" y="5154"/>
                  </a:cubicBezTo>
                  <a:cubicBezTo>
                    <a:pt x="2969" y="5154"/>
                    <a:pt x="3726" y="5022"/>
                    <a:pt x="4417" y="4899"/>
                  </a:cubicBezTo>
                  <a:cubicBezTo>
                    <a:pt x="5834" y="4697"/>
                    <a:pt x="7132" y="3983"/>
                    <a:pt x="8084" y="2911"/>
                  </a:cubicBezTo>
                  <a:cubicBezTo>
                    <a:pt x="8525" y="2447"/>
                    <a:pt x="8775" y="1828"/>
                    <a:pt x="8763" y="1185"/>
                  </a:cubicBezTo>
                  <a:cubicBezTo>
                    <a:pt x="8707" y="576"/>
                    <a:pt x="8203" y="0"/>
                    <a:pt x="7615" y="0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2135375" y="2154550"/>
              <a:ext cx="75625" cy="297100"/>
            </a:xfrm>
            <a:custGeom>
              <a:avLst/>
              <a:gdLst/>
              <a:ahLst/>
              <a:cxnLst/>
              <a:rect l="l" t="t" r="r" b="b"/>
              <a:pathLst>
                <a:path w="3025" h="11884" extrusionOk="0">
                  <a:moveTo>
                    <a:pt x="0" y="1"/>
                  </a:moveTo>
                  <a:cubicBezTo>
                    <a:pt x="358" y="2858"/>
                    <a:pt x="822" y="5192"/>
                    <a:pt x="1417" y="8014"/>
                  </a:cubicBezTo>
                  <a:cubicBezTo>
                    <a:pt x="1703" y="9395"/>
                    <a:pt x="2060" y="10848"/>
                    <a:pt x="3025" y="11883"/>
                  </a:cubicBezTo>
                  <a:lnTo>
                    <a:pt x="2477" y="55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1884150" y="1965850"/>
              <a:ext cx="112550" cy="212550"/>
            </a:xfrm>
            <a:custGeom>
              <a:avLst/>
              <a:gdLst/>
              <a:ahLst/>
              <a:cxnLst/>
              <a:rect l="l" t="t" r="r" b="b"/>
              <a:pathLst>
                <a:path w="4502" h="8502" extrusionOk="0">
                  <a:moveTo>
                    <a:pt x="3668" y="0"/>
                  </a:moveTo>
                  <a:lnTo>
                    <a:pt x="1941" y="1584"/>
                  </a:lnTo>
                  <a:cubicBezTo>
                    <a:pt x="882" y="1989"/>
                    <a:pt x="358" y="3179"/>
                    <a:pt x="763" y="4239"/>
                  </a:cubicBezTo>
                  <a:cubicBezTo>
                    <a:pt x="822" y="4382"/>
                    <a:pt x="894" y="4525"/>
                    <a:pt x="977" y="4644"/>
                  </a:cubicBezTo>
                  <a:cubicBezTo>
                    <a:pt x="1132" y="4811"/>
                    <a:pt x="1215" y="5001"/>
                    <a:pt x="1239" y="5215"/>
                  </a:cubicBezTo>
                  <a:cubicBezTo>
                    <a:pt x="1215" y="5727"/>
                    <a:pt x="393" y="5739"/>
                    <a:pt x="132" y="6180"/>
                  </a:cubicBezTo>
                  <a:cubicBezTo>
                    <a:pt x="1" y="6501"/>
                    <a:pt x="84" y="6882"/>
                    <a:pt x="358" y="7108"/>
                  </a:cubicBezTo>
                  <a:cubicBezTo>
                    <a:pt x="620" y="7311"/>
                    <a:pt x="905" y="7501"/>
                    <a:pt x="1203" y="7668"/>
                  </a:cubicBezTo>
                  <a:cubicBezTo>
                    <a:pt x="1501" y="7847"/>
                    <a:pt x="1703" y="8156"/>
                    <a:pt x="1727" y="8501"/>
                  </a:cubicBezTo>
                  <a:cubicBezTo>
                    <a:pt x="2013" y="8501"/>
                    <a:pt x="2179" y="8144"/>
                    <a:pt x="2132" y="7859"/>
                  </a:cubicBezTo>
                  <a:cubicBezTo>
                    <a:pt x="2060" y="7573"/>
                    <a:pt x="1941" y="7311"/>
                    <a:pt x="1787" y="7073"/>
                  </a:cubicBezTo>
                  <a:cubicBezTo>
                    <a:pt x="1620" y="6823"/>
                    <a:pt x="1608" y="6513"/>
                    <a:pt x="1751" y="6251"/>
                  </a:cubicBezTo>
                  <a:cubicBezTo>
                    <a:pt x="1941" y="5989"/>
                    <a:pt x="2322" y="5977"/>
                    <a:pt x="2620" y="5858"/>
                  </a:cubicBezTo>
                  <a:cubicBezTo>
                    <a:pt x="3227" y="5596"/>
                    <a:pt x="3513" y="4894"/>
                    <a:pt x="3263" y="4287"/>
                  </a:cubicBezTo>
                  <a:cubicBezTo>
                    <a:pt x="3084" y="3870"/>
                    <a:pt x="2656" y="3453"/>
                    <a:pt x="2858" y="3048"/>
                  </a:cubicBezTo>
                  <a:cubicBezTo>
                    <a:pt x="2977" y="2834"/>
                    <a:pt x="3251" y="2727"/>
                    <a:pt x="3465" y="2620"/>
                  </a:cubicBezTo>
                  <a:cubicBezTo>
                    <a:pt x="4227" y="2203"/>
                    <a:pt x="4501" y="1239"/>
                    <a:pt x="4084" y="477"/>
                  </a:cubicBezTo>
                  <a:cubicBezTo>
                    <a:pt x="3977" y="298"/>
                    <a:pt x="3846" y="131"/>
                    <a:pt x="366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1741875" y="3227900"/>
              <a:ext cx="239625" cy="863825"/>
            </a:xfrm>
            <a:custGeom>
              <a:avLst/>
              <a:gdLst/>
              <a:ahLst/>
              <a:cxnLst/>
              <a:rect l="l" t="t" r="r" b="b"/>
              <a:pathLst>
                <a:path w="9585" h="34553" extrusionOk="0">
                  <a:moveTo>
                    <a:pt x="1798" y="1"/>
                  </a:moveTo>
                  <a:lnTo>
                    <a:pt x="0" y="33219"/>
                  </a:lnTo>
                  <a:lnTo>
                    <a:pt x="5477" y="34553"/>
                  </a:lnTo>
                  <a:lnTo>
                    <a:pt x="9585" y="70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1714500" y="4055400"/>
              <a:ext cx="164325" cy="102400"/>
            </a:xfrm>
            <a:custGeom>
              <a:avLst/>
              <a:gdLst/>
              <a:ahLst/>
              <a:cxnLst/>
              <a:rect l="l" t="t" r="r" b="b"/>
              <a:pathLst>
                <a:path w="6573" h="4096" extrusionOk="0">
                  <a:moveTo>
                    <a:pt x="929" y="0"/>
                  </a:moveTo>
                  <a:lnTo>
                    <a:pt x="0" y="4096"/>
                  </a:lnTo>
                  <a:lnTo>
                    <a:pt x="6310" y="4096"/>
                  </a:lnTo>
                  <a:lnTo>
                    <a:pt x="6572" y="14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1718650" y="4137725"/>
              <a:ext cx="156600" cy="6775"/>
            </a:xfrm>
            <a:custGeom>
              <a:avLst/>
              <a:gdLst/>
              <a:ahLst/>
              <a:cxnLst/>
              <a:rect l="l" t="t" r="r" b="b"/>
              <a:pathLst>
                <a:path w="6264" h="271" extrusionOk="0">
                  <a:moveTo>
                    <a:pt x="710" y="1"/>
                  </a:moveTo>
                  <a:cubicBezTo>
                    <a:pt x="474" y="1"/>
                    <a:pt x="237" y="16"/>
                    <a:pt x="1" y="53"/>
                  </a:cubicBezTo>
                  <a:cubicBezTo>
                    <a:pt x="310" y="112"/>
                    <a:pt x="620" y="136"/>
                    <a:pt x="917" y="136"/>
                  </a:cubicBezTo>
                  <a:lnTo>
                    <a:pt x="3132" y="219"/>
                  </a:lnTo>
                  <a:cubicBezTo>
                    <a:pt x="4001" y="267"/>
                    <a:pt x="4787" y="267"/>
                    <a:pt x="5347" y="267"/>
                  </a:cubicBezTo>
                  <a:cubicBezTo>
                    <a:pt x="5401" y="269"/>
                    <a:pt x="5456" y="270"/>
                    <a:pt x="5511" y="270"/>
                  </a:cubicBezTo>
                  <a:cubicBezTo>
                    <a:pt x="5765" y="270"/>
                    <a:pt x="6018" y="249"/>
                    <a:pt x="6263" y="219"/>
                  </a:cubicBezTo>
                  <a:cubicBezTo>
                    <a:pt x="6015" y="170"/>
                    <a:pt x="5759" y="145"/>
                    <a:pt x="5501" y="145"/>
                  </a:cubicBezTo>
                  <a:cubicBezTo>
                    <a:pt x="5450" y="145"/>
                    <a:pt x="5398" y="146"/>
                    <a:pt x="5347" y="148"/>
                  </a:cubicBezTo>
                  <a:lnTo>
                    <a:pt x="3144" y="53"/>
                  </a:lnTo>
                  <a:cubicBezTo>
                    <a:pt x="2275" y="5"/>
                    <a:pt x="1489" y="5"/>
                    <a:pt x="929" y="5"/>
                  </a:cubicBezTo>
                  <a:cubicBezTo>
                    <a:pt x="856" y="2"/>
                    <a:pt x="783" y="1"/>
                    <a:pt x="7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1802600" y="4075325"/>
              <a:ext cx="7450" cy="66100"/>
            </a:xfrm>
            <a:custGeom>
              <a:avLst/>
              <a:gdLst/>
              <a:ahLst/>
              <a:cxnLst/>
              <a:rect l="l" t="t" r="r" b="b"/>
              <a:pathLst>
                <a:path w="298" h="2644" extrusionOk="0">
                  <a:moveTo>
                    <a:pt x="238" y="1"/>
                  </a:moveTo>
                  <a:cubicBezTo>
                    <a:pt x="119" y="429"/>
                    <a:pt x="60" y="870"/>
                    <a:pt x="60" y="1322"/>
                  </a:cubicBezTo>
                  <a:cubicBezTo>
                    <a:pt x="0" y="1763"/>
                    <a:pt x="0" y="2203"/>
                    <a:pt x="60" y="2644"/>
                  </a:cubicBezTo>
                  <a:cubicBezTo>
                    <a:pt x="179" y="2215"/>
                    <a:pt x="238" y="1775"/>
                    <a:pt x="238" y="1334"/>
                  </a:cubicBezTo>
                  <a:cubicBezTo>
                    <a:pt x="298" y="894"/>
                    <a:pt x="298" y="441"/>
                    <a:pt x="23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1714500" y="4139025"/>
              <a:ext cx="159250" cy="18775"/>
            </a:xfrm>
            <a:custGeom>
              <a:avLst/>
              <a:gdLst/>
              <a:ahLst/>
              <a:cxnLst/>
              <a:rect l="l" t="t" r="r" b="b"/>
              <a:pathLst>
                <a:path w="6370" h="751" extrusionOk="0">
                  <a:moveTo>
                    <a:pt x="119" y="1"/>
                  </a:moveTo>
                  <a:lnTo>
                    <a:pt x="0" y="691"/>
                  </a:lnTo>
                  <a:lnTo>
                    <a:pt x="0" y="751"/>
                  </a:lnTo>
                  <a:lnTo>
                    <a:pt x="6310" y="751"/>
                  </a:lnTo>
                  <a:lnTo>
                    <a:pt x="6370" y="167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2282425" y="3864300"/>
              <a:ext cx="154500" cy="250350"/>
            </a:xfrm>
            <a:custGeom>
              <a:avLst/>
              <a:gdLst/>
              <a:ahLst/>
              <a:cxnLst/>
              <a:rect l="l" t="t" r="r" b="b"/>
              <a:pathLst>
                <a:path w="6180" h="10014" extrusionOk="0">
                  <a:moveTo>
                    <a:pt x="0" y="0"/>
                  </a:moveTo>
                  <a:lnTo>
                    <a:pt x="1334" y="10013"/>
                  </a:lnTo>
                  <a:lnTo>
                    <a:pt x="6179" y="9680"/>
                  </a:lnTo>
                  <a:lnTo>
                    <a:pt x="5156" y="4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2313675" y="4079200"/>
              <a:ext cx="262850" cy="78300"/>
            </a:xfrm>
            <a:custGeom>
              <a:avLst/>
              <a:gdLst/>
              <a:ahLst/>
              <a:cxnLst/>
              <a:rect l="l" t="t" r="r" b="b"/>
              <a:pathLst>
                <a:path w="10514" h="3132" extrusionOk="0">
                  <a:moveTo>
                    <a:pt x="4977" y="1"/>
                  </a:moveTo>
                  <a:cubicBezTo>
                    <a:pt x="4001" y="420"/>
                    <a:pt x="2947" y="638"/>
                    <a:pt x="1892" y="638"/>
                  </a:cubicBezTo>
                  <a:cubicBezTo>
                    <a:pt x="1390" y="638"/>
                    <a:pt x="888" y="588"/>
                    <a:pt x="393" y="489"/>
                  </a:cubicBezTo>
                  <a:lnTo>
                    <a:pt x="0" y="417"/>
                  </a:lnTo>
                  <a:lnTo>
                    <a:pt x="96" y="3132"/>
                  </a:lnTo>
                  <a:lnTo>
                    <a:pt x="10514" y="2834"/>
                  </a:lnTo>
                  <a:cubicBezTo>
                    <a:pt x="10442" y="1846"/>
                    <a:pt x="4977" y="1"/>
                    <a:pt x="4977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2336050" y="4101125"/>
              <a:ext cx="22000" cy="20025"/>
            </a:xfrm>
            <a:custGeom>
              <a:avLst/>
              <a:gdLst/>
              <a:ahLst/>
              <a:cxnLst/>
              <a:rect l="l" t="t" r="r" b="b"/>
              <a:pathLst>
                <a:path w="880" h="801" extrusionOk="0">
                  <a:moveTo>
                    <a:pt x="446" y="0"/>
                  </a:moveTo>
                  <a:cubicBezTo>
                    <a:pt x="396" y="0"/>
                    <a:pt x="345" y="9"/>
                    <a:pt x="296" y="28"/>
                  </a:cubicBezTo>
                  <a:lnTo>
                    <a:pt x="305" y="26"/>
                  </a:lnTo>
                  <a:lnTo>
                    <a:pt x="305" y="26"/>
                  </a:lnTo>
                  <a:cubicBezTo>
                    <a:pt x="118" y="95"/>
                    <a:pt x="0" y="300"/>
                    <a:pt x="46" y="505"/>
                  </a:cubicBezTo>
                  <a:cubicBezTo>
                    <a:pt x="97" y="679"/>
                    <a:pt x="263" y="800"/>
                    <a:pt x="445" y="800"/>
                  </a:cubicBezTo>
                  <a:cubicBezTo>
                    <a:pt x="474" y="800"/>
                    <a:pt x="504" y="797"/>
                    <a:pt x="534" y="790"/>
                  </a:cubicBezTo>
                  <a:cubicBezTo>
                    <a:pt x="748" y="719"/>
                    <a:pt x="879" y="493"/>
                    <a:pt x="832" y="267"/>
                  </a:cubicBezTo>
                  <a:cubicBezTo>
                    <a:pt x="768" y="102"/>
                    <a:pt x="612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>
              <a:off x="2316050" y="4136350"/>
              <a:ext cx="261675" cy="21150"/>
            </a:xfrm>
            <a:custGeom>
              <a:avLst/>
              <a:gdLst/>
              <a:ahLst/>
              <a:cxnLst/>
              <a:rect l="l" t="t" r="r" b="b"/>
              <a:pathLst>
                <a:path w="10467" h="846" extrusionOk="0">
                  <a:moveTo>
                    <a:pt x="1" y="1"/>
                  </a:moveTo>
                  <a:lnTo>
                    <a:pt x="1" y="846"/>
                  </a:lnTo>
                  <a:lnTo>
                    <a:pt x="10419" y="548"/>
                  </a:lnTo>
                  <a:cubicBezTo>
                    <a:pt x="10466" y="215"/>
                    <a:pt x="9990" y="36"/>
                    <a:pt x="9990" y="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2418150" y="4076675"/>
              <a:ext cx="24125" cy="16600"/>
            </a:xfrm>
            <a:custGeom>
              <a:avLst/>
              <a:gdLst/>
              <a:ahLst/>
              <a:cxnLst/>
              <a:rect l="l" t="t" r="r" b="b"/>
              <a:pathLst>
                <a:path w="965" h="664" extrusionOk="0">
                  <a:moveTo>
                    <a:pt x="819" y="1"/>
                  </a:moveTo>
                  <a:cubicBezTo>
                    <a:pt x="705" y="1"/>
                    <a:pt x="537" y="35"/>
                    <a:pt x="369" y="149"/>
                  </a:cubicBezTo>
                  <a:cubicBezTo>
                    <a:pt x="72" y="340"/>
                    <a:pt x="0" y="649"/>
                    <a:pt x="48" y="661"/>
                  </a:cubicBezTo>
                  <a:cubicBezTo>
                    <a:pt x="50" y="662"/>
                    <a:pt x="53" y="663"/>
                    <a:pt x="56" y="663"/>
                  </a:cubicBezTo>
                  <a:cubicBezTo>
                    <a:pt x="108" y="663"/>
                    <a:pt x="228" y="461"/>
                    <a:pt x="465" y="292"/>
                  </a:cubicBezTo>
                  <a:cubicBezTo>
                    <a:pt x="715" y="125"/>
                    <a:pt x="965" y="90"/>
                    <a:pt x="965" y="42"/>
                  </a:cubicBezTo>
                  <a:cubicBezTo>
                    <a:pt x="965" y="21"/>
                    <a:pt x="908" y="1"/>
                    <a:pt x="81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2451775" y="4087700"/>
              <a:ext cx="18200" cy="20700"/>
            </a:xfrm>
            <a:custGeom>
              <a:avLst/>
              <a:gdLst/>
              <a:ahLst/>
              <a:cxnLst/>
              <a:rect l="l" t="t" r="r" b="b"/>
              <a:pathLst>
                <a:path w="728" h="828" extrusionOk="0">
                  <a:moveTo>
                    <a:pt x="683" y="0"/>
                  </a:moveTo>
                  <a:cubicBezTo>
                    <a:pt x="592" y="0"/>
                    <a:pt x="379" y="70"/>
                    <a:pt x="215" y="280"/>
                  </a:cubicBezTo>
                  <a:cubicBezTo>
                    <a:pt x="1" y="542"/>
                    <a:pt x="48" y="827"/>
                    <a:pt x="96" y="827"/>
                  </a:cubicBezTo>
                  <a:cubicBezTo>
                    <a:pt x="144" y="827"/>
                    <a:pt x="191" y="601"/>
                    <a:pt x="358" y="387"/>
                  </a:cubicBezTo>
                  <a:cubicBezTo>
                    <a:pt x="525" y="161"/>
                    <a:pt x="727" y="65"/>
                    <a:pt x="727" y="18"/>
                  </a:cubicBezTo>
                  <a:cubicBezTo>
                    <a:pt x="727" y="7"/>
                    <a:pt x="711" y="0"/>
                    <a:pt x="683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2483325" y="4098300"/>
              <a:ext cx="13125" cy="22300"/>
            </a:xfrm>
            <a:custGeom>
              <a:avLst/>
              <a:gdLst/>
              <a:ahLst/>
              <a:cxnLst/>
              <a:rect l="l" t="t" r="r" b="b"/>
              <a:pathLst>
                <a:path w="525" h="892" extrusionOk="0">
                  <a:moveTo>
                    <a:pt x="479" y="0"/>
                  </a:moveTo>
                  <a:cubicBezTo>
                    <a:pt x="414" y="0"/>
                    <a:pt x="232" y="123"/>
                    <a:pt x="120" y="368"/>
                  </a:cubicBezTo>
                  <a:cubicBezTo>
                    <a:pt x="1" y="642"/>
                    <a:pt x="72" y="892"/>
                    <a:pt x="120" y="892"/>
                  </a:cubicBezTo>
                  <a:cubicBezTo>
                    <a:pt x="168" y="880"/>
                    <a:pt x="191" y="665"/>
                    <a:pt x="287" y="439"/>
                  </a:cubicBezTo>
                  <a:cubicBezTo>
                    <a:pt x="382" y="201"/>
                    <a:pt x="525" y="46"/>
                    <a:pt x="501" y="11"/>
                  </a:cubicBezTo>
                  <a:cubicBezTo>
                    <a:pt x="498" y="4"/>
                    <a:pt x="490" y="0"/>
                    <a:pt x="47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2398800" y="4056750"/>
              <a:ext cx="40500" cy="21275"/>
            </a:xfrm>
            <a:custGeom>
              <a:avLst/>
              <a:gdLst/>
              <a:ahLst/>
              <a:cxnLst/>
              <a:rect l="l" t="t" r="r" b="b"/>
              <a:pathLst>
                <a:path w="1620" h="851" extrusionOk="0">
                  <a:moveTo>
                    <a:pt x="312" y="169"/>
                  </a:moveTo>
                  <a:cubicBezTo>
                    <a:pt x="348" y="169"/>
                    <a:pt x="392" y="174"/>
                    <a:pt x="441" y="184"/>
                  </a:cubicBezTo>
                  <a:cubicBezTo>
                    <a:pt x="536" y="208"/>
                    <a:pt x="643" y="232"/>
                    <a:pt x="739" y="268"/>
                  </a:cubicBezTo>
                  <a:cubicBezTo>
                    <a:pt x="905" y="327"/>
                    <a:pt x="1072" y="410"/>
                    <a:pt x="1215" y="518"/>
                  </a:cubicBezTo>
                  <a:cubicBezTo>
                    <a:pt x="1370" y="628"/>
                    <a:pt x="1479" y="730"/>
                    <a:pt x="1542" y="788"/>
                  </a:cubicBezTo>
                  <a:lnTo>
                    <a:pt x="1542" y="788"/>
                  </a:lnTo>
                  <a:cubicBezTo>
                    <a:pt x="1407" y="744"/>
                    <a:pt x="1259" y="714"/>
                    <a:pt x="1120" y="684"/>
                  </a:cubicBezTo>
                  <a:cubicBezTo>
                    <a:pt x="941" y="637"/>
                    <a:pt x="774" y="577"/>
                    <a:pt x="608" y="506"/>
                  </a:cubicBezTo>
                  <a:cubicBezTo>
                    <a:pt x="512" y="458"/>
                    <a:pt x="417" y="410"/>
                    <a:pt x="322" y="363"/>
                  </a:cubicBezTo>
                  <a:cubicBezTo>
                    <a:pt x="286" y="327"/>
                    <a:pt x="239" y="303"/>
                    <a:pt x="203" y="268"/>
                  </a:cubicBezTo>
                  <a:cubicBezTo>
                    <a:pt x="203" y="244"/>
                    <a:pt x="179" y="268"/>
                    <a:pt x="203" y="208"/>
                  </a:cubicBezTo>
                  <a:cubicBezTo>
                    <a:pt x="224" y="180"/>
                    <a:pt x="261" y="169"/>
                    <a:pt x="312" y="169"/>
                  </a:cubicBezTo>
                  <a:close/>
                  <a:moveTo>
                    <a:pt x="335" y="1"/>
                  </a:moveTo>
                  <a:cubicBezTo>
                    <a:pt x="315" y="1"/>
                    <a:pt x="295" y="2"/>
                    <a:pt x="274" y="6"/>
                  </a:cubicBezTo>
                  <a:cubicBezTo>
                    <a:pt x="191" y="6"/>
                    <a:pt x="108" y="53"/>
                    <a:pt x="60" y="125"/>
                  </a:cubicBezTo>
                  <a:cubicBezTo>
                    <a:pt x="0" y="208"/>
                    <a:pt x="24" y="315"/>
                    <a:pt x="84" y="387"/>
                  </a:cubicBezTo>
                  <a:cubicBezTo>
                    <a:pt x="131" y="446"/>
                    <a:pt x="191" y="482"/>
                    <a:pt x="251" y="506"/>
                  </a:cubicBezTo>
                  <a:cubicBezTo>
                    <a:pt x="346" y="565"/>
                    <a:pt x="453" y="613"/>
                    <a:pt x="560" y="660"/>
                  </a:cubicBezTo>
                  <a:cubicBezTo>
                    <a:pt x="727" y="732"/>
                    <a:pt x="917" y="780"/>
                    <a:pt x="1108" y="815"/>
                  </a:cubicBezTo>
                  <a:cubicBezTo>
                    <a:pt x="1191" y="839"/>
                    <a:pt x="1277" y="851"/>
                    <a:pt x="1364" y="851"/>
                  </a:cubicBezTo>
                  <a:cubicBezTo>
                    <a:pt x="1438" y="851"/>
                    <a:pt x="1511" y="842"/>
                    <a:pt x="1583" y="825"/>
                  </a:cubicBezTo>
                  <a:lnTo>
                    <a:pt x="1583" y="825"/>
                  </a:lnTo>
                  <a:cubicBezTo>
                    <a:pt x="1595" y="834"/>
                    <a:pt x="1602" y="840"/>
                    <a:pt x="1606" y="840"/>
                  </a:cubicBezTo>
                  <a:cubicBezTo>
                    <a:pt x="1607" y="840"/>
                    <a:pt x="1607" y="840"/>
                    <a:pt x="1608" y="839"/>
                  </a:cubicBezTo>
                  <a:cubicBezTo>
                    <a:pt x="1610" y="837"/>
                    <a:pt x="1609" y="830"/>
                    <a:pt x="1605" y="819"/>
                  </a:cubicBezTo>
                  <a:lnTo>
                    <a:pt x="1605" y="819"/>
                  </a:lnTo>
                  <a:cubicBezTo>
                    <a:pt x="1610" y="818"/>
                    <a:pt x="1615" y="817"/>
                    <a:pt x="1620" y="815"/>
                  </a:cubicBezTo>
                  <a:cubicBezTo>
                    <a:pt x="1614" y="813"/>
                    <a:pt x="1607" y="811"/>
                    <a:pt x="1601" y="808"/>
                  </a:cubicBezTo>
                  <a:lnTo>
                    <a:pt x="1601" y="808"/>
                  </a:lnTo>
                  <a:cubicBezTo>
                    <a:pt x="1575" y="746"/>
                    <a:pt x="1481" y="599"/>
                    <a:pt x="1286" y="422"/>
                  </a:cubicBezTo>
                  <a:cubicBezTo>
                    <a:pt x="1143" y="303"/>
                    <a:pt x="977" y="196"/>
                    <a:pt x="798" y="125"/>
                  </a:cubicBezTo>
                  <a:cubicBezTo>
                    <a:pt x="691" y="77"/>
                    <a:pt x="584" y="41"/>
                    <a:pt x="477" y="18"/>
                  </a:cubicBezTo>
                  <a:cubicBezTo>
                    <a:pt x="426" y="9"/>
                    <a:pt x="382" y="1"/>
                    <a:pt x="33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2433625" y="4037225"/>
              <a:ext cx="20275" cy="41700"/>
            </a:xfrm>
            <a:custGeom>
              <a:avLst/>
              <a:gdLst/>
              <a:ahLst/>
              <a:cxnLst/>
              <a:rect l="l" t="t" r="r" b="b"/>
              <a:pathLst>
                <a:path w="811" h="1668" extrusionOk="0">
                  <a:moveTo>
                    <a:pt x="512" y="1"/>
                  </a:moveTo>
                  <a:cubicBezTo>
                    <a:pt x="370" y="25"/>
                    <a:pt x="251" y="132"/>
                    <a:pt x="191" y="275"/>
                  </a:cubicBezTo>
                  <a:cubicBezTo>
                    <a:pt x="143" y="382"/>
                    <a:pt x="108" y="489"/>
                    <a:pt x="72" y="596"/>
                  </a:cubicBezTo>
                  <a:cubicBezTo>
                    <a:pt x="24" y="787"/>
                    <a:pt x="1" y="977"/>
                    <a:pt x="12" y="1168"/>
                  </a:cubicBezTo>
                  <a:cubicBezTo>
                    <a:pt x="12" y="1346"/>
                    <a:pt x="72" y="1525"/>
                    <a:pt x="167" y="1668"/>
                  </a:cubicBezTo>
                  <a:cubicBezTo>
                    <a:pt x="191" y="1668"/>
                    <a:pt x="131" y="1477"/>
                    <a:pt x="131" y="1156"/>
                  </a:cubicBezTo>
                  <a:cubicBezTo>
                    <a:pt x="131" y="977"/>
                    <a:pt x="155" y="810"/>
                    <a:pt x="215" y="632"/>
                  </a:cubicBezTo>
                  <a:cubicBezTo>
                    <a:pt x="239" y="537"/>
                    <a:pt x="286" y="441"/>
                    <a:pt x="334" y="346"/>
                  </a:cubicBezTo>
                  <a:cubicBezTo>
                    <a:pt x="370" y="263"/>
                    <a:pt x="477" y="191"/>
                    <a:pt x="512" y="168"/>
                  </a:cubicBezTo>
                  <a:cubicBezTo>
                    <a:pt x="515" y="167"/>
                    <a:pt x="517" y="167"/>
                    <a:pt x="519" y="167"/>
                  </a:cubicBezTo>
                  <a:cubicBezTo>
                    <a:pt x="554" y="167"/>
                    <a:pt x="597" y="257"/>
                    <a:pt x="620" y="358"/>
                  </a:cubicBezTo>
                  <a:cubicBezTo>
                    <a:pt x="632" y="453"/>
                    <a:pt x="643" y="560"/>
                    <a:pt x="632" y="656"/>
                  </a:cubicBezTo>
                  <a:cubicBezTo>
                    <a:pt x="620" y="834"/>
                    <a:pt x="572" y="1001"/>
                    <a:pt x="489" y="1156"/>
                  </a:cubicBezTo>
                  <a:cubicBezTo>
                    <a:pt x="393" y="1287"/>
                    <a:pt x="286" y="1418"/>
                    <a:pt x="179" y="1549"/>
                  </a:cubicBezTo>
                  <a:cubicBezTo>
                    <a:pt x="179" y="1551"/>
                    <a:pt x="182" y="1553"/>
                    <a:pt x="188" y="1553"/>
                  </a:cubicBezTo>
                  <a:cubicBezTo>
                    <a:pt x="229" y="1553"/>
                    <a:pt x="416" y="1469"/>
                    <a:pt x="584" y="1227"/>
                  </a:cubicBezTo>
                  <a:cubicBezTo>
                    <a:pt x="703" y="1060"/>
                    <a:pt x="774" y="870"/>
                    <a:pt x="798" y="679"/>
                  </a:cubicBezTo>
                  <a:cubicBezTo>
                    <a:pt x="810" y="560"/>
                    <a:pt x="810" y="441"/>
                    <a:pt x="798" y="322"/>
                  </a:cubicBezTo>
                  <a:cubicBezTo>
                    <a:pt x="786" y="263"/>
                    <a:pt x="763" y="203"/>
                    <a:pt x="739" y="144"/>
                  </a:cubicBezTo>
                  <a:cubicBezTo>
                    <a:pt x="691" y="48"/>
                    <a:pt x="608" y="1"/>
                    <a:pt x="51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1741275" y="2595975"/>
              <a:ext cx="705475" cy="1466000"/>
            </a:xfrm>
            <a:custGeom>
              <a:avLst/>
              <a:gdLst/>
              <a:ahLst/>
              <a:cxnLst/>
              <a:rect l="l" t="t" r="r" b="b"/>
              <a:pathLst>
                <a:path w="28219" h="58640" extrusionOk="0">
                  <a:moveTo>
                    <a:pt x="4823" y="1"/>
                  </a:moveTo>
                  <a:cubicBezTo>
                    <a:pt x="4823" y="1"/>
                    <a:pt x="965" y="6430"/>
                    <a:pt x="965" y="10264"/>
                  </a:cubicBezTo>
                  <a:lnTo>
                    <a:pt x="1" y="57079"/>
                  </a:lnTo>
                  <a:lnTo>
                    <a:pt x="6644" y="58044"/>
                  </a:lnTo>
                  <a:lnTo>
                    <a:pt x="11323" y="12312"/>
                  </a:lnTo>
                  <a:cubicBezTo>
                    <a:pt x="11323" y="12312"/>
                    <a:pt x="21968" y="58639"/>
                    <a:pt x="22325" y="58639"/>
                  </a:cubicBezTo>
                  <a:cubicBezTo>
                    <a:pt x="22682" y="58639"/>
                    <a:pt x="28218" y="57651"/>
                    <a:pt x="28218" y="57651"/>
                  </a:cubicBezTo>
                  <a:lnTo>
                    <a:pt x="19836" y="215"/>
                  </a:lnTo>
                  <a:lnTo>
                    <a:pt x="4823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1904400" y="2874500"/>
              <a:ext cx="225950" cy="55275"/>
            </a:xfrm>
            <a:custGeom>
              <a:avLst/>
              <a:gdLst/>
              <a:ahLst/>
              <a:cxnLst/>
              <a:rect l="l" t="t" r="r" b="b"/>
              <a:pathLst>
                <a:path w="9038" h="2211" extrusionOk="0">
                  <a:moveTo>
                    <a:pt x="41" y="1"/>
                  </a:moveTo>
                  <a:cubicBezTo>
                    <a:pt x="31" y="1"/>
                    <a:pt x="25" y="2"/>
                    <a:pt x="24" y="4"/>
                  </a:cubicBezTo>
                  <a:cubicBezTo>
                    <a:pt x="0" y="52"/>
                    <a:pt x="2012" y="588"/>
                    <a:pt x="4501" y="1195"/>
                  </a:cubicBezTo>
                  <a:cubicBezTo>
                    <a:pt x="6869" y="1773"/>
                    <a:pt x="8827" y="2210"/>
                    <a:pt x="9011" y="2210"/>
                  </a:cubicBezTo>
                  <a:cubicBezTo>
                    <a:pt x="9020" y="2210"/>
                    <a:pt x="9025" y="2209"/>
                    <a:pt x="9025" y="2207"/>
                  </a:cubicBezTo>
                  <a:cubicBezTo>
                    <a:pt x="9037" y="2147"/>
                    <a:pt x="7037" y="1623"/>
                    <a:pt x="4548" y="1016"/>
                  </a:cubicBezTo>
                  <a:cubicBezTo>
                    <a:pt x="2180" y="438"/>
                    <a:pt x="244" y="1"/>
                    <a:pt x="4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1807350" y="2887100"/>
              <a:ext cx="116125" cy="1133775"/>
            </a:xfrm>
            <a:custGeom>
              <a:avLst/>
              <a:gdLst/>
              <a:ahLst/>
              <a:cxnLst/>
              <a:rect l="l" t="t" r="r" b="b"/>
              <a:pathLst>
                <a:path w="4645" h="45351" extrusionOk="0">
                  <a:moveTo>
                    <a:pt x="4644" y="0"/>
                  </a:moveTo>
                  <a:lnTo>
                    <a:pt x="4644" y="0"/>
                  </a:lnTo>
                  <a:cubicBezTo>
                    <a:pt x="4620" y="84"/>
                    <a:pt x="4608" y="203"/>
                    <a:pt x="4573" y="345"/>
                  </a:cubicBezTo>
                  <a:cubicBezTo>
                    <a:pt x="4513" y="655"/>
                    <a:pt x="4430" y="1096"/>
                    <a:pt x="4335" y="1655"/>
                  </a:cubicBezTo>
                  <a:cubicBezTo>
                    <a:pt x="4132" y="2798"/>
                    <a:pt x="3846" y="4453"/>
                    <a:pt x="3525" y="6501"/>
                  </a:cubicBezTo>
                  <a:cubicBezTo>
                    <a:pt x="2870" y="10597"/>
                    <a:pt x="2084" y="16276"/>
                    <a:pt x="1441" y="22574"/>
                  </a:cubicBezTo>
                  <a:cubicBezTo>
                    <a:pt x="798" y="28885"/>
                    <a:pt x="417" y="34612"/>
                    <a:pt x="227" y="38755"/>
                  </a:cubicBezTo>
                  <a:cubicBezTo>
                    <a:pt x="120" y="40827"/>
                    <a:pt x="60" y="42505"/>
                    <a:pt x="36" y="43660"/>
                  </a:cubicBezTo>
                  <a:cubicBezTo>
                    <a:pt x="1" y="44232"/>
                    <a:pt x="1" y="44672"/>
                    <a:pt x="1" y="44994"/>
                  </a:cubicBezTo>
                  <a:lnTo>
                    <a:pt x="1" y="45351"/>
                  </a:lnTo>
                  <a:lnTo>
                    <a:pt x="25" y="44994"/>
                  </a:lnTo>
                  <a:lnTo>
                    <a:pt x="84" y="43660"/>
                  </a:lnTo>
                  <a:cubicBezTo>
                    <a:pt x="132" y="42505"/>
                    <a:pt x="215" y="40827"/>
                    <a:pt x="322" y="38755"/>
                  </a:cubicBezTo>
                  <a:cubicBezTo>
                    <a:pt x="537" y="34623"/>
                    <a:pt x="941" y="28885"/>
                    <a:pt x="1596" y="22598"/>
                  </a:cubicBezTo>
                  <a:cubicBezTo>
                    <a:pt x="2239" y="16300"/>
                    <a:pt x="3013" y="10621"/>
                    <a:pt x="3632" y="6525"/>
                  </a:cubicBezTo>
                  <a:cubicBezTo>
                    <a:pt x="3942" y="4465"/>
                    <a:pt x="4204" y="2810"/>
                    <a:pt x="4382" y="1667"/>
                  </a:cubicBezTo>
                  <a:cubicBezTo>
                    <a:pt x="4478" y="1096"/>
                    <a:pt x="4549" y="667"/>
                    <a:pt x="4597" y="345"/>
                  </a:cubicBezTo>
                  <a:lnTo>
                    <a:pt x="4644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2162750" y="2903475"/>
              <a:ext cx="205125" cy="1147775"/>
            </a:xfrm>
            <a:custGeom>
              <a:avLst/>
              <a:gdLst/>
              <a:ahLst/>
              <a:cxnLst/>
              <a:rect l="l" t="t" r="r" b="b"/>
              <a:pathLst>
                <a:path w="8205" h="45911" extrusionOk="0">
                  <a:moveTo>
                    <a:pt x="48" y="0"/>
                  </a:moveTo>
                  <a:lnTo>
                    <a:pt x="48" y="0"/>
                  </a:lnTo>
                  <a:cubicBezTo>
                    <a:pt x="1" y="12"/>
                    <a:pt x="1775" y="10287"/>
                    <a:pt x="4025" y="22967"/>
                  </a:cubicBezTo>
                  <a:cubicBezTo>
                    <a:pt x="6262" y="35640"/>
                    <a:pt x="8119" y="45910"/>
                    <a:pt x="8157" y="45910"/>
                  </a:cubicBezTo>
                  <a:cubicBezTo>
                    <a:pt x="8157" y="45910"/>
                    <a:pt x="8157" y="45910"/>
                    <a:pt x="8157" y="45910"/>
                  </a:cubicBezTo>
                  <a:cubicBezTo>
                    <a:pt x="8204" y="45910"/>
                    <a:pt x="6430" y="35612"/>
                    <a:pt x="4180" y="22943"/>
                  </a:cubicBezTo>
                  <a:cubicBezTo>
                    <a:pt x="1942" y="10263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1740075" y="1936375"/>
              <a:ext cx="49750" cy="202900"/>
            </a:xfrm>
            <a:custGeom>
              <a:avLst/>
              <a:gdLst/>
              <a:ahLst/>
              <a:cxnLst/>
              <a:rect l="l" t="t" r="r" b="b"/>
              <a:pathLst>
                <a:path w="1990" h="8116" extrusionOk="0">
                  <a:moveTo>
                    <a:pt x="441" y="1"/>
                  </a:moveTo>
                  <a:lnTo>
                    <a:pt x="441" y="1"/>
                  </a:lnTo>
                  <a:cubicBezTo>
                    <a:pt x="489" y="108"/>
                    <a:pt x="549" y="215"/>
                    <a:pt x="620" y="322"/>
                  </a:cubicBezTo>
                  <a:cubicBezTo>
                    <a:pt x="787" y="596"/>
                    <a:pt x="942" y="894"/>
                    <a:pt x="1049" y="1203"/>
                  </a:cubicBezTo>
                  <a:cubicBezTo>
                    <a:pt x="1215" y="1644"/>
                    <a:pt x="1144" y="2144"/>
                    <a:pt x="870" y="2537"/>
                  </a:cubicBezTo>
                  <a:cubicBezTo>
                    <a:pt x="727" y="2763"/>
                    <a:pt x="525" y="2977"/>
                    <a:pt x="334" y="3215"/>
                  </a:cubicBezTo>
                  <a:cubicBezTo>
                    <a:pt x="132" y="3477"/>
                    <a:pt x="13" y="3787"/>
                    <a:pt x="1" y="4120"/>
                  </a:cubicBezTo>
                  <a:cubicBezTo>
                    <a:pt x="1" y="4454"/>
                    <a:pt x="96" y="4775"/>
                    <a:pt x="263" y="5049"/>
                  </a:cubicBezTo>
                  <a:cubicBezTo>
                    <a:pt x="418" y="5299"/>
                    <a:pt x="584" y="5537"/>
                    <a:pt x="775" y="5763"/>
                  </a:cubicBezTo>
                  <a:cubicBezTo>
                    <a:pt x="930" y="5966"/>
                    <a:pt x="1061" y="6180"/>
                    <a:pt x="1168" y="6406"/>
                  </a:cubicBezTo>
                  <a:cubicBezTo>
                    <a:pt x="1263" y="6609"/>
                    <a:pt x="1311" y="6835"/>
                    <a:pt x="1311" y="7049"/>
                  </a:cubicBezTo>
                  <a:cubicBezTo>
                    <a:pt x="1323" y="7240"/>
                    <a:pt x="1346" y="7442"/>
                    <a:pt x="1394" y="7621"/>
                  </a:cubicBezTo>
                  <a:cubicBezTo>
                    <a:pt x="1442" y="7764"/>
                    <a:pt x="1525" y="7895"/>
                    <a:pt x="1632" y="7990"/>
                  </a:cubicBezTo>
                  <a:cubicBezTo>
                    <a:pt x="1761" y="8096"/>
                    <a:pt x="1870" y="8115"/>
                    <a:pt x="1933" y="8115"/>
                  </a:cubicBezTo>
                  <a:cubicBezTo>
                    <a:pt x="1969" y="8115"/>
                    <a:pt x="1989" y="8109"/>
                    <a:pt x="1989" y="8109"/>
                  </a:cubicBezTo>
                  <a:cubicBezTo>
                    <a:pt x="1858" y="8085"/>
                    <a:pt x="1751" y="8025"/>
                    <a:pt x="1668" y="7942"/>
                  </a:cubicBezTo>
                  <a:cubicBezTo>
                    <a:pt x="1573" y="7847"/>
                    <a:pt x="1501" y="7728"/>
                    <a:pt x="1465" y="7597"/>
                  </a:cubicBezTo>
                  <a:cubicBezTo>
                    <a:pt x="1430" y="7418"/>
                    <a:pt x="1418" y="7228"/>
                    <a:pt x="1418" y="7049"/>
                  </a:cubicBezTo>
                  <a:cubicBezTo>
                    <a:pt x="1418" y="6811"/>
                    <a:pt x="1370" y="6573"/>
                    <a:pt x="1287" y="6359"/>
                  </a:cubicBezTo>
                  <a:cubicBezTo>
                    <a:pt x="1180" y="6109"/>
                    <a:pt x="1037" y="5882"/>
                    <a:pt x="882" y="5668"/>
                  </a:cubicBezTo>
                  <a:cubicBezTo>
                    <a:pt x="703" y="5430"/>
                    <a:pt x="537" y="5204"/>
                    <a:pt x="394" y="4954"/>
                  </a:cubicBezTo>
                  <a:cubicBezTo>
                    <a:pt x="239" y="4704"/>
                    <a:pt x="156" y="4406"/>
                    <a:pt x="144" y="4108"/>
                  </a:cubicBezTo>
                  <a:cubicBezTo>
                    <a:pt x="168" y="3823"/>
                    <a:pt x="287" y="3537"/>
                    <a:pt x="465" y="3311"/>
                  </a:cubicBezTo>
                  <a:cubicBezTo>
                    <a:pt x="644" y="3072"/>
                    <a:pt x="846" y="2870"/>
                    <a:pt x="1013" y="2620"/>
                  </a:cubicBezTo>
                  <a:cubicBezTo>
                    <a:pt x="1168" y="2394"/>
                    <a:pt x="1263" y="2132"/>
                    <a:pt x="1275" y="1858"/>
                  </a:cubicBezTo>
                  <a:cubicBezTo>
                    <a:pt x="1287" y="1620"/>
                    <a:pt x="1251" y="1382"/>
                    <a:pt x="1168" y="1156"/>
                  </a:cubicBezTo>
                  <a:cubicBezTo>
                    <a:pt x="1037" y="846"/>
                    <a:pt x="882" y="548"/>
                    <a:pt x="680" y="286"/>
                  </a:cubicBezTo>
                  <a:cubicBezTo>
                    <a:pt x="608" y="179"/>
                    <a:pt x="537" y="84"/>
                    <a:pt x="44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44"/>
          <p:cNvSpPr txBox="1">
            <a:spLocks noGrp="1"/>
          </p:cNvSpPr>
          <p:nvPr>
            <p:ph type="title"/>
          </p:nvPr>
        </p:nvSpPr>
        <p:spPr>
          <a:xfrm>
            <a:off x="513792" y="1214551"/>
            <a:ext cx="3191165" cy="10686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ผู้ใช้ทั่วไป</a:t>
            </a:r>
            <a:r>
              <a:rPr lang="en-US" sz="60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6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User</a:t>
            </a:r>
            <a:endParaRPr sz="60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9AA2F6-FC3C-49B6-876E-DD2BB1E0756C}"/>
              </a:ext>
            </a:extLst>
          </p:cNvPr>
          <p:cNvSpPr/>
          <p:nvPr/>
        </p:nvSpPr>
        <p:spPr>
          <a:xfrm>
            <a:off x="4082633" y="1665515"/>
            <a:ext cx="3640781" cy="579576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Google Shape;704;p44">
            <a:extLst>
              <a:ext uri="{FF2B5EF4-FFF2-40B4-BE49-F238E27FC236}">
                <a16:creationId xmlns:a16="http://schemas.microsoft.com/office/drawing/2014/main" id="{260D865B-1207-96D4-F504-2F065B9F4363}"/>
              </a:ext>
            </a:extLst>
          </p:cNvPr>
          <p:cNvSpPr txBox="1">
            <a:spLocks/>
          </p:cNvSpPr>
          <p:nvPr/>
        </p:nvSpPr>
        <p:spPr>
          <a:xfrm>
            <a:off x="4307973" y="1583616"/>
            <a:ext cx="3719219" cy="72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TC01</a:t>
            </a:r>
            <a:r>
              <a:rPr lang="en-GB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Register</a:t>
            </a:r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</a:t>
            </a:r>
            <a:r>
              <a:rPr lang="en-GB" sz="40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High)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2D3957-F4E8-5A6B-C55A-69E13E70DED5}"/>
              </a:ext>
            </a:extLst>
          </p:cNvPr>
          <p:cNvSpPr/>
          <p:nvPr/>
        </p:nvSpPr>
        <p:spPr>
          <a:xfrm>
            <a:off x="4082633" y="2467545"/>
            <a:ext cx="3200143" cy="577816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" name="Google Shape;704;p44">
            <a:extLst>
              <a:ext uri="{FF2B5EF4-FFF2-40B4-BE49-F238E27FC236}">
                <a16:creationId xmlns:a16="http://schemas.microsoft.com/office/drawing/2014/main" id="{0B79EE36-8F0D-F8CC-D0F3-5DC36FEC4733}"/>
              </a:ext>
            </a:extLst>
          </p:cNvPr>
          <p:cNvSpPr txBox="1">
            <a:spLocks/>
          </p:cNvSpPr>
          <p:nvPr/>
        </p:nvSpPr>
        <p:spPr>
          <a:xfrm>
            <a:off x="4307973" y="2351222"/>
            <a:ext cx="3200143" cy="6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TC02</a:t>
            </a:r>
            <a:r>
              <a:rPr lang="en-GB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Login </a:t>
            </a:r>
            <a:r>
              <a:rPr lang="en-GB" sz="40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(High)</a:t>
            </a:r>
          </a:p>
        </p:txBody>
      </p:sp>
    </p:spTree>
    <p:extLst>
      <p:ext uri="{BB962C8B-B14F-4D97-AF65-F5344CB8AC3E}">
        <p14:creationId xmlns:p14="http://schemas.microsoft.com/office/powerpoint/2010/main" val="3878906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2851030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ปัญหาที่พบเจอ</a:t>
            </a:r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ระหว่างการทดสอบ</a:t>
            </a:r>
            <a:endParaRPr lang="en-US" sz="24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2" name="Google Shape;1362;p51">
            <a:extLst>
              <a:ext uri="{FF2B5EF4-FFF2-40B4-BE49-F238E27FC236}">
                <a16:creationId xmlns:a16="http://schemas.microsoft.com/office/drawing/2014/main" id="{68260F55-0BDC-6A7C-D158-2984FF1657F2}"/>
              </a:ext>
            </a:extLst>
          </p:cNvPr>
          <p:cNvSpPr txBox="1">
            <a:spLocks/>
          </p:cNvSpPr>
          <p:nvPr/>
        </p:nvSpPr>
        <p:spPr>
          <a:xfrm>
            <a:off x="580716" y="1922481"/>
            <a:ext cx="7982569" cy="1416712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lang="th-TH" sz="32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4" name="Google Shape;1363;p51">
            <a:extLst>
              <a:ext uri="{FF2B5EF4-FFF2-40B4-BE49-F238E27FC236}">
                <a16:creationId xmlns:a16="http://schemas.microsoft.com/office/drawing/2014/main" id="{B153CDEA-97B4-441F-E6D3-9441820CCE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0715" y="1922481"/>
            <a:ext cx="7982570" cy="886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	</a:t>
            </a:r>
            <a:r>
              <a:rPr lang="en-US" sz="2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[TC06] Make Appointment Vaccine </a:t>
            </a:r>
            <a:r>
              <a:rPr lang="th-TH" sz="28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เมื่อทำการเปลี่ยนเดือน จะไม่แสดงวันที่มีคิวให้เลือกและถ้าเลือกวัน ครั้งแรกจะเด้งออกไปยังหน้าแจ้งนัดหมาย ครั้งที่สองจะขึ้นแอป หยุดการทำงาน</a:t>
            </a:r>
            <a:endParaRPr lang="th-TH" sz="20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6651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63620" y="56271"/>
            <a:ext cx="1977451" cy="55567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ตัวอย่างรูปภาพ </a:t>
            </a:r>
            <a:r>
              <a:rPr lang="en-US" sz="2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Error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0FCDF9-9395-1F9C-5DBE-0575FA98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1" y="1134837"/>
            <a:ext cx="153416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DB69F0-C822-FE85-5FCE-BD9986F5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492" y="1134837"/>
            <a:ext cx="153543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55E6A2ED-375D-1626-358D-F5212CEE7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34837"/>
            <a:ext cx="1537335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2032F4A4-918A-69D2-1D45-9BBAB06BD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413" y="1134837"/>
            <a:ext cx="1538605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Google Shape;1363;p51">
            <a:extLst>
              <a:ext uri="{FF2B5EF4-FFF2-40B4-BE49-F238E27FC236}">
                <a16:creationId xmlns:a16="http://schemas.microsoft.com/office/drawing/2014/main" id="{4DF0D824-A738-40B1-C7CE-B942A1F86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6911" y="3988048"/>
            <a:ext cx="1534160" cy="371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(ก่อนเปลี่ยนเดือน)</a:t>
            </a:r>
          </a:p>
        </p:txBody>
      </p:sp>
      <p:sp>
        <p:nvSpPr>
          <p:cNvPr id="18" name="Google Shape;1363;p51">
            <a:extLst>
              <a:ext uri="{FF2B5EF4-FFF2-40B4-BE49-F238E27FC236}">
                <a16:creationId xmlns:a16="http://schemas.microsoft.com/office/drawing/2014/main" id="{DB2F160E-9437-FCFF-46AE-550C2CE16AB8}"/>
              </a:ext>
            </a:extLst>
          </p:cNvPr>
          <p:cNvSpPr txBox="1">
            <a:spLocks/>
          </p:cNvSpPr>
          <p:nvPr/>
        </p:nvSpPr>
        <p:spPr>
          <a:xfrm>
            <a:off x="2522492" y="3988048"/>
            <a:ext cx="1534160" cy="37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th-TH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(หลังเปลี่ยนเดือน)</a:t>
            </a:r>
          </a:p>
        </p:txBody>
      </p:sp>
      <p:sp>
        <p:nvSpPr>
          <p:cNvPr id="19" name="Google Shape;1363;p51">
            <a:extLst>
              <a:ext uri="{FF2B5EF4-FFF2-40B4-BE49-F238E27FC236}">
                <a16:creationId xmlns:a16="http://schemas.microsoft.com/office/drawing/2014/main" id="{C55C77FC-DE99-7350-7A5D-096E8754E0CF}"/>
              </a:ext>
            </a:extLst>
          </p:cNvPr>
          <p:cNvSpPr txBox="1">
            <a:spLocks/>
          </p:cNvSpPr>
          <p:nvPr/>
        </p:nvSpPr>
        <p:spPr>
          <a:xfrm>
            <a:off x="4460873" y="3988048"/>
            <a:ext cx="1792968" cy="37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th-TH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(เด้งออกไปยังหน้าแจ้งนัดหมาย)</a:t>
            </a:r>
          </a:p>
        </p:txBody>
      </p:sp>
      <p:sp>
        <p:nvSpPr>
          <p:cNvPr id="20" name="Google Shape;1363;p51">
            <a:extLst>
              <a:ext uri="{FF2B5EF4-FFF2-40B4-BE49-F238E27FC236}">
                <a16:creationId xmlns:a16="http://schemas.microsoft.com/office/drawing/2014/main" id="{914D4AC9-557C-7AC5-E5E0-1C4CA59FB7C0}"/>
              </a:ext>
            </a:extLst>
          </p:cNvPr>
          <p:cNvSpPr txBox="1">
            <a:spLocks/>
          </p:cNvSpPr>
          <p:nvPr/>
        </p:nvSpPr>
        <p:spPr>
          <a:xfrm>
            <a:off x="6623413" y="3988048"/>
            <a:ext cx="1534160" cy="37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th-TH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(ขึ้นแอปหยุดการทำงาน)</a:t>
            </a:r>
          </a:p>
        </p:txBody>
      </p:sp>
    </p:spTree>
    <p:extLst>
      <p:ext uri="{BB962C8B-B14F-4D97-AF65-F5344CB8AC3E}">
        <p14:creationId xmlns:p14="http://schemas.microsoft.com/office/powerpoint/2010/main" val="3491012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2893958" y="367043"/>
            <a:ext cx="3356084" cy="880433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วิดีโอ</a:t>
            </a:r>
            <a:r>
              <a:rPr lang="th-TH" sz="4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การทดสอบ</a:t>
            </a:r>
            <a:endParaRPr sz="44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5" name="Google Shape;1363;p51">
            <a:extLst>
              <a:ext uri="{FF2B5EF4-FFF2-40B4-BE49-F238E27FC236}">
                <a16:creationId xmlns:a16="http://schemas.microsoft.com/office/drawing/2014/main" id="{5FE50EB3-BFDF-A743-A5B1-B0ECD10188AA}"/>
              </a:ext>
            </a:extLst>
          </p:cNvPr>
          <p:cNvSpPr txBox="1">
            <a:spLocks/>
          </p:cNvSpPr>
          <p:nvPr/>
        </p:nvSpPr>
        <p:spPr>
          <a:xfrm>
            <a:off x="2156591" y="4314229"/>
            <a:ext cx="1363217" cy="57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670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B5670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GB" sz="2800" u="sng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2800" u="sng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Video</a:t>
            </a:r>
            <a:endParaRPr lang="en-GB" sz="2800" u="sng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9ED8C-8C5B-1A05-3D02-64286C7F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710" y="1704470"/>
            <a:ext cx="2482978" cy="2489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362;p51">
            <a:extLst>
              <a:ext uri="{FF2B5EF4-FFF2-40B4-BE49-F238E27FC236}">
                <a16:creationId xmlns:a16="http://schemas.microsoft.com/office/drawing/2014/main" id="{259DC75A-D79F-E9D4-34C4-B9DF520B982D}"/>
              </a:ext>
            </a:extLst>
          </p:cNvPr>
          <p:cNvSpPr txBox="1">
            <a:spLocks/>
          </p:cNvSpPr>
          <p:nvPr/>
        </p:nvSpPr>
        <p:spPr>
          <a:xfrm>
            <a:off x="4819390" y="1597374"/>
            <a:ext cx="2727900" cy="2973147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 lang="th-TH" sz="4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3" name="Google Shape;1030;p44">
            <a:extLst>
              <a:ext uri="{FF2B5EF4-FFF2-40B4-BE49-F238E27FC236}">
                <a16:creationId xmlns:a16="http://schemas.microsoft.com/office/drawing/2014/main" id="{53BD439D-0229-57B2-63BA-5C36ED913B7C}"/>
              </a:ext>
            </a:extLst>
          </p:cNvPr>
          <p:cNvSpPr txBox="1">
            <a:spLocks/>
          </p:cNvSpPr>
          <p:nvPr/>
        </p:nvSpPr>
        <p:spPr>
          <a:xfrm>
            <a:off x="5069202" y="1820879"/>
            <a:ext cx="2228276" cy="59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th-TH" sz="2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เวลาที่ใช้ในการทดสอบ</a:t>
            </a:r>
            <a:endParaRPr lang="en-GB" sz="28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6" name="Google Shape;1030;p44">
            <a:extLst>
              <a:ext uri="{FF2B5EF4-FFF2-40B4-BE49-F238E27FC236}">
                <a16:creationId xmlns:a16="http://schemas.microsoft.com/office/drawing/2014/main" id="{5165253B-05F6-2249-A874-B1EAA6622539}"/>
              </a:ext>
            </a:extLst>
          </p:cNvPr>
          <p:cNvSpPr txBox="1">
            <a:spLocks/>
          </p:cNvSpPr>
          <p:nvPr/>
        </p:nvSpPr>
        <p:spPr>
          <a:xfrm>
            <a:off x="5163415" y="3071580"/>
            <a:ext cx="2228276" cy="105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300"/>
              <a:buFont typeface="Oswald SemiBold"/>
              <a:buNone/>
              <a:defRPr sz="8300" b="0" i="0" u="none" strike="noStrike" cap="none">
                <a:solidFill>
                  <a:schemeClr val="l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11</a:t>
            </a:r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ชั่วโมง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5</a:t>
            </a:r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นาที</a:t>
            </a:r>
            <a:endParaRPr lang="en-US" sz="4000" dirty="0">
              <a:solidFill>
                <a:schemeClr val="tx1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40</a:t>
            </a:r>
            <a:r>
              <a:rPr lang="en-US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th-TH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วินาที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28E2A-C19D-BA53-1415-9054F83FF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705" y="4010474"/>
            <a:ext cx="929269" cy="9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14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1"/>
          <p:cNvSpPr txBox="1">
            <a:spLocks noGrp="1"/>
          </p:cNvSpPr>
          <p:nvPr>
            <p:ph type="title"/>
          </p:nvPr>
        </p:nvSpPr>
        <p:spPr>
          <a:xfrm>
            <a:off x="387309" y="951494"/>
            <a:ext cx="4629135" cy="87813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เอกสารอ้างอิง</a:t>
            </a:r>
            <a:r>
              <a:rPr lang="en-US" sz="44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US" sz="44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(References)</a:t>
            </a:r>
            <a:endParaRPr sz="44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363" name="Google Shape;1363;p51"/>
          <p:cNvSpPr txBox="1">
            <a:spLocks noGrp="1"/>
          </p:cNvSpPr>
          <p:nvPr>
            <p:ph type="body" idx="1"/>
          </p:nvPr>
        </p:nvSpPr>
        <p:spPr>
          <a:xfrm>
            <a:off x="387309" y="2072358"/>
            <a:ext cx="5505965" cy="1487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thai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นายรณฤทธิ์ เสนตา. (2565). เอกสารประกอบความต้องการของระบบแอปพลิเคชันสั่งจองวัคซีนเวอร์ชัน 5.0. สาขาวิชาเทคโนโลยีสารสนเทศ คณะวิทยาศาสตร์ มหาวิทยาลัยแม่โจ้.</a:t>
            </a:r>
            <a:endParaRPr lang="th-TH" sz="2400" dirty="0"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grpSp>
        <p:nvGrpSpPr>
          <p:cNvPr id="1364" name="Google Shape;1364;p51"/>
          <p:cNvGrpSpPr/>
          <p:nvPr/>
        </p:nvGrpSpPr>
        <p:grpSpPr>
          <a:xfrm>
            <a:off x="5800641" y="1829628"/>
            <a:ext cx="3209666" cy="2684837"/>
            <a:chOff x="4566550" y="708550"/>
            <a:chExt cx="4120238" cy="3446518"/>
          </a:xfrm>
        </p:grpSpPr>
        <p:sp>
          <p:nvSpPr>
            <p:cNvPr id="1365" name="Google Shape;1365;p51"/>
            <p:cNvSpPr/>
            <p:nvPr/>
          </p:nvSpPr>
          <p:spPr>
            <a:xfrm>
              <a:off x="5147515" y="2250458"/>
              <a:ext cx="1745180" cy="1470312"/>
            </a:xfrm>
            <a:custGeom>
              <a:avLst/>
              <a:gdLst/>
              <a:ahLst/>
              <a:cxnLst/>
              <a:rect l="l" t="t" r="r" b="b"/>
              <a:pathLst>
                <a:path w="17384" h="14646" extrusionOk="0">
                  <a:moveTo>
                    <a:pt x="17205" y="1"/>
                  </a:moveTo>
                  <a:lnTo>
                    <a:pt x="72" y="572"/>
                  </a:lnTo>
                  <a:lnTo>
                    <a:pt x="72" y="9895"/>
                  </a:lnTo>
                  <a:cubicBezTo>
                    <a:pt x="0" y="12407"/>
                    <a:pt x="3048" y="14646"/>
                    <a:pt x="3048" y="14646"/>
                  </a:cubicBezTo>
                  <a:lnTo>
                    <a:pt x="17383" y="6811"/>
                  </a:lnTo>
                  <a:lnTo>
                    <a:pt x="17205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1"/>
            <p:cNvSpPr/>
            <p:nvPr/>
          </p:nvSpPr>
          <p:spPr>
            <a:xfrm>
              <a:off x="5440356" y="2775202"/>
              <a:ext cx="14356" cy="945573"/>
            </a:xfrm>
            <a:custGeom>
              <a:avLst/>
              <a:gdLst/>
              <a:ahLst/>
              <a:cxnLst/>
              <a:rect l="l" t="t" r="r" b="b"/>
              <a:pathLst>
                <a:path w="143" h="9419" extrusionOk="0">
                  <a:moveTo>
                    <a:pt x="12" y="1"/>
                  </a:moveTo>
                  <a:cubicBezTo>
                    <a:pt x="0" y="1"/>
                    <a:pt x="12" y="2108"/>
                    <a:pt x="48" y="4716"/>
                  </a:cubicBezTo>
                  <a:cubicBezTo>
                    <a:pt x="83" y="7311"/>
                    <a:pt x="119" y="9419"/>
                    <a:pt x="131" y="9419"/>
                  </a:cubicBezTo>
                  <a:cubicBezTo>
                    <a:pt x="143" y="9419"/>
                    <a:pt x="131" y="7311"/>
                    <a:pt x="95" y="4716"/>
                  </a:cubicBezTo>
                  <a:cubicBezTo>
                    <a:pt x="60" y="2108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1"/>
            <p:cNvSpPr/>
            <p:nvPr/>
          </p:nvSpPr>
          <p:spPr>
            <a:xfrm>
              <a:off x="5539543" y="2660455"/>
              <a:ext cx="172169" cy="1034017"/>
            </a:xfrm>
            <a:custGeom>
              <a:avLst/>
              <a:gdLst/>
              <a:ahLst/>
              <a:cxnLst/>
              <a:rect l="l" t="t" r="r" b="b"/>
              <a:pathLst>
                <a:path w="1715" h="10300" extrusionOk="0">
                  <a:moveTo>
                    <a:pt x="1703" y="1"/>
                  </a:moveTo>
                  <a:cubicBezTo>
                    <a:pt x="1703" y="13"/>
                    <a:pt x="1703" y="25"/>
                    <a:pt x="1703" y="36"/>
                  </a:cubicBezTo>
                  <a:cubicBezTo>
                    <a:pt x="1715" y="25"/>
                    <a:pt x="1715" y="13"/>
                    <a:pt x="1703" y="1"/>
                  </a:cubicBezTo>
                  <a:close/>
                  <a:moveTo>
                    <a:pt x="1703" y="36"/>
                  </a:moveTo>
                  <a:cubicBezTo>
                    <a:pt x="1703" y="48"/>
                    <a:pt x="1691" y="84"/>
                    <a:pt x="1691" y="108"/>
                  </a:cubicBezTo>
                  <a:cubicBezTo>
                    <a:pt x="1679" y="179"/>
                    <a:pt x="1667" y="286"/>
                    <a:pt x="1643" y="406"/>
                  </a:cubicBezTo>
                  <a:cubicBezTo>
                    <a:pt x="1608" y="679"/>
                    <a:pt x="1560" y="1060"/>
                    <a:pt x="1489" y="1525"/>
                  </a:cubicBezTo>
                  <a:cubicBezTo>
                    <a:pt x="1358" y="2453"/>
                    <a:pt x="1167" y="3739"/>
                    <a:pt x="929" y="5168"/>
                  </a:cubicBezTo>
                  <a:cubicBezTo>
                    <a:pt x="703" y="6585"/>
                    <a:pt x="465" y="7871"/>
                    <a:pt x="286" y="8799"/>
                  </a:cubicBezTo>
                  <a:cubicBezTo>
                    <a:pt x="191" y="9264"/>
                    <a:pt x="131" y="9633"/>
                    <a:pt x="72" y="9895"/>
                  </a:cubicBezTo>
                  <a:cubicBezTo>
                    <a:pt x="48" y="10026"/>
                    <a:pt x="36" y="10121"/>
                    <a:pt x="24" y="10192"/>
                  </a:cubicBezTo>
                  <a:lnTo>
                    <a:pt x="0" y="10276"/>
                  </a:lnTo>
                  <a:cubicBezTo>
                    <a:pt x="0" y="10288"/>
                    <a:pt x="0" y="10300"/>
                    <a:pt x="0" y="10300"/>
                  </a:cubicBezTo>
                  <a:cubicBezTo>
                    <a:pt x="12" y="10300"/>
                    <a:pt x="12" y="10288"/>
                    <a:pt x="12" y="10276"/>
                  </a:cubicBezTo>
                  <a:cubicBezTo>
                    <a:pt x="12" y="10252"/>
                    <a:pt x="24" y="10228"/>
                    <a:pt x="36" y="10192"/>
                  </a:cubicBezTo>
                  <a:lnTo>
                    <a:pt x="96" y="9895"/>
                  </a:lnTo>
                  <a:cubicBezTo>
                    <a:pt x="155" y="9645"/>
                    <a:pt x="227" y="9264"/>
                    <a:pt x="322" y="8799"/>
                  </a:cubicBezTo>
                  <a:cubicBezTo>
                    <a:pt x="500" y="7883"/>
                    <a:pt x="750" y="6597"/>
                    <a:pt x="977" y="5180"/>
                  </a:cubicBezTo>
                  <a:cubicBezTo>
                    <a:pt x="1215" y="3751"/>
                    <a:pt x="1405" y="2465"/>
                    <a:pt x="1524" y="1525"/>
                  </a:cubicBezTo>
                  <a:cubicBezTo>
                    <a:pt x="1584" y="1060"/>
                    <a:pt x="1632" y="679"/>
                    <a:pt x="1667" y="417"/>
                  </a:cubicBezTo>
                  <a:cubicBezTo>
                    <a:pt x="1679" y="286"/>
                    <a:pt x="1691" y="179"/>
                    <a:pt x="1703" y="108"/>
                  </a:cubicBezTo>
                  <a:cubicBezTo>
                    <a:pt x="1703" y="84"/>
                    <a:pt x="1703" y="48"/>
                    <a:pt x="1703" y="36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1"/>
            <p:cNvSpPr/>
            <p:nvPr/>
          </p:nvSpPr>
          <p:spPr>
            <a:xfrm>
              <a:off x="5833589" y="2567292"/>
              <a:ext cx="170964" cy="1030805"/>
            </a:xfrm>
            <a:custGeom>
              <a:avLst/>
              <a:gdLst/>
              <a:ahLst/>
              <a:cxnLst/>
              <a:rect l="l" t="t" r="r" b="b"/>
              <a:pathLst>
                <a:path w="1703" h="10268" extrusionOk="0">
                  <a:moveTo>
                    <a:pt x="1703" y="0"/>
                  </a:moveTo>
                  <a:cubicBezTo>
                    <a:pt x="1691" y="24"/>
                    <a:pt x="1691" y="48"/>
                    <a:pt x="1691" y="83"/>
                  </a:cubicBezTo>
                  <a:cubicBezTo>
                    <a:pt x="1703" y="48"/>
                    <a:pt x="1703" y="24"/>
                    <a:pt x="1703" y="0"/>
                  </a:cubicBezTo>
                  <a:close/>
                  <a:moveTo>
                    <a:pt x="1691" y="83"/>
                  </a:moveTo>
                  <a:cubicBezTo>
                    <a:pt x="1679" y="155"/>
                    <a:pt x="1667" y="250"/>
                    <a:pt x="1643" y="381"/>
                  </a:cubicBezTo>
                  <a:cubicBezTo>
                    <a:pt x="1608" y="643"/>
                    <a:pt x="1548" y="1024"/>
                    <a:pt x="1489" y="1488"/>
                  </a:cubicBezTo>
                  <a:cubicBezTo>
                    <a:pt x="1358" y="2417"/>
                    <a:pt x="1167" y="3715"/>
                    <a:pt x="929" y="5132"/>
                  </a:cubicBezTo>
                  <a:cubicBezTo>
                    <a:pt x="691" y="6560"/>
                    <a:pt x="453" y="7834"/>
                    <a:pt x="286" y="8763"/>
                  </a:cubicBezTo>
                  <a:cubicBezTo>
                    <a:pt x="191" y="9227"/>
                    <a:pt x="119" y="9608"/>
                    <a:pt x="72" y="9870"/>
                  </a:cubicBezTo>
                  <a:cubicBezTo>
                    <a:pt x="48" y="9989"/>
                    <a:pt x="24" y="10096"/>
                    <a:pt x="12" y="10168"/>
                  </a:cubicBezTo>
                  <a:lnTo>
                    <a:pt x="0" y="10239"/>
                  </a:lnTo>
                  <a:cubicBezTo>
                    <a:pt x="0" y="10251"/>
                    <a:pt x="0" y="10263"/>
                    <a:pt x="0" y="10263"/>
                  </a:cubicBezTo>
                  <a:cubicBezTo>
                    <a:pt x="0" y="10266"/>
                    <a:pt x="0" y="10268"/>
                    <a:pt x="1" y="10268"/>
                  </a:cubicBezTo>
                  <a:cubicBezTo>
                    <a:pt x="1" y="10268"/>
                    <a:pt x="3" y="10257"/>
                    <a:pt x="12" y="10239"/>
                  </a:cubicBezTo>
                  <a:lnTo>
                    <a:pt x="24" y="10156"/>
                  </a:lnTo>
                  <a:cubicBezTo>
                    <a:pt x="36" y="10096"/>
                    <a:pt x="60" y="9989"/>
                    <a:pt x="96" y="9870"/>
                  </a:cubicBezTo>
                  <a:cubicBezTo>
                    <a:pt x="143" y="9608"/>
                    <a:pt x="227" y="9239"/>
                    <a:pt x="322" y="8775"/>
                  </a:cubicBezTo>
                  <a:cubicBezTo>
                    <a:pt x="500" y="7846"/>
                    <a:pt x="738" y="6560"/>
                    <a:pt x="977" y="5144"/>
                  </a:cubicBezTo>
                  <a:cubicBezTo>
                    <a:pt x="1215" y="3727"/>
                    <a:pt x="1393" y="2429"/>
                    <a:pt x="1524" y="1488"/>
                  </a:cubicBezTo>
                  <a:cubicBezTo>
                    <a:pt x="1584" y="1024"/>
                    <a:pt x="1631" y="643"/>
                    <a:pt x="1667" y="381"/>
                  </a:cubicBezTo>
                  <a:cubicBezTo>
                    <a:pt x="1679" y="250"/>
                    <a:pt x="1691" y="155"/>
                    <a:pt x="1691" y="83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1"/>
            <p:cNvSpPr/>
            <p:nvPr/>
          </p:nvSpPr>
          <p:spPr>
            <a:xfrm>
              <a:off x="6127636" y="2468006"/>
              <a:ext cx="170964" cy="1030403"/>
            </a:xfrm>
            <a:custGeom>
              <a:avLst/>
              <a:gdLst/>
              <a:ahLst/>
              <a:cxnLst/>
              <a:rect l="l" t="t" r="r" b="b"/>
              <a:pathLst>
                <a:path w="1703" h="10264" extrusionOk="0">
                  <a:moveTo>
                    <a:pt x="1703" y="1"/>
                  </a:moveTo>
                  <a:cubicBezTo>
                    <a:pt x="1703" y="13"/>
                    <a:pt x="1691" y="13"/>
                    <a:pt x="1691" y="25"/>
                  </a:cubicBezTo>
                  <a:cubicBezTo>
                    <a:pt x="1691" y="48"/>
                    <a:pt x="1691" y="72"/>
                    <a:pt x="1679" y="108"/>
                  </a:cubicBezTo>
                  <a:cubicBezTo>
                    <a:pt x="1667" y="179"/>
                    <a:pt x="1655" y="275"/>
                    <a:pt x="1643" y="406"/>
                  </a:cubicBezTo>
                  <a:cubicBezTo>
                    <a:pt x="1608" y="668"/>
                    <a:pt x="1548" y="1049"/>
                    <a:pt x="1489" y="1513"/>
                  </a:cubicBezTo>
                  <a:cubicBezTo>
                    <a:pt x="1346" y="2442"/>
                    <a:pt x="1167" y="3739"/>
                    <a:pt x="929" y="5156"/>
                  </a:cubicBezTo>
                  <a:cubicBezTo>
                    <a:pt x="691" y="6585"/>
                    <a:pt x="453" y="7859"/>
                    <a:pt x="274" y="8788"/>
                  </a:cubicBezTo>
                  <a:cubicBezTo>
                    <a:pt x="191" y="9252"/>
                    <a:pt x="119" y="9621"/>
                    <a:pt x="72" y="9895"/>
                  </a:cubicBezTo>
                  <a:cubicBezTo>
                    <a:pt x="48" y="10014"/>
                    <a:pt x="24" y="10121"/>
                    <a:pt x="12" y="10193"/>
                  </a:cubicBezTo>
                  <a:lnTo>
                    <a:pt x="0" y="10264"/>
                  </a:lnTo>
                  <a:cubicBezTo>
                    <a:pt x="12" y="10240"/>
                    <a:pt x="12" y="10216"/>
                    <a:pt x="24" y="10193"/>
                  </a:cubicBezTo>
                  <a:cubicBezTo>
                    <a:pt x="36" y="10109"/>
                    <a:pt x="60" y="10014"/>
                    <a:pt x="84" y="9895"/>
                  </a:cubicBezTo>
                  <a:cubicBezTo>
                    <a:pt x="143" y="9633"/>
                    <a:pt x="215" y="9264"/>
                    <a:pt x="310" y="8800"/>
                  </a:cubicBezTo>
                  <a:cubicBezTo>
                    <a:pt x="500" y="7871"/>
                    <a:pt x="738" y="6585"/>
                    <a:pt x="977" y="5168"/>
                  </a:cubicBezTo>
                  <a:cubicBezTo>
                    <a:pt x="1203" y="3739"/>
                    <a:pt x="1393" y="2453"/>
                    <a:pt x="1512" y="1513"/>
                  </a:cubicBezTo>
                  <a:cubicBezTo>
                    <a:pt x="1584" y="1049"/>
                    <a:pt x="1631" y="668"/>
                    <a:pt x="1655" y="406"/>
                  </a:cubicBezTo>
                  <a:cubicBezTo>
                    <a:pt x="1679" y="275"/>
                    <a:pt x="1679" y="179"/>
                    <a:pt x="1691" y="108"/>
                  </a:cubicBezTo>
                  <a:cubicBezTo>
                    <a:pt x="1703" y="72"/>
                    <a:pt x="1703" y="48"/>
                    <a:pt x="1703" y="25"/>
                  </a:cubicBezTo>
                  <a:cubicBezTo>
                    <a:pt x="1703" y="13"/>
                    <a:pt x="1703" y="13"/>
                    <a:pt x="170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1"/>
            <p:cNvSpPr/>
            <p:nvPr/>
          </p:nvSpPr>
          <p:spPr>
            <a:xfrm>
              <a:off x="6420477" y="2371228"/>
              <a:ext cx="172169" cy="1034017"/>
            </a:xfrm>
            <a:custGeom>
              <a:avLst/>
              <a:gdLst/>
              <a:ahLst/>
              <a:cxnLst/>
              <a:rect l="l" t="t" r="r" b="b"/>
              <a:pathLst>
                <a:path w="1715" h="10300" extrusionOk="0">
                  <a:moveTo>
                    <a:pt x="1715" y="0"/>
                  </a:moveTo>
                  <a:cubicBezTo>
                    <a:pt x="1703" y="12"/>
                    <a:pt x="1703" y="24"/>
                    <a:pt x="1703" y="24"/>
                  </a:cubicBezTo>
                  <a:cubicBezTo>
                    <a:pt x="1703" y="48"/>
                    <a:pt x="1691" y="72"/>
                    <a:pt x="1691" y="108"/>
                  </a:cubicBezTo>
                  <a:cubicBezTo>
                    <a:pt x="1679" y="179"/>
                    <a:pt x="1667" y="274"/>
                    <a:pt x="1643" y="405"/>
                  </a:cubicBezTo>
                  <a:cubicBezTo>
                    <a:pt x="1608" y="667"/>
                    <a:pt x="1560" y="1048"/>
                    <a:pt x="1489" y="1512"/>
                  </a:cubicBezTo>
                  <a:cubicBezTo>
                    <a:pt x="1358" y="2453"/>
                    <a:pt x="1167" y="3739"/>
                    <a:pt x="929" y="5168"/>
                  </a:cubicBezTo>
                  <a:cubicBezTo>
                    <a:pt x="703" y="6585"/>
                    <a:pt x="465" y="7870"/>
                    <a:pt x="286" y="8799"/>
                  </a:cubicBezTo>
                  <a:cubicBezTo>
                    <a:pt x="203" y="9252"/>
                    <a:pt x="131" y="9633"/>
                    <a:pt x="72" y="9894"/>
                  </a:cubicBezTo>
                  <a:cubicBezTo>
                    <a:pt x="48" y="10025"/>
                    <a:pt x="36" y="10121"/>
                    <a:pt x="24" y="10192"/>
                  </a:cubicBezTo>
                  <a:cubicBezTo>
                    <a:pt x="48" y="10121"/>
                    <a:pt x="72" y="10025"/>
                    <a:pt x="96" y="9894"/>
                  </a:cubicBezTo>
                  <a:cubicBezTo>
                    <a:pt x="155" y="9644"/>
                    <a:pt x="226" y="9263"/>
                    <a:pt x="322" y="8799"/>
                  </a:cubicBezTo>
                  <a:cubicBezTo>
                    <a:pt x="500" y="7870"/>
                    <a:pt x="750" y="6596"/>
                    <a:pt x="977" y="5168"/>
                  </a:cubicBezTo>
                  <a:cubicBezTo>
                    <a:pt x="1215" y="3751"/>
                    <a:pt x="1405" y="2453"/>
                    <a:pt x="1524" y="1524"/>
                  </a:cubicBezTo>
                  <a:cubicBezTo>
                    <a:pt x="1584" y="1048"/>
                    <a:pt x="1631" y="679"/>
                    <a:pt x="1667" y="405"/>
                  </a:cubicBezTo>
                  <a:cubicBezTo>
                    <a:pt x="1679" y="286"/>
                    <a:pt x="1691" y="179"/>
                    <a:pt x="1703" y="108"/>
                  </a:cubicBezTo>
                  <a:cubicBezTo>
                    <a:pt x="1703" y="72"/>
                    <a:pt x="1715" y="48"/>
                    <a:pt x="1715" y="24"/>
                  </a:cubicBezTo>
                  <a:cubicBezTo>
                    <a:pt x="1715" y="24"/>
                    <a:pt x="1715" y="12"/>
                    <a:pt x="1715" y="0"/>
                  </a:cubicBezTo>
                  <a:close/>
                  <a:moveTo>
                    <a:pt x="24" y="10192"/>
                  </a:moveTo>
                  <a:lnTo>
                    <a:pt x="0" y="10275"/>
                  </a:lnTo>
                  <a:cubicBezTo>
                    <a:pt x="0" y="10275"/>
                    <a:pt x="0" y="10287"/>
                    <a:pt x="0" y="10299"/>
                  </a:cubicBezTo>
                  <a:cubicBezTo>
                    <a:pt x="12" y="10287"/>
                    <a:pt x="12" y="10275"/>
                    <a:pt x="12" y="10275"/>
                  </a:cubicBezTo>
                  <a:lnTo>
                    <a:pt x="24" y="10192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1"/>
            <p:cNvSpPr/>
            <p:nvPr/>
          </p:nvSpPr>
          <p:spPr>
            <a:xfrm>
              <a:off x="6714523" y="2277965"/>
              <a:ext cx="170964" cy="1030403"/>
            </a:xfrm>
            <a:custGeom>
              <a:avLst/>
              <a:gdLst/>
              <a:ahLst/>
              <a:cxnLst/>
              <a:rect l="l" t="t" r="r" b="b"/>
              <a:pathLst>
                <a:path w="1703" h="10264" extrusionOk="0">
                  <a:moveTo>
                    <a:pt x="1703" y="1"/>
                  </a:moveTo>
                  <a:cubicBezTo>
                    <a:pt x="1703" y="13"/>
                    <a:pt x="1691" y="36"/>
                    <a:pt x="1691" y="72"/>
                  </a:cubicBezTo>
                  <a:cubicBezTo>
                    <a:pt x="1679" y="144"/>
                    <a:pt x="1667" y="251"/>
                    <a:pt x="1643" y="370"/>
                  </a:cubicBezTo>
                  <a:cubicBezTo>
                    <a:pt x="1608" y="644"/>
                    <a:pt x="1560" y="1013"/>
                    <a:pt x="1488" y="1477"/>
                  </a:cubicBezTo>
                  <a:cubicBezTo>
                    <a:pt x="1358" y="2418"/>
                    <a:pt x="1167" y="3704"/>
                    <a:pt x="929" y="5132"/>
                  </a:cubicBezTo>
                  <a:cubicBezTo>
                    <a:pt x="691" y="6549"/>
                    <a:pt x="465" y="7835"/>
                    <a:pt x="286" y="8764"/>
                  </a:cubicBezTo>
                  <a:cubicBezTo>
                    <a:pt x="191" y="9228"/>
                    <a:pt x="119" y="9597"/>
                    <a:pt x="72" y="9859"/>
                  </a:cubicBezTo>
                  <a:cubicBezTo>
                    <a:pt x="48" y="9990"/>
                    <a:pt x="36" y="10085"/>
                    <a:pt x="12" y="10157"/>
                  </a:cubicBezTo>
                  <a:lnTo>
                    <a:pt x="0" y="10240"/>
                  </a:lnTo>
                  <a:cubicBezTo>
                    <a:pt x="0" y="10240"/>
                    <a:pt x="0" y="10252"/>
                    <a:pt x="0" y="10264"/>
                  </a:cubicBezTo>
                  <a:cubicBezTo>
                    <a:pt x="0" y="10264"/>
                    <a:pt x="12" y="10252"/>
                    <a:pt x="12" y="10228"/>
                  </a:cubicBezTo>
                  <a:cubicBezTo>
                    <a:pt x="12" y="10216"/>
                    <a:pt x="24" y="10192"/>
                    <a:pt x="36" y="10157"/>
                  </a:cubicBezTo>
                  <a:lnTo>
                    <a:pt x="95" y="9859"/>
                  </a:lnTo>
                  <a:cubicBezTo>
                    <a:pt x="155" y="9609"/>
                    <a:pt x="226" y="9228"/>
                    <a:pt x="322" y="8764"/>
                  </a:cubicBezTo>
                  <a:cubicBezTo>
                    <a:pt x="500" y="7835"/>
                    <a:pt x="738" y="6561"/>
                    <a:pt x="977" y="5132"/>
                  </a:cubicBezTo>
                  <a:cubicBezTo>
                    <a:pt x="1215" y="3715"/>
                    <a:pt x="1405" y="2418"/>
                    <a:pt x="1524" y="1489"/>
                  </a:cubicBezTo>
                  <a:cubicBezTo>
                    <a:pt x="1584" y="1013"/>
                    <a:pt x="1631" y="644"/>
                    <a:pt x="1667" y="382"/>
                  </a:cubicBezTo>
                  <a:cubicBezTo>
                    <a:pt x="1679" y="251"/>
                    <a:pt x="1691" y="144"/>
                    <a:pt x="1703" y="72"/>
                  </a:cubicBezTo>
                  <a:cubicBezTo>
                    <a:pt x="1703" y="36"/>
                    <a:pt x="1703" y="13"/>
                    <a:pt x="170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1"/>
            <p:cNvSpPr/>
            <p:nvPr/>
          </p:nvSpPr>
          <p:spPr>
            <a:xfrm>
              <a:off x="4566550" y="1433374"/>
              <a:ext cx="2644072" cy="1341913"/>
            </a:xfrm>
            <a:custGeom>
              <a:avLst/>
              <a:gdLst/>
              <a:ahLst/>
              <a:cxnLst/>
              <a:rect l="l" t="t" r="r" b="b"/>
              <a:pathLst>
                <a:path w="26338" h="13367" extrusionOk="0">
                  <a:moveTo>
                    <a:pt x="23718" y="1"/>
                  </a:moveTo>
                  <a:cubicBezTo>
                    <a:pt x="17971" y="1"/>
                    <a:pt x="12990" y="1865"/>
                    <a:pt x="12990" y="1865"/>
                  </a:cubicBezTo>
                  <a:cubicBezTo>
                    <a:pt x="1" y="6509"/>
                    <a:pt x="8716" y="13367"/>
                    <a:pt x="8716" y="13367"/>
                  </a:cubicBezTo>
                  <a:lnTo>
                    <a:pt x="22992" y="8140"/>
                  </a:lnTo>
                  <a:lnTo>
                    <a:pt x="26337" y="139"/>
                  </a:lnTo>
                  <a:cubicBezTo>
                    <a:pt x="25456" y="43"/>
                    <a:pt x="24579" y="1"/>
                    <a:pt x="237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1"/>
            <p:cNvSpPr/>
            <p:nvPr/>
          </p:nvSpPr>
          <p:spPr>
            <a:xfrm>
              <a:off x="6874648" y="908228"/>
              <a:ext cx="973080" cy="787760"/>
            </a:xfrm>
            <a:custGeom>
              <a:avLst/>
              <a:gdLst/>
              <a:ahLst/>
              <a:cxnLst/>
              <a:rect l="l" t="t" r="r" b="b"/>
              <a:pathLst>
                <a:path w="9693" h="7847" extrusionOk="0">
                  <a:moveTo>
                    <a:pt x="1525" y="0"/>
                  </a:moveTo>
                  <a:lnTo>
                    <a:pt x="1" y="7846"/>
                  </a:lnTo>
                  <a:lnTo>
                    <a:pt x="9692" y="1572"/>
                  </a:lnTo>
                  <a:cubicBezTo>
                    <a:pt x="9692" y="1572"/>
                    <a:pt x="6835" y="60"/>
                    <a:pt x="1525" y="0"/>
                  </a:cubicBezTo>
                  <a:close/>
                </a:path>
              </a:pathLst>
            </a:custGeom>
            <a:solidFill>
              <a:srgbClr val="B34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1"/>
            <p:cNvSpPr/>
            <p:nvPr/>
          </p:nvSpPr>
          <p:spPr>
            <a:xfrm>
              <a:off x="6874648" y="1065942"/>
              <a:ext cx="973080" cy="2089417"/>
            </a:xfrm>
            <a:custGeom>
              <a:avLst/>
              <a:gdLst/>
              <a:ahLst/>
              <a:cxnLst/>
              <a:rect l="l" t="t" r="r" b="b"/>
              <a:pathLst>
                <a:path w="9693" h="20813" extrusionOk="0">
                  <a:moveTo>
                    <a:pt x="9692" y="1"/>
                  </a:moveTo>
                  <a:lnTo>
                    <a:pt x="1" y="6275"/>
                  </a:lnTo>
                  <a:lnTo>
                    <a:pt x="1" y="20813"/>
                  </a:lnTo>
                  <a:lnTo>
                    <a:pt x="9692" y="13717"/>
                  </a:lnTo>
                  <a:lnTo>
                    <a:pt x="9692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1"/>
            <p:cNvSpPr/>
            <p:nvPr/>
          </p:nvSpPr>
          <p:spPr>
            <a:xfrm>
              <a:off x="6966706" y="2672402"/>
              <a:ext cx="1616078" cy="735256"/>
            </a:xfrm>
            <a:custGeom>
              <a:avLst/>
              <a:gdLst/>
              <a:ahLst/>
              <a:cxnLst/>
              <a:rect l="l" t="t" r="r" b="b"/>
              <a:pathLst>
                <a:path w="16098" h="7324" extrusionOk="0">
                  <a:moveTo>
                    <a:pt x="0" y="1"/>
                  </a:moveTo>
                  <a:lnTo>
                    <a:pt x="0" y="4918"/>
                  </a:lnTo>
                  <a:lnTo>
                    <a:pt x="15979" y="7323"/>
                  </a:lnTo>
                  <a:cubicBezTo>
                    <a:pt x="15979" y="7323"/>
                    <a:pt x="16098" y="2096"/>
                    <a:pt x="15979" y="1834"/>
                  </a:cubicBezTo>
                  <a:cubicBezTo>
                    <a:pt x="15860" y="157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1"/>
            <p:cNvSpPr/>
            <p:nvPr/>
          </p:nvSpPr>
          <p:spPr>
            <a:xfrm>
              <a:off x="6966706" y="2000685"/>
              <a:ext cx="1720082" cy="855925"/>
            </a:xfrm>
            <a:custGeom>
              <a:avLst/>
              <a:gdLst/>
              <a:ahLst/>
              <a:cxnLst/>
              <a:rect l="l" t="t" r="r" b="b"/>
              <a:pathLst>
                <a:path w="17134" h="8526" extrusionOk="0">
                  <a:moveTo>
                    <a:pt x="10002" y="0"/>
                  </a:moveTo>
                  <a:lnTo>
                    <a:pt x="0" y="6692"/>
                  </a:lnTo>
                  <a:lnTo>
                    <a:pt x="15979" y="8525"/>
                  </a:lnTo>
                  <a:cubicBezTo>
                    <a:pt x="15979" y="8525"/>
                    <a:pt x="17134" y="6644"/>
                    <a:pt x="15729" y="3822"/>
                  </a:cubicBezTo>
                  <a:cubicBezTo>
                    <a:pt x="14336" y="989"/>
                    <a:pt x="10002" y="0"/>
                    <a:pt x="10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1"/>
            <p:cNvSpPr/>
            <p:nvPr/>
          </p:nvSpPr>
          <p:spPr>
            <a:xfrm>
              <a:off x="8570759" y="2618592"/>
              <a:ext cx="63446" cy="789065"/>
            </a:xfrm>
            <a:custGeom>
              <a:avLst/>
              <a:gdLst/>
              <a:ahLst/>
              <a:cxnLst/>
              <a:rect l="l" t="t" r="r" b="b"/>
              <a:pathLst>
                <a:path w="632" h="7860" extrusionOk="0">
                  <a:moveTo>
                    <a:pt x="453" y="1"/>
                  </a:moveTo>
                  <a:lnTo>
                    <a:pt x="1" y="2370"/>
                  </a:lnTo>
                  <a:lnTo>
                    <a:pt x="1" y="7859"/>
                  </a:lnTo>
                  <a:cubicBezTo>
                    <a:pt x="1" y="7859"/>
                    <a:pt x="263" y="7014"/>
                    <a:pt x="453" y="6442"/>
                  </a:cubicBezTo>
                  <a:cubicBezTo>
                    <a:pt x="632" y="5883"/>
                    <a:pt x="453" y="1"/>
                    <a:pt x="453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1"/>
            <p:cNvSpPr/>
            <p:nvPr/>
          </p:nvSpPr>
          <p:spPr>
            <a:xfrm>
              <a:off x="6966706" y="2672402"/>
              <a:ext cx="1616078" cy="735256"/>
            </a:xfrm>
            <a:custGeom>
              <a:avLst/>
              <a:gdLst/>
              <a:ahLst/>
              <a:cxnLst/>
              <a:rect l="l" t="t" r="r" b="b"/>
              <a:pathLst>
                <a:path w="16098" h="7324" extrusionOk="0">
                  <a:moveTo>
                    <a:pt x="0" y="1"/>
                  </a:moveTo>
                  <a:lnTo>
                    <a:pt x="0" y="4918"/>
                  </a:lnTo>
                  <a:lnTo>
                    <a:pt x="15979" y="7323"/>
                  </a:lnTo>
                  <a:cubicBezTo>
                    <a:pt x="15979" y="7323"/>
                    <a:pt x="16098" y="2096"/>
                    <a:pt x="15979" y="1834"/>
                  </a:cubicBezTo>
                  <a:cubicBezTo>
                    <a:pt x="15860" y="157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727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1"/>
            <p:cNvSpPr/>
            <p:nvPr/>
          </p:nvSpPr>
          <p:spPr>
            <a:xfrm>
              <a:off x="7876352" y="2822989"/>
              <a:ext cx="334700" cy="355180"/>
            </a:xfrm>
            <a:custGeom>
              <a:avLst/>
              <a:gdLst/>
              <a:ahLst/>
              <a:cxnLst/>
              <a:rect l="l" t="t" r="r" b="b"/>
              <a:pathLst>
                <a:path w="3334" h="3538" extrusionOk="0">
                  <a:moveTo>
                    <a:pt x="3322" y="1"/>
                  </a:moveTo>
                  <a:cubicBezTo>
                    <a:pt x="3310" y="1"/>
                    <a:pt x="2572" y="775"/>
                    <a:pt x="1655" y="1751"/>
                  </a:cubicBezTo>
                  <a:cubicBezTo>
                    <a:pt x="738" y="2727"/>
                    <a:pt x="0" y="3525"/>
                    <a:pt x="12" y="3537"/>
                  </a:cubicBezTo>
                  <a:cubicBezTo>
                    <a:pt x="12" y="3537"/>
                    <a:pt x="12" y="3537"/>
                    <a:pt x="12" y="3537"/>
                  </a:cubicBezTo>
                  <a:cubicBezTo>
                    <a:pt x="35" y="3537"/>
                    <a:pt x="769" y="2756"/>
                    <a:pt x="1679" y="1787"/>
                  </a:cubicBezTo>
                  <a:cubicBezTo>
                    <a:pt x="2596" y="811"/>
                    <a:pt x="3334" y="13"/>
                    <a:pt x="332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1"/>
            <p:cNvSpPr/>
            <p:nvPr/>
          </p:nvSpPr>
          <p:spPr>
            <a:xfrm>
              <a:off x="8212161" y="2852905"/>
              <a:ext cx="316831" cy="357489"/>
            </a:xfrm>
            <a:custGeom>
              <a:avLst/>
              <a:gdLst/>
              <a:ahLst/>
              <a:cxnLst/>
              <a:rect l="l" t="t" r="r" b="b"/>
              <a:pathLst>
                <a:path w="3156" h="3561" extrusionOk="0">
                  <a:moveTo>
                    <a:pt x="3156" y="1"/>
                  </a:moveTo>
                  <a:cubicBezTo>
                    <a:pt x="3144" y="13"/>
                    <a:pt x="3132" y="24"/>
                    <a:pt x="3120" y="36"/>
                  </a:cubicBezTo>
                  <a:lnTo>
                    <a:pt x="3037" y="143"/>
                  </a:lnTo>
                  <a:cubicBezTo>
                    <a:pt x="2953" y="239"/>
                    <a:pt x="2834" y="370"/>
                    <a:pt x="2703" y="524"/>
                  </a:cubicBezTo>
                  <a:cubicBezTo>
                    <a:pt x="2430" y="858"/>
                    <a:pt x="2037" y="1310"/>
                    <a:pt x="1608" y="1798"/>
                  </a:cubicBezTo>
                  <a:cubicBezTo>
                    <a:pt x="1168" y="2287"/>
                    <a:pt x="763" y="2727"/>
                    <a:pt x="477" y="3037"/>
                  </a:cubicBezTo>
                  <a:lnTo>
                    <a:pt x="120" y="3418"/>
                  </a:lnTo>
                  <a:lnTo>
                    <a:pt x="36" y="3513"/>
                  </a:lnTo>
                  <a:cubicBezTo>
                    <a:pt x="13" y="3537"/>
                    <a:pt x="1" y="3561"/>
                    <a:pt x="1" y="3561"/>
                  </a:cubicBezTo>
                  <a:cubicBezTo>
                    <a:pt x="13" y="3549"/>
                    <a:pt x="25" y="3537"/>
                    <a:pt x="36" y="3525"/>
                  </a:cubicBezTo>
                  <a:cubicBezTo>
                    <a:pt x="72" y="3501"/>
                    <a:pt x="96" y="3465"/>
                    <a:pt x="144" y="3430"/>
                  </a:cubicBezTo>
                  <a:cubicBezTo>
                    <a:pt x="227" y="3346"/>
                    <a:pt x="346" y="3215"/>
                    <a:pt x="501" y="3061"/>
                  </a:cubicBezTo>
                  <a:cubicBezTo>
                    <a:pt x="798" y="2751"/>
                    <a:pt x="1203" y="2322"/>
                    <a:pt x="1644" y="1834"/>
                  </a:cubicBezTo>
                  <a:cubicBezTo>
                    <a:pt x="2072" y="1334"/>
                    <a:pt x="2453" y="882"/>
                    <a:pt x="2727" y="548"/>
                  </a:cubicBezTo>
                  <a:cubicBezTo>
                    <a:pt x="2870" y="382"/>
                    <a:pt x="2977" y="251"/>
                    <a:pt x="3049" y="155"/>
                  </a:cubicBezTo>
                  <a:lnTo>
                    <a:pt x="3132" y="36"/>
                  </a:lnTo>
                  <a:cubicBezTo>
                    <a:pt x="3156" y="13"/>
                    <a:pt x="3156" y="1"/>
                    <a:pt x="315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1"/>
            <p:cNvSpPr/>
            <p:nvPr/>
          </p:nvSpPr>
          <p:spPr>
            <a:xfrm>
              <a:off x="7545262" y="2787149"/>
              <a:ext cx="343133" cy="355079"/>
            </a:xfrm>
            <a:custGeom>
              <a:avLst/>
              <a:gdLst/>
              <a:ahLst/>
              <a:cxnLst/>
              <a:rect l="l" t="t" r="r" b="b"/>
              <a:pathLst>
                <a:path w="3418" h="3537" extrusionOk="0">
                  <a:moveTo>
                    <a:pt x="3417" y="1"/>
                  </a:moveTo>
                  <a:cubicBezTo>
                    <a:pt x="3405" y="13"/>
                    <a:pt x="3405" y="25"/>
                    <a:pt x="3393" y="36"/>
                  </a:cubicBezTo>
                  <a:cubicBezTo>
                    <a:pt x="3417" y="13"/>
                    <a:pt x="3417" y="1"/>
                    <a:pt x="3417" y="1"/>
                  </a:cubicBezTo>
                  <a:close/>
                  <a:moveTo>
                    <a:pt x="3393" y="36"/>
                  </a:moveTo>
                  <a:lnTo>
                    <a:pt x="3286" y="132"/>
                  </a:lnTo>
                  <a:lnTo>
                    <a:pt x="2929" y="525"/>
                  </a:lnTo>
                  <a:cubicBezTo>
                    <a:pt x="2619" y="846"/>
                    <a:pt x="2203" y="1299"/>
                    <a:pt x="1726" y="1787"/>
                  </a:cubicBezTo>
                  <a:cubicBezTo>
                    <a:pt x="1250" y="2275"/>
                    <a:pt x="822" y="2715"/>
                    <a:pt x="512" y="3025"/>
                  </a:cubicBezTo>
                  <a:lnTo>
                    <a:pt x="131" y="3394"/>
                  </a:lnTo>
                  <a:lnTo>
                    <a:pt x="36" y="3501"/>
                  </a:lnTo>
                  <a:cubicBezTo>
                    <a:pt x="24" y="3513"/>
                    <a:pt x="12" y="3525"/>
                    <a:pt x="0" y="3537"/>
                  </a:cubicBezTo>
                  <a:cubicBezTo>
                    <a:pt x="0" y="3537"/>
                    <a:pt x="12" y="3537"/>
                    <a:pt x="36" y="3513"/>
                  </a:cubicBezTo>
                  <a:lnTo>
                    <a:pt x="143" y="3418"/>
                  </a:lnTo>
                  <a:cubicBezTo>
                    <a:pt x="238" y="3335"/>
                    <a:pt x="369" y="3204"/>
                    <a:pt x="536" y="3049"/>
                  </a:cubicBezTo>
                  <a:cubicBezTo>
                    <a:pt x="857" y="2739"/>
                    <a:pt x="1286" y="2311"/>
                    <a:pt x="1762" y="1811"/>
                  </a:cubicBezTo>
                  <a:cubicBezTo>
                    <a:pt x="2238" y="1322"/>
                    <a:pt x="2655" y="870"/>
                    <a:pt x="2953" y="548"/>
                  </a:cubicBezTo>
                  <a:cubicBezTo>
                    <a:pt x="3096" y="382"/>
                    <a:pt x="3227" y="239"/>
                    <a:pt x="3298" y="144"/>
                  </a:cubicBezTo>
                  <a:lnTo>
                    <a:pt x="3393" y="36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1"/>
            <p:cNvSpPr/>
            <p:nvPr/>
          </p:nvSpPr>
          <p:spPr>
            <a:xfrm>
              <a:off x="7344379" y="2735749"/>
              <a:ext cx="267841" cy="347952"/>
            </a:xfrm>
            <a:custGeom>
              <a:avLst/>
              <a:gdLst/>
              <a:ahLst/>
              <a:cxnLst/>
              <a:rect l="l" t="t" r="r" b="b"/>
              <a:pathLst>
                <a:path w="2668" h="3466" extrusionOk="0">
                  <a:moveTo>
                    <a:pt x="2656" y="1"/>
                  </a:moveTo>
                  <a:lnTo>
                    <a:pt x="2656" y="1"/>
                  </a:lnTo>
                  <a:cubicBezTo>
                    <a:pt x="2656" y="1"/>
                    <a:pt x="2049" y="763"/>
                    <a:pt x="1322" y="1727"/>
                  </a:cubicBezTo>
                  <a:cubicBezTo>
                    <a:pt x="596" y="2680"/>
                    <a:pt x="1" y="3466"/>
                    <a:pt x="13" y="3466"/>
                  </a:cubicBezTo>
                  <a:cubicBezTo>
                    <a:pt x="13" y="3466"/>
                    <a:pt x="13" y="3466"/>
                    <a:pt x="13" y="3466"/>
                  </a:cubicBezTo>
                  <a:cubicBezTo>
                    <a:pt x="34" y="3466"/>
                    <a:pt x="637" y="2696"/>
                    <a:pt x="1358" y="1751"/>
                  </a:cubicBezTo>
                  <a:cubicBezTo>
                    <a:pt x="2084" y="799"/>
                    <a:pt x="2668" y="13"/>
                    <a:pt x="265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1"/>
            <p:cNvSpPr/>
            <p:nvPr/>
          </p:nvSpPr>
          <p:spPr>
            <a:xfrm>
              <a:off x="7151928" y="2713060"/>
              <a:ext cx="235615" cy="288119"/>
            </a:xfrm>
            <a:custGeom>
              <a:avLst/>
              <a:gdLst/>
              <a:ahLst/>
              <a:cxnLst/>
              <a:rect l="l" t="t" r="r" b="b"/>
              <a:pathLst>
                <a:path w="2347" h="2870" extrusionOk="0">
                  <a:moveTo>
                    <a:pt x="2334" y="0"/>
                  </a:moveTo>
                  <a:cubicBezTo>
                    <a:pt x="2313" y="0"/>
                    <a:pt x="1793" y="639"/>
                    <a:pt x="1156" y="1417"/>
                  </a:cubicBezTo>
                  <a:cubicBezTo>
                    <a:pt x="513" y="2215"/>
                    <a:pt x="1" y="2858"/>
                    <a:pt x="13" y="2870"/>
                  </a:cubicBezTo>
                  <a:cubicBezTo>
                    <a:pt x="25" y="2870"/>
                    <a:pt x="549" y="2239"/>
                    <a:pt x="1192" y="1453"/>
                  </a:cubicBezTo>
                  <a:cubicBezTo>
                    <a:pt x="1834" y="655"/>
                    <a:pt x="2346" y="12"/>
                    <a:pt x="2335" y="1"/>
                  </a:cubicBezTo>
                  <a:cubicBezTo>
                    <a:pt x="2334" y="0"/>
                    <a:pt x="2334" y="0"/>
                    <a:pt x="233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1"/>
            <p:cNvSpPr/>
            <p:nvPr/>
          </p:nvSpPr>
          <p:spPr>
            <a:xfrm>
              <a:off x="6994214" y="2695090"/>
              <a:ext cx="159018" cy="214132"/>
            </a:xfrm>
            <a:custGeom>
              <a:avLst/>
              <a:gdLst/>
              <a:ahLst/>
              <a:cxnLst/>
              <a:rect l="l" t="t" r="r" b="b"/>
              <a:pathLst>
                <a:path w="1584" h="2133" extrusionOk="0">
                  <a:moveTo>
                    <a:pt x="1584" y="1"/>
                  </a:moveTo>
                  <a:cubicBezTo>
                    <a:pt x="1560" y="25"/>
                    <a:pt x="1524" y="49"/>
                    <a:pt x="1500" y="72"/>
                  </a:cubicBezTo>
                  <a:cubicBezTo>
                    <a:pt x="1465" y="120"/>
                    <a:pt x="1393" y="191"/>
                    <a:pt x="1310" y="287"/>
                  </a:cubicBezTo>
                  <a:cubicBezTo>
                    <a:pt x="1155" y="465"/>
                    <a:pt x="941" y="727"/>
                    <a:pt x="727" y="1025"/>
                  </a:cubicBezTo>
                  <a:cubicBezTo>
                    <a:pt x="512" y="1311"/>
                    <a:pt x="322" y="1596"/>
                    <a:pt x="191" y="1799"/>
                  </a:cubicBezTo>
                  <a:cubicBezTo>
                    <a:pt x="131" y="1894"/>
                    <a:pt x="84" y="1977"/>
                    <a:pt x="48" y="2037"/>
                  </a:cubicBezTo>
                  <a:cubicBezTo>
                    <a:pt x="24" y="2073"/>
                    <a:pt x="12" y="2096"/>
                    <a:pt x="0" y="2132"/>
                  </a:cubicBezTo>
                  <a:cubicBezTo>
                    <a:pt x="24" y="2108"/>
                    <a:pt x="48" y="2073"/>
                    <a:pt x="60" y="2049"/>
                  </a:cubicBezTo>
                  <a:lnTo>
                    <a:pt x="226" y="1811"/>
                  </a:lnTo>
                  <a:cubicBezTo>
                    <a:pt x="357" y="1608"/>
                    <a:pt x="548" y="1334"/>
                    <a:pt x="774" y="1049"/>
                  </a:cubicBezTo>
                  <a:cubicBezTo>
                    <a:pt x="988" y="751"/>
                    <a:pt x="1191" y="489"/>
                    <a:pt x="1346" y="299"/>
                  </a:cubicBezTo>
                  <a:lnTo>
                    <a:pt x="1524" y="84"/>
                  </a:lnTo>
                  <a:cubicBezTo>
                    <a:pt x="1548" y="61"/>
                    <a:pt x="1572" y="25"/>
                    <a:pt x="158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1"/>
            <p:cNvSpPr/>
            <p:nvPr/>
          </p:nvSpPr>
          <p:spPr>
            <a:xfrm>
              <a:off x="8062779" y="3254570"/>
              <a:ext cx="510483" cy="598927"/>
            </a:xfrm>
            <a:custGeom>
              <a:avLst/>
              <a:gdLst/>
              <a:ahLst/>
              <a:cxnLst/>
              <a:rect l="l" t="t" r="r" b="b"/>
              <a:pathLst>
                <a:path w="5085" h="5966" extrusionOk="0">
                  <a:moveTo>
                    <a:pt x="5061" y="0"/>
                  </a:moveTo>
                  <a:lnTo>
                    <a:pt x="667" y="3822"/>
                  </a:lnTo>
                  <a:lnTo>
                    <a:pt x="0" y="3334"/>
                  </a:lnTo>
                  <a:lnTo>
                    <a:pt x="179" y="5477"/>
                  </a:lnTo>
                  <a:lnTo>
                    <a:pt x="727" y="5965"/>
                  </a:lnTo>
                  <a:cubicBezTo>
                    <a:pt x="727" y="5965"/>
                    <a:pt x="4203" y="4036"/>
                    <a:pt x="5084" y="1822"/>
                  </a:cubicBezTo>
                  <a:lnTo>
                    <a:pt x="50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1"/>
            <p:cNvSpPr/>
            <p:nvPr/>
          </p:nvSpPr>
          <p:spPr>
            <a:xfrm>
              <a:off x="7428105" y="3135004"/>
              <a:ext cx="1142739" cy="503255"/>
            </a:xfrm>
            <a:custGeom>
              <a:avLst/>
              <a:gdLst/>
              <a:ahLst/>
              <a:cxnLst/>
              <a:rect l="l" t="t" r="r" b="b"/>
              <a:pathLst>
                <a:path w="11383" h="5013" extrusionOk="0">
                  <a:moveTo>
                    <a:pt x="0" y="0"/>
                  </a:moveTo>
                  <a:lnTo>
                    <a:pt x="6989" y="5013"/>
                  </a:lnTo>
                  <a:cubicBezTo>
                    <a:pt x="6989" y="5013"/>
                    <a:pt x="9370" y="4120"/>
                    <a:pt x="11383" y="11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1"/>
            <p:cNvSpPr/>
            <p:nvPr/>
          </p:nvSpPr>
          <p:spPr>
            <a:xfrm>
              <a:off x="8128535" y="3638165"/>
              <a:ext cx="7228" cy="217646"/>
            </a:xfrm>
            <a:custGeom>
              <a:avLst/>
              <a:gdLst/>
              <a:ahLst/>
              <a:cxnLst/>
              <a:rect l="l" t="t" r="r" b="b"/>
              <a:pathLst>
                <a:path w="72" h="2168" extrusionOk="0">
                  <a:moveTo>
                    <a:pt x="12" y="1"/>
                  </a:moveTo>
                  <a:cubicBezTo>
                    <a:pt x="0" y="1"/>
                    <a:pt x="0" y="489"/>
                    <a:pt x="12" y="1084"/>
                  </a:cubicBezTo>
                  <a:cubicBezTo>
                    <a:pt x="24" y="1680"/>
                    <a:pt x="48" y="2168"/>
                    <a:pt x="60" y="2168"/>
                  </a:cubicBezTo>
                  <a:cubicBezTo>
                    <a:pt x="72" y="2168"/>
                    <a:pt x="72" y="1680"/>
                    <a:pt x="60" y="1084"/>
                  </a:cubicBezTo>
                  <a:cubicBezTo>
                    <a:pt x="48" y="489"/>
                    <a:pt x="24" y="1"/>
                    <a:pt x="1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1"/>
            <p:cNvSpPr/>
            <p:nvPr/>
          </p:nvSpPr>
          <p:spPr>
            <a:xfrm>
              <a:off x="5551490" y="3166126"/>
              <a:ext cx="2535249" cy="988942"/>
            </a:xfrm>
            <a:custGeom>
              <a:avLst/>
              <a:gdLst/>
              <a:ahLst/>
              <a:cxnLst/>
              <a:rect l="l" t="t" r="r" b="b"/>
              <a:pathLst>
                <a:path w="25254" h="9851" extrusionOk="0">
                  <a:moveTo>
                    <a:pt x="12716" y="0"/>
                  </a:moveTo>
                  <a:lnTo>
                    <a:pt x="0" y="1965"/>
                  </a:lnTo>
                  <a:lnTo>
                    <a:pt x="0" y="6477"/>
                  </a:lnTo>
                  <a:cubicBezTo>
                    <a:pt x="0" y="6477"/>
                    <a:pt x="3608" y="9573"/>
                    <a:pt x="12085" y="9835"/>
                  </a:cubicBezTo>
                  <a:cubicBezTo>
                    <a:pt x="12441" y="9846"/>
                    <a:pt x="12790" y="9851"/>
                    <a:pt x="13133" y="9851"/>
                  </a:cubicBezTo>
                  <a:cubicBezTo>
                    <a:pt x="20948" y="9851"/>
                    <a:pt x="25254" y="7108"/>
                    <a:pt x="25254" y="7108"/>
                  </a:cubicBezTo>
                  <a:lnTo>
                    <a:pt x="24896" y="2822"/>
                  </a:lnTo>
                  <a:lnTo>
                    <a:pt x="12716" y="0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1"/>
            <p:cNvSpPr/>
            <p:nvPr/>
          </p:nvSpPr>
          <p:spPr>
            <a:xfrm>
              <a:off x="5551490" y="3166126"/>
              <a:ext cx="2535249" cy="988942"/>
            </a:xfrm>
            <a:custGeom>
              <a:avLst/>
              <a:gdLst/>
              <a:ahLst/>
              <a:cxnLst/>
              <a:rect l="l" t="t" r="r" b="b"/>
              <a:pathLst>
                <a:path w="25254" h="9851" extrusionOk="0">
                  <a:moveTo>
                    <a:pt x="12716" y="0"/>
                  </a:moveTo>
                  <a:lnTo>
                    <a:pt x="0" y="1965"/>
                  </a:lnTo>
                  <a:lnTo>
                    <a:pt x="0" y="6477"/>
                  </a:lnTo>
                  <a:cubicBezTo>
                    <a:pt x="0" y="6477"/>
                    <a:pt x="3608" y="9573"/>
                    <a:pt x="12085" y="9835"/>
                  </a:cubicBezTo>
                  <a:cubicBezTo>
                    <a:pt x="12441" y="9846"/>
                    <a:pt x="12790" y="9851"/>
                    <a:pt x="13133" y="9851"/>
                  </a:cubicBezTo>
                  <a:cubicBezTo>
                    <a:pt x="20948" y="9851"/>
                    <a:pt x="25254" y="7108"/>
                    <a:pt x="25254" y="7108"/>
                  </a:cubicBezTo>
                  <a:lnTo>
                    <a:pt x="24896" y="2822"/>
                  </a:lnTo>
                  <a:lnTo>
                    <a:pt x="12716" y="0"/>
                  </a:lnTo>
                  <a:close/>
                </a:path>
              </a:pathLst>
            </a:custGeom>
            <a:solidFill>
              <a:srgbClr val="272753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1"/>
            <p:cNvSpPr/>
            <p:nvPr/>
          </p:nvSpPr>
          <p:spPr>
            <a:xfrm>
              <a:off x="5551490" y="2856519"/>
              <a:ext cx="2499410" cy="862752"/>
            </a:xfrm>
            <a:custGeom>
              <a:avLst/>
              <a:gdLst/>
              <a:ahLst/>
              <a:cxnLst/>
              <a:rect l="l" t="t" r="r" b="b"/>
              <a:pathLst>
                <a:path w="24897" h="8594" extrusionOk="0">
                  <a:moveTo>
                    <a:pt x="13181" y="0"/>
                  </a:moveTo>
                  <a:lnTo>
                    <a:pt x="0" y="5049"/>
                  </a:lnTo>
                  <a:cubicBezTo>
                    <a:pt x="0" y="5049"/>
                    <a:pt x="3977" y="7692"/>
                    <a:pt x="11109" y="8478"/>
                  </a:cubicBezTo>
                  <a:cubicBezTo>
                    <a:pt x="11854" y="8558"/>
                    <a:pt x="12594" y="8594"/>
                    <a:pt x="13320" y="8594"/>
                  </a:cubicBezTo>
                  <a:cubicBezTo>
                    <a:pt x="19597" y="8594"/>
                    <a:pt x="24896" y="5906"/>
                    <a:pt x="24896" y="5906"/>
                  </a:cubicBezTo>
                  <a:lnTo>
                    <a:pt x="131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1"/>
            <p:cNvSpPr/>
            <p:nvPr/>
          </p:nvSpPr>
          <p:spPr>
            <a:xfrm>
              <a:off x="6740826" y="3711149"/>
              <a:ext cx="351465" cy="439909"/>
            </a:xfrm>
            <a:custGeom>
              <a:avLst/>
              <a:gdLst/>
              <a:ahLst/>
              <a:cxnLst/>
              <a:rect l="l" t="t" r="r" b="b"/>
              <a:pathLst>
                <a:path w="3501" h="4382" extrusionOk="0">
                  <a:moveTo>
                    <a:pt x="3500" y="1"/>
                  </a:moveTo>
                  <a:lnTo>
                    <a:pt x="3500" y="1"/>
                  </a:lnTo>
                  <a:cubicBezTo>
                    <a:pt x="3488" y="12"/>
                    <a:pt x="3477" y="24"/>
                    <a:pt x="3465" y="36"/>
                  </a:cubicBezTo>
                  <a:lnTo>
                    <a:pt x="3370" y="167"/>
                  </a:lnTo>
                  <a:lnTo>
                    <a:pt x="3012" y="655"/>
                  </a:lnTo>
                  <a:cubicBezTo>
                    <a:pt x="2715" y="1060"/>
                    <a:pt x="2286" y="1620"/>
                    <a:pt x="1810" y="2227"/>
                  </a:cubicBezTo>
                  <a:cubicBezTo>
                    <a:pt x="1322" y="2834"/>
                    <a:pt x="869" y="3370"/>
                    <a:pt x="536" y="3763"/>
                  </a:cubicBezTo>
                  <a:cubicBezTo>
                    <a:pt x="381" y="3941"/>
                    <a:pt x="238" y="4096"/>
                    <a:pt x="143" y="4215"/>
                  </a:cubicBezTo>
                  <a:lnTo>
                    <a:pt x="36" y="4334"/>
                  </a:lnTo>
                  <a:cubicBezTo>
                    <a:pt x="24" y="4346"/>
                    <a:pt x="12" y="4370"/>
                    <a:pt x="0" y="4382"/>
                  </a:cubicBezTo>
                  <a:cubicBezTo>
                    <a:pt x="24" y="4370"/>
                    <a:pt x="36" y="4358"/>
                    <a:pt x="48" y="4346"/>
                  </a:cubicBezTo>
                  <a:lnTo>
                    <a:pt x="155" y="4227"/>
                  </a:lnTo>
                  <a:cubicBezTo>
                    <a:pt x="262" y="4120"/>
                    <a:pt x="393" y="3965"/>
                    <a:pt x="560" y="3775"/>
                  </a:cubicBezTo>
                  <a:cubicBezTo>
                    <a:pt x="893" y="3405"/>
                    <a:pt x="1357" y="2870"/>
                    <a:pt x="1834" y="2262"/>
                  </a:cubicBezTo>
                  <a:cubicBezTo>
                    <a:pt x="2322" y="1655"/>
                    <a:pt x="2739" y="1084"/>
                    <a:pt x="3036" y="679"/>
                  </a:cubicBezTo>
                  <a:cubicBezTo>
                    <a:pt x="3179" y="465"/>
                    <a:pt x="3298" y="298"/>
                    <a:pt x="3382" y="179"/>
                  </a:cubicBezTo>
                  <a:lnTo>
                    <a:pt x="3465" y="48"/>
                  </a:lnTo>
                  <a:cubicBezTo>
                    <a:pt x="3477" y="24"/>
                    <a:pt x="3488" y="13"/>
                    <a:pt x="350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1"/>
            <p:cNvSpPr/>
            <p:nvPr/>
          </p:nvSpPr>
          <p:spPr>
            <a:xfrm>
              <a:off x="7009774" y="3682437"/>
              <a:ext cx="325163" cy="467416"/>
            </a:xfrm>
            <a:custGeom>
              <a:avLst/>
              <a:gdLst/>
              <a:ahLst/>
              <a:cxnLst/>
              <a:rect l="l" t="t" r="r" b="b"/>
              <a:pathLst>
                <a:path w="3239" h="4656" extrusionOk="0">
                  <a:moveTo>
                    <a:pt x="3227" y="1"/>
                  </a:moveTo>
                  <a:cubicBezTo>
                    <a:pt x="3215" y="1"/>
                    <a:pt x="2488" y="1024"/>
                    <a:pt x="1595" y="2310"/>
                  </a:cubicBezTo>
                  <a:cubicBezTo>
                    <a:pt x="714" y="3596"/>
                    <a:pt x="0" y="4644"/>
                    <a:pt x="12" y="4656"/>
                  </a:cubicBezTo>
                  <a:cubicBezTo>
                    <a:pt x="12" y="4656"/>
                    <a:pt x="12" y="4656"/>
                    <a:pt x="12" y="4656"/>
                  </a:cubicBezTo>
                  <a:cubicBezTo>
                    <a:pt x="32" y="4656"/>
                    <a:pt x="755" y="3625"/>
                    <a:pt x="1631" y="2346"/>
                  </a:cubicBezTo>
                  <a:cubicBezTo>
                    <a:pt x="2524" y="1060"/>
                    <a:pt x="3239" y="12"/>
                    <a:pt x="3227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1"/>
            <p:cNvSpPr/>
            <p:nvPr/>
          </p:nvSpPr>
          <p:spPr>
            <a:xfrm>
              <a:off x="7246397" y="3627423"/>
              <a:ext cx="347952" cy="500946"/>
            </a:xfrm>
            <a:custGeom>
              <a:avLst/>
              <a:gdLst/>
              <a:ahLst/>
              <a:cxnLst/>
              <a:rect l="l" t="t" r="r" b="b"/>
              <a:pathLst>
                <a:path w="3466" h="4990" extrusionOk="0">
                  <a:moveTo>
                    <a:pt x="3453" y="1"/>
                  </a:moveTo>
                  <a:cubicBezTo>
                    <a:pt x="3441" y="1"/>
                    <a:pt x="2667" y="1108"/>
                    <a:pt x="1715" y="2489"/>
                  </a:cubicBezTo>
                  <a:cubicBezTo>
                    <a:pt x="762" y="3858"/>
                    <a:pt x="0" y="4990"/>
                    <a:pt x="12" y="4990"/>
                  </a:cubicBezTo>
                  <a:cubicBezTo>
                    <a:pt x="12" y="4990"/>
                    <a:pt x="13" y="4990"/>
                    <a:pt x="13" y="4990"/>
                  </a:cubicBezTo>
                  <a:cubicBezTo>
                    <a:pt x="32" y="4990"/>
                    <a:pt x="803" y="3875"/>
                    <a:pt x="1751" y="2513"/>
                  </a:cubicBezTo>
                  <a:cubicBezTo>
                    <a:pt x="2703" y="1132"/>
                    <a:pt x="3465" y="13"/>
                    <a:pt x="3453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1"/>
            <p:cNvSpPr/>
            <p:nvPr/>
          </p:nvSpPr>
          <p:spPr>
            <a:xfrm>
              <a:off x="7499784" y="3528237"/>
              <a:ext cx="357489" cy="565497"/>
            </a:xfrm>
            <a:custGeom>
              <a:avLst/>
              <a:gdLst/>
              <a:ahLst/>
              <a:cxnLst/>
              <a:rect l="l" t="t" r="r" b="b"/>
              <a:pathLst>
                <a:path w="3561" h="5633" extrusionOk="0">
                  <a:moveTo>
                    <a:pt x="3561" y="1"/>
                  </a:moveTo>
                  <a:lnTo>
                    <a:pt x="3561" y="1"/>
                  </a:lnTo>
                  <a:cubicBezTo>
                    <a:pt x="3549" y="13"/>
                    <a:pt x="3537" y="36"/>
                    <a:pt x="3525" y="48"/>
                  </a:cubicBezTo>
                  <a:cubicBezTo>
                    <a:pt x="3501" y="96"/>
                    <a:pt x="3465" y="155"/>
                    <a:pt x="3430" y="215"/>
                  </a:cubicBezTo>
                  <a:lnTo>
                    <a:pt x="3061" y="834"/>
                  </a:lnTo>
                  <a:cubicBezTo>
                    <a:pt x="2751" y="1346"/>
                    <a:pt x="2322" y="2060"/>
                    <a:pt x="1834" y="2846"/>
                  </a:cubicBezTo>
                  <a:cubicBezTo>
                    <a:pt x="1346" y="3620"/>
                    <a:pt x="882" y="4311"/>
                    <a:pt x="548" y="4811"/>
                  </a:cubicBezTo>
                  <a:lnTo>
                    <a:pt x="143" y="5406"/>
                  </a:lnTo>
                  <a:lnTo>
                    <a:pt x="36" y="5573"/>
                  </a:lnTo>
                  <a:cubicBezTo>
                    <a:pt x="24" y="5585"/>
                    <a:pt x="13" y="5608"/>
                    <a:pt x="1" y="5632"/>
                  </a:cubicBezTo>
                  <a:cubicBezTo>
                    <a:pt x="24" y="5608"/>
                    <a:pt x="36" y="5597"/>
                    <a:pt x="48" y="5573"/>
                  </a:cubicBezTo>
                  <a:lnTo>
                    <a:pt x="155" y="5418"/>
                  </a:lnTo>
                  <a:cubicBezTo>
                    <a:pt x="263" y="5287"/>
                    <a:pt x="405" y="5085"/>
                    <a:pt x="572" y="4835"/>
                  </a:cubicBezTo>
                  <a:cubicBezTo>
                    <a:pt x="917" y="4334"/>
                    <a:pt x="1382" y="3644"/>
                    <a:pt x="1870" y="2870"/>
                  </a:cubicBezTo>
                  <a:cubicBezTo>
                    <a:pt x="2358" y="2084"/>
                    <a:pt x="2787" y="1370"/>
                    <a:pt x="3084" y="846"/>
                  </a:cubicBezTo>
                  <a:cubicBezTo>
                    <a:pt x="3239" y="596"/>
                    <a:pt x="3358" y="382"/>
                    <a:pt x="3442" y="227"/>
                  </a:cubicBezTo>
                  <a:cubicBezTo>
                    <a:pt x="3477" y="155"/>
                    <a:pt x="3513" y="96"/>
                    <a:pt x="3537" y="60"/>
                  </a:cubicBezTo>
                  <a:cubicBezTo>
                    <a:pt x="3549" y="36"/>
                    <a:pt x="3549" y="13"/>
                    <a:pt x="356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1"/>
            <p:cNvSpPr/>
            <p:nvPr/>
          </p:nvSpPr>
          <p:spPr>
            <a:xfrm>
              <a:off x="7797445" y="3491192"/>
              <a:ext cx="257099" cy="518816"/>
            </a:xfrm>
            <a:custGeom>
              <a:avLst/>
              <a:gdLst/>
              <a:ahLst/>
              <a:cxnLst/>
              <a:rect l="l" t="t" r="r" b="b"/>
              <a:pathLst>
                <a:path w="2561" h="5168" extrusionOk="0">
                  <a:moveTo>
                    <a:pt x="2548" y="1"/>
                  </a:moveTo>
                  <a:cubicBezTo>
                    <a:pt x="2536" y="1"/>
                    <a:pt x="1965" y="1144"/>
                    <a:pt x="1262" y="2572"/>
                  </a:cubicBezTo>
                  <a:cubicBezTo>
                    <a:pt x="560" y="4001"/>
                    <a:pt x="0" y="5156"/>
                    <a:pt x="12" y="5168"/>
                  </a:cubicBezTo>
                  <a:cubicBezTo>
                    <a:pt x="36" y="5168"/>
                    <a:pt x="607" y="4025"/>
                    <a:pt x="1310" y="2596"/>
                  </a:cubicBezTo>
                  <a:cubicBezTo>
                    <a:pt x="2001" y="1167"/>
                    <a:pt x="2560" y="12"/>
                    <a:pt x="254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1"/>
            <p:cNvSpPr/>
            <p:nvPr/>
          </p:nvSpPr>
          <p:spPr>
            <a:xfrm>
              <a:off x="7977948" y="3748194"/>
              <a:ext cx="90853" cy="178192"/>
            </a:xfrm>
            <a:custGeom>
              <a:avLst/>
              <a:gdLst/>
              <a:ahLst/>
              <a:cxnLst/>
              <a:rect l="l" t="t" r="r" b="b"/>
              <a:pathLst>
                <a:path w="905" h="1775" extrusionOk="0">
                  <a:moveTo>
                    <a:pt x="892" y="0"/>
                  </a:moveTo>
                  <a:cubicBezTo>
                    <a:pt x="875" y="0"/>
                    <a:pt x="663" y="389"/>
                    <a:pt x="429" y="870"/>
                  </a:cubicBezTo>
                  <a:cubicBezTo>
                    <a:pt x="179" y="1358"/>
                    <a:pt x="0" y="1762"/>
                    <a:pt x="12" y="1774"/>
                  </a:cubicBezTo>
                  <a:cubicBezTo>
                    <a:pt x="12" y="1774"/>
                    <a:pt x="226" y="1381"/>
                    <a:pt x="464" y="893"/>
                  </a:cubicBezTo>
                  <a:cubicBezTo>
                    <a:pt x="714" y="405"/>
                    <a:pt x="905" y="0"/>
                    <a:pt x="893" y="0"/>
                  </a:cubicBezTo>
                  <a:cubicBezTo>
                    <a:pt x="893" y="0"/>
                    <a:pt x="893" y="0"/>
                    <a:pt x="892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1"/>
            <p:cNvSpPr/>
            <p:nvPr/>
          </p:nvSpPr>
          <p:spPr>
            <a:xfrm>
              <a:off x="6498180" y="3726610"/>
              <a:ext cx="374154" cy="413707"/>
            </a:xfrm>
            <a:custGeom>
              <a:avLst/>
              <a:gdLst/>
              <a:ahLst/>
              <a:cxnLst/>
              <a:rect l="l" t="t" r="r" b="b"/>
              <a:pathLst>
                <a:path w="3727" h="4121" extrusionOk="0">
                  <a:moveTo>
                    <a:pt x="3715" y="1"/>
                  </a:moveTo>
                  <a:cubicBezTo>
                    <a:pt x="3692" y="1"/>
                    <a:pt x="2863" y="913"/>
                    <a:pt x="1846" y="2049"/>
                  </a:cubicBezTo>
                  <a:cubicBezTo>
                    <a:pt x="822" y="3192"/>
                    <a:pt x="0" y="4121"/>
                    <a:pt x="0" y="4121"/>
                  </a:cubicBezTo>
                  <a:cubicBezTo>
                    <a:pt x="0" y="4121"/>
                    <a:pt x="0" y="4121"/>
                    <a:pt x="1" y="4121"/>
                  </a:cubicBezTo>
                  <a:cubicBezTo>
                    <a:pt x="23" y="4121"/>
                    <a:pt x="864" y="3208"/>
                    <a:pt x="1881" y="2073"/>
                  </a:cubicBezTo>
                  <a:cubicBezTo>
                    <a:pt x="2905" y="942"/>
                    <a:pt x="3727" y="13"/>
                    <a:pt x="3715" y="1"/>
                  </a:cubicBezTo>
                  <a:cubicBezTo>
                    <a:pt x="3715" y="1"/>
                    <a:pt x="3715" y="1"/>
                    <a:pt x="3715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1"/>
            <p:cNvSpPr/>
            <p:nvPr/>
          </p:nvSpPr>
          <p:spPr>
            <a:xfrm>
              <a:off x="6288964" y="3712354"/>
              <a:ext cx="374254" cy="393328"/>
            </a:xfrm>
            <a:custGeom>
              <a:avLst/>
              <a:gdLst/>
              <a:ahLst/>
              <a:cxnLst/>
              <a:rect l="l" t="t" r="r" b="b"/>
              <a:pathLst>
                <a:path w="3728" h="3918" extrusionOk="0">
                  <a:moveTo>
                    <a:pt x="3715" y="0"/>
                  </a:moveTo>
                  <a:cubicBezTo>
                    <a:pt x="3692" y="0"/>
                    <a:pt x="2863" y="865"/>
                    <a:pt x="1846" y="1941"/>
                  </a:cubicBezTo>
                  <a:cubicBezTo>
                    <a:pt x="822" y="3024"/>
                    <a:pt x="1" y="3905"/>
                    <a:pt x="12" y="3917"/>
                  </a:cubicBezTo>
                  <a:cubicBezTo>
                    <a:pt x="24" y="3917"/>
                    <a:pt x="858" y="3048"/>
                    <a:pt x="1882" y="1977"/>
                  </a:cubicBezTo>
                  <a:cubicBezTo>
                    <a:pt x="2906" y="893"/>
                    <a:pt x="3727" y="12"/>
                    <a:pt x="3715" y="0"/>
                  </a:cubicBezTo>
                  <a:cubicBezTo>
                    <a:pt x="3715" y="0"/>
                    <a:pt x="3715" y="0"/>
                    <a:pt x="371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1"/>
            <p:cNvSpPr/>
            <p:nvPr/>
          </p:nvSpPr>
          <p:spPr>
            <a:xfrm>
              <a:off x="6046319" y="3665672"/>
              <a:ext cx="334801" cy="392224"/>
            </a:xfrm>
            <a:custGeom>
              <a:avLst/>
              <a:gdLst/>
              <a:ahLst/>
              <a:cxnLst/>
              <a:rect l="l" t="t" r="r" b="b"/>
              <a:pathLst>
                <a:path w="3335" h="3907" extrusionOk="0">
                  <a:moveTo>
                    <a:pt x="3334" y="1"/>
                  </a:moveTo>
                  <a:cubicBezTo>
                    <a:pt x="3312" y="1"/>
                    <a:pt x="2566" y="865"/>
                    <a:pt x="1656" y="1942"/>
                  </a:cubicBezTo>
                  <a:cubicBezTo>
                    <a:pt x="739" y="3013"/>
                    <a:pt x="1" y="3894"/>
                    <a:pt x="13" y="3906"/>
                  </a:cubicBezTo>
                  <a:cubicBezTo>
                    <a:pt x="13" y="3906"/>
                    <a:pt x="13" y="3906"/>
                    <a:pt x="13" y="3906"/>
                  </a:cubicBezTo>
                  <a:cubicBezTo>
                    <a:pt x="34" y="3906"/>
                    <a:pt x="781" y="3030"/>
                    <a:pt x="1691" y="1965"/>
                  </a:cubicBezTo>
                  <a:cubicBezTo>
                    <a:pt x="2608" y="894"/>
                    <a:pt x="3334" y="13"/>
                    <a:pt x="3334" y="1"/>
                  </a:cubicBezTo>
                  <a:cubicBezTo>
                    <a:pt x="3334" y="1"/>
                    <a:pt x="3334" y="1"/>
                    <a:pt x="333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1"/>
            <p:cNvSpPr/>
            <p:nvPr/>
          </p:nvSpPr>
          <p:spPr>
            <a:xfrm>
              <a:off x="5832385" y="3628628"/>
              <a:ext cx="332391" cy="340824"/>
            </a:xfrm>
            <a:custGeom>
              <a:avLst/>
              <a:gdLst/>
              <a:ahLst/>
              <a:cxnLst/>
              <a:rect l="l" t="t" r="r" b="b"/>
              <a:pathLst>
                <a:path w="3311" h="3395" extrusionOk="0">
                  <a:moveTo>
                    <a:pt x="3310" y="1"/>
                  </a:moveTo>
                  <a:lnTo>
                    <a:pt x="3310" y="1"/>
                  </a:lnTo>
                  <a:cubicBezTo>
                    <a:pt x="3298" y="13"/>
                    <a:pt x="3287" y="25"/>
                    <a:pt x="3275" y="36"/>
                  </a:cubicBezTo>
                  <a:lnTo>
                    <a:pt x="3179" y="132"/>
                  </a:lnTo>
                  <a:lnTo>
                    <a:pt x="2834" y="501"/>
                  </a:lnTo>
                  <a:cubicBezTo>
                    <a:pt x="2536" y="822"/>
                    <a:pt x="2132" y="1251"/>
                    <a:pt x="1667" y="1715"/>
                  </a:cubicBezTo>
                  <a:cubicBezTo>
                    <a:pt x="1215" y="2180"/>
                    <a:pt x="798" y="2608"/>
                    <a:pt x="489" y="2906"/>
                  </a:cubicBezTo>
                  <a:lnTo>
                    <a:pt x="131" y="3263"/>
                  </a:lnTo>
                  <a:lnTo>
                    <a:pt x="24" y="3358"/>
                  </a:lnTo>
                  <a:cubicBezTo>
                    <a:pt x="12" y="3370"/>
                    <a:pt x="12" y="3382"/>
                    <a:pt x="0" y="3394"/>
                  </a:cubicBezTo>
                  <a:cubicBezTo>
                    <a:pt x="12" y="3394"/>
                    <a:pt x="24" y="3382"/>
                    <a:pt x="36" y="3370"/>
                  </a:cubicBezTo>
                  <a:lnTo>
                    <a:pt x="143" y="3275"/>
                  </a:lnTo>
                  <a:cubicBezTo>
                    <a:pt x="227" y="3192"/>
                    <a:pt x="358" y="3073"/>
                    <a:pt x="512" y="2930"/>
                  </a:cubicBezTo>
                  <a:cubicBezTo>
                    <a:pt x="822" y="2632"/>
                    <a:pt x="1251" y="2215"/>
                    <a:pt x="1703" y="1751"/>
                  </a:cubicBezTo>
                  <a:cubicBezTo>
                    <a:pt x="2155" y="1275"/>
                    <a:pt x="2560" y="846"/>
                    <a:pt x="2858" y="525"/>
                  </a:cubicBezTo>
                  <a:cubicBezTo>
                    <a:pt x="3001" y="370"/>
                    <a:pt x="3108" y="239"/>
                    <a:pt x="3191" y="144"/>
                  </a:cubicBezTo>
                  <a:lnTo>
                    <a:pt x="3287" y="36"/>
                  </a:lnTo>
                  <a:cubicBezTo>
                    <a:pt x="3298" y="13"/>
                    <a:pt x="3310" y="1"/>
                    <a:pt x="33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1"/>
            <p:cNvSpPr/>
            <p:nvPr/>
          </p:nvSpPr>
          <p:spPr>
            <a:xfrm>
              <a:off x="5644753" y="3558153"/>
              <a:ext cx="325163" cy="323959"/>
            </a:xfrm>
            <a:custGeom>
              <a:avLst/>
              <a:gdLst/>
              <a:ahLst/>
              <a:cxnLst/>
              <a:rect l="l" t="t" r="r" b="b"/>
              <a:pathLst>
                <a:path w="3239" h="3227" extrusionOk="0">
                  <a:moveTo>
                    <a:pt x="3239" y="0"/>
                  </a:moveTo>
                  <a:cubicBezTo>
                    <a:pt x="3238" y="1"/>
                    <a:pt x="3226" y="12"/>
                    <a:pt x="3203" y="24"/>
                  </a:cubicBezTo>
                  <a:lnTo>
                    <a:pt x="3096" y="119"/>
                  </a:lnTo>
                  <a:cubicBezTo>
                    <a:pt x="3012" y="191"/>
                    <a:pt x="2881" y="298"/>
                    <a:pt x="2727" y="441"/>
                  </a:cubicBezTo>
                  <a:cubicBezTo>
                    <a:pt x="2417" y="703"/>
                    <a:pt x="1988" y="1096"/>
                    <a:pt x="1548" y="1536"/>
                  </a:cubicBezTo>
                  <a:cubicBezTo>
                    <a:pt x="1095" y="1989"/>
                    <a:pt x="703" y="2405"/>
                    <a:pt x="429" y="2715"/>
                  </a:cubicBezTo>
                  <a:cubicBezTo>
                    <a:pt x="286" y="2870"/>
                    <a:pt x="179" y="2989"/>
                    <a:pt x="107" y="3084"/>
                  </a:cubicBezTo>
                  <a:lnTo>
                    <a:pt x="24" y="3191"/>
                  </a:lnTo>
                  <a:cubicBezTo>
                    <a:pt x="12" y="3203"/>
                    <a:pt x="0" y="3215"/>
                    <a:pt x="0" y="3227"/>
                  </a:cubicBezTo>
                  <a:cubicBezTo>
                    <a:pt x="12" y="3215"/>
                    <a:pt x="24" y="3203"/>
                    <a:pt x="36" y="3191"/>
                  </a:cubicBezTo>
                  <a:lnTo>
                    <a:pt x="119" y="3096"/>
                  </a:lnTo>
                  <a:lnTo>
                    <a:pt x="453" y="2739"/>
                  </a:lnTo>
                  <a:cubicBezTo>
                    <a:pt x="738" y="2429"/>
                    <a:pt x="1131" y="2024"/>
                    <a:pt x="1584" y="1572"/>
                  </a:cubicBezTo>
                  <a:cubicBezTo>
                    <a:pt x="2024" y="1131"/>
                    <a:pt x="2441" y="738"/>
                    <a:pt x="2750" y="453"/>
                  </a:cubicBezTo>
                  <a:lnTo>
                    <a:pt x="3108" y="131"/>
                  </a:lnTo>
                  <a:lnTo>
                    <a:pt x="3203" y="36"/>
                  </a:lnTo>
                  <a:cubicBezTo>
                    <a:pt x="3226" y="12"/>
                    <a:pt x="3238" y="1"/>
                    <a:pt x="32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1"/>
            <p:cNvSpPr/>
            <p:nvPr/>
          </p:nvSpPr>
          <p:spPr>
            <a:xfrm>
              <a:off x="5546671" y="3489988"/>
              <a:ext cx="226078" cy="197367"/>
            </a:xfrm>
            <a:custGeom>
              <a:avLst/>
              <a:gdLst/>
              <a:ahLst/>
              <a:cxnLst/>
              <a:rect l="l" t="t" r="r" b="b"/>
              <a:pathLst>
                <a:path w="2252" h="1966" extrusionOk="0">
                  <a:moveTo>
                    <a:pt x="2238" y="0"/>
                  </a:moveTo>
                  <a:cubicBezTo>
                    <a:pt x="2214" y="0"/>
                    <a:pt x="1719" y="425"/>
                    <a:pt x="1108" y="965"/>
                  </a:cubicBezTo>
                  <a:cubicBezTo>
                    <a:pt x="501" y="1513"/>
                    <a:pt x="1" y="1965"/>
                    <a:pt x="13" y="1965"/>
                  </a:cubicBezTo>
                  <a:cubicBezTo>
                    <a:pt x="13" y="1965"/>
                    <a:pt x="13" y="1965"/>
                    <a:pt x="13" y="1965"/>
                  </a:cubicBezTo>
                  <a:cubicBezTo>
                    <a:pt x="38" y="1965"/>
                    <a:pt x="533" y="1541"/>
                    <a:pt x="1144" y="1001"/>
                  </a:cubicBezTo>
                  <a:cubicBezTo>
                    <a:pt x="1763" y="453"/>
                    <a:pt x="2251" y="13"/>
                    <a:pt x="2239" y="1"/>
                  </a:cubicBezTo>
                  <a:cubicBezTo>
                    <a:pt x="2239" y="0"/>
                    <a:pt x="2239" y="0"/>
                    <a:pt x="223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1"/>
            <p:cNvSpPr/>
            <p:nvPr/>
          </p:nvSpPr>
          <p:spPr>
            <a:xfrm>
              <a:off x="6171808" y="1144850"/>
              <a:ext cx="223669" cy="352068"/>
            </a:xfrm>
            <a:custGeom>
              <a:avLst/>
              <a:gdLst/>
              <a:ahLst/>
              <a:cxnLst/>
              <a:rect l="l" t="t" r="r" b="b"/>
              <a:pathLst>
                <a:path w="2228" h="3507" extrusionOk="0">
                  <a:moveTo>
                    <a:pt x="489" y="1"/>
                  </a:moveTo>
                  <a:lnTo>
                    <a:pt x="48" y="286"/>
                  </a:lnTo>
                  <a:cubicBezTo>
                    <a:pt x="1" y="822"/>
                    <a:pt x="13" y="1358"/>
                    <a:pt x="60" y="1882"/>
                  </a:cubicBezTo>
                  <a:cubicBezTo>
                    <a:pt x="72" y="2179"/>
                    <a:pt x="144" y="2477"/>
                    <a:pt x="251" y="2751"/>
                  </a:cubicBezTo>
                  <a:cubicBezTo>
                    <a:pt x="358" y="3037"/>
                    <a:pt x="560" y="3275"/>
                    <a:pt x="822" y="3418"/>
                  </a:cubicBezTo>
                  <a:cubicBezTo>
                    <a:pt x="958" y="3478"/>
                    <a:pt x="1102" y="3507"/>
                    <a:pt x="1244" y="3507"/>
                  </a:cubicBezTo>
                  <a:cubicBezTo>
                    <a:pt x="1526" y="3507"/>
                    <a:pt x="1799" y="3393"/>
                    <a:pt x="1989" y="3180"/>
                  </a:cubicBezTo>
                  <a:cubicBezTo>
                    <a:pt x="2144" y="3001"/>
                    <a:pt x="2227" y="2775"/>
                    <a:pt x="2215" y="2537"/>
                  </a:cubicBezTo>
                  <a:cubicBezTo>
                    <a:pt x="2192" y="2299"/>
                    <a:pt x="2061" y="2084"/>
                    <a:pt x="1858" y="1965"/>
                  </a:cubicBezTo>
                  <a:cubicBezTo>
                    <a:pt x="1715" y="1870"/>
                    <a:pt x="1501" y="1834"/>
                    <a:pt x="1430" y="1667"/>
                  </a:cubicBezTo>
                  <a:cubicBezTo>
                    <a:pt x="1370" y="1537"/>
                    <a:pt x="1430" y="1382"/>
                    <a:pt x="1418" y="1239"/>
                  </a:cubicBezTo>
                  <a:cubicBezTo>
                    <a:pt x="1406" y="1084"/>
                    <a:pt x="1322" y="929"/>
                    <a:pt x="1179" y="858"/>
                  </a:cubicBezTo>
                  <a:cubicBezTo>
                    <a:pt x="1049" y="786"/>
                    <a:pt x="906" y="775"/>
                    <a:pt x="775" y="715"/>
                  </a:cubicBezTo>
                  <a:cubicBezTo>
                    <a:pt x="513" y="584"/>
                    <a:pt x="394" y="274"/>
                    <a:pt x="489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1"/>
            <p:cNvSpPr/>
            <p:nvPr/>
          </p:nvSpPr>
          <p:spPr>
            <a:xfrm>
              <a:off x="5929162" y="975088"/>
              <a:ext cx="184216" cy="268342"/>
            </a:xfrm>
            <a:custGeom>
              <a:avLst/>
              <a:gdLst/>
              <a:ahLst/>
              <a:cxnLst/>
              <a:rect l="l" t="t" r="r" b="b"/>
              <a:pathLst>
                <a:path w="1835" h="2673" extrusionOk="0">
                  <a:moveTo>
                    <a:pt x="1060" y="1"/>
                  </a:moveTo>
                  <a:lnTo>
                    <a:pt x="1144" y="25"/>
                  </a:lnTo>
                  <a:cubicBezTo>
                    <a:pt x="1099" y="16"/>
                    <a:pt x="1054" y="12"/>
                    <a:pt x="1009" y="12"/>
                  </a:cubicBezTo>
                  <a:cubicBezTo>
                    <a:pt x="741" y="12"/>
                    <a:pt x="472" y="158"/>
                    <a:pt x="298" y="382"/>
                  </a:cubicBezTo>
                  <a:cubicBezTo>
                    <a:pt x="96" y="656"/>
                    <a:pt x="1" y="989"/>
                    <a:pt x="13" y="1323"/>
                  </a:cubicBezTo>
                  <a:cubicBezTo>
                    <a:pt x="25" y="1668"/>
                    <a:pt x="108" y="1989"/>
                    <a:pt x="251" y="2299"/>
                  </a:cubicBezTo>
                  <a:cubicBezTo>
                    <a:pt x="287" y="2430"/>
                    <a:pt x="358" y="2537"/>
                    <a:pt x="465" y="2620"/>
                  </a:cubicBezTo>
                  <a:cubicBezTo>
                    <a:pt x="526" y="2657"/>
                    <a:pt x="593" y="2673"/>
                    <a:pt x="662" y="2673"/>
                  </a:cubicBezTo>
                  <a:cubicBezTo>
                    <a:pt x="792" y="2673"/>
                    <a:pt x="927" y="2615"/>
                    <a:pt x="1037" y="2537"/>
                  </a:cubicBezTo>
                  <a:cubicBezTo>
                    <a:pt x="1525" y="2204"/>
                    <a:pt x="1811" y="1656"/>
                    <a:pt x="1822" y="1061"/>
                  </a:cubicBezTo>
                  <a:cubicBezTo>
                    <a:pt x="1834" y="822"/>
                    <a:pt x="1775" y="572"/>
                    <a:pt x="1644" y="358"/>
                  </a:cubicBezTo>
                  <a:cubicBezTo>
                    <a:pt x="1525" y="144"/>
                    <a:pt x="1310" y="13"/>
                    <a:pt x="106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5396084" y="1963640"/>
              <a:ext cx="1342415" cy="255894"/>
            </a:xfrm>
            <a:custGeom>
              <a:avLst/>
              <a:gdLst/>
              <a:ahLst/>
              <a:cxnLst/>
              <a:rect l="l" t="t" r="r" b="b"/>
              <a:pathLst>
                <a:path w="13372" h="2549" extrusionOk="0">
                  <a:moveTo>
                    <a:pt x="5870" y="0"/>
                  </a:moveTo>
                  <a:lnTo>
                    <a:pt x="5847" y="36"/>
                  </a:lnTo>
                  <a:lnTo>
                    <a:pt x="1703" y="131"/>
                  </a:lnTo>
                  <a:cubicBezTo>
                    <a:pt x="870" y="131"/>
                    <a:pt x="1" y="643"/>
                    <a:pt x="1" y="1286"/>
                  </a:cubicBezTo>
                  <a:cubicBezTo>
                    <a:pt x="1" y="1888"/>
                    <a:pt x="293" y="2548"/>
                    <a:pt x="1017" y="2548"/>
                  </a:cubicBezTo>
                  <a:cubicBezTo>
                    <a:pt x="1023" y="2548"/>
                    <a:pt x="1030" y="2548"/>
                    <a:pt x="1036" y="2548"/>
                  </a:cubicBezTo>
                  <a:lnTo>
                    <a:pt x="6692" y="2513"/>
                  </a:lnTo>
                  <a:lnTo>
                    <a:pt x="12347" y="2513"/>
                  </a:lnTo>
                  <a:cubicBezTo>
                    <a:pt x="12357" y="2513"/>
                    <a:pt x="12366" y="2513"/>
                    <a:pt x="12376" y="2513"/>
                  </a:cubicBezTo>
                  <a:cubicBezTo>
                    <a:pt x="13091" y="2513"/>
                    <a:pt x="13288" y="2065"/>
                    <a:pt x="13288" y="1548"/>
                  </a:cubicBezTo>
                  <a:cubicBezTo>
                    <a:pt x="13371" y="560"/>
                    <a:pt x="12752" y="381"/>
                    <a:pt x="12121" y="369"/>
                  </a:cubicBezTo>
                  <a:lnTo>
                    <a:pt x="7549" y="108"/>
                  </a:lnTo>
                  <a:cubicBezTo>
                    <a:pt x="7525" y="36"/>
                    <a:pt x="7502" y="0"/>
                    <a:pt x="7502" y="0"/>
                  </a:cubicBezTo>
                  <a:lnTo>
                    <a:pt x="6263" y="24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5552694" y="2047266"/>
              <a:ext cx="537990" cy="173474"/>
            </a:xfrm>
            <a:custGeom>
              <a:avLst/>
              <a:gdLst/>
              <a:ahLst/>
              <a:cxnLst/>
              <a:rect l="l" t="t" r="r" b="b"/>
              <a:pathLst>
                <a:path w="5359" h="1728" extrusionOk="0">
                  <a:moveTo>
                    <a:pt x="453" y="1"/>
                  </a:moveTo>
                  <a:lnTo>
                    <a:pt x="727" y="37"/>
                  </a:lnTo>
                  <a:lnTo>
                    <a:pt x="1774" y="156"/>
                  </a:lnTo>
                  <a:lnTo>
                    <a:pt x="5253" y="534"/>
                  </a:lnTo>
                  <a:lnTo>
                    <a:pt x="5253" y="534"/>
                  </a:lnTo>
                  <a:cubicBezTo>
                    <a:pt x="5275" y="790"/>
                    <a:pt x="5287" y="1056"/>
                    <a:pt x="5311" y="1322"/>
                  </a:cubicBezTo>
                  <a:cubicBezTo>
                    <a:pt x="5311" y="1449"/>
                    <a:pt x="5322" y="1576"/>
                    <a:pt x="5333" y="1692"/>
                  </a:cubicBezTo>
                  <a:lnTo>
                    <a:pt x="5333" y="1692"/>
                  </a:lnTo>
                  <a:lnTo>
                    <a:pt x="1548" y="1703"/>
                  </a:lnTo>
                  <a:lnTo>
                    <a:pt x="417" y="1715"/>
                  </a:lnTo>
                  <a:lnTo>
                    <a:pt x="0" y="1715"/>
                  </a:lnTo>
                  <a:lnTo>
                    <a:pt x="24" y="1727"/>
                  </a:lnTo>
                  <a:lnTo>
                    <a:pt x="5358" y="1727"/>
                  </a:lnTo>
                  <a:lnTo>
                    <a:pt x="5358" y="1703"/>
                  </a:lnTo>
                  <a:cubicBezTo>
                    <a:pt x="5358" y="1584"/>
                    <a:pt x="5346" y="1453"/>
                    <a:pt x="5334" y="1322"/>
                  </a:cubicBezTo>
                  <a:cubicBezTo>
                    <a:pt x="5322" y="1049"/>
                    <a:pt x="5299" y="775"/>
                    <a:pt x="5287" y="513"/>
                  </a:cubicBezTo>
                  <a:lnTo>
                    <a:pt x="5287" y="501"/>
                  </a:lnTo>
                  <a:lnTo>
                    <a:pt x="5275" y="501"/>
                  </a:lnTo>
                  <a:lnTo>
                    <a:pt x="1774" y="132"/>
                  </a:lnTo>
                  <a:lnTo>
                    <a:pt x="739" y="25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1"/>
            <p:cNvSpPr/>
            <p:nvPr/>
          </p:nvSpPr>
          <p:spPr>
            <a:xfrm>
              <a:off x="5546671" y="2018554"/>
              <a:ext cx="122074" cy="37345"/>
            </a:xfrm>
            <a:custGeom>
              <a:avLst/>
              <a:gdLst/>
              <a:ahLst/>
              <a:cxnLst/>
              <a:rect l="l" t="t" r="r" b="b"/>
              <a:pathLst>
                <a:path w="1216" h="372" extrusionOk="0">
                  <a:moveTo>
                    <a:pt x="245" y="0"/>
                  </a:moveTo>
                  <a:cubicBezTo>
                    <a:pt x="227" y="0"/>
                    <a:pt x="209" y="0"/>
                    <a:pt x="191" y="1"/>
                  </a:cubicBezTo>
                  <a:cubicBezTo>
                    <a:pt x="144" y="1"/>
                    <a:pt x="108" y="1"/>
                    <a:pt x="60" y="13"/>
                  </a:cubicBezTo>
                  <a:cubicBezTo>
                    <a:pt x="37" y="13"/>
                    <a:pt x="25" y="25"/>
                    <a:pt x="1" y="25"/>
                  </a:cubicBezTo>
                  <a:cubicBezTo>
                    <a:pt x="1" y="29"/>
                    <a:pt x="10" y="30"/>
                    <a:pt x="26" y="30"/>
                  </a:cubicBezTo>
                  <a:cubicBezTo>
                    <a:pt x="59" y="30"/>
                    <a:pt x="120" y="25"/>
                    <a:pt x="191" y="25"/>
                  </a:cubicBezTo>
                  <a:cubicBezTo>
                    <a:pt x="346" y="25"/>
                    <a:pt x="501" y="49"/>
                    <a:pt x="644" y="96"/>
                  </a:cubicBezTo>
                  <a:cubicBezTo>
                    <a:pt x="787" y="132"/>
                    <a:pt x="929" y="192"/>
                    <a:pt x="1060" y="275"/>
                  </a:cubicBezTo>
                  <a:cubicBezTo>
                    <a:pt x="1146" y="328"/>
                    <a:pt x="1202" y="372"/>
                    <a:pt x="1213" y="372"/>
                  </a:cubicBezTo>
                  <a:cubicBezTo>
                    <a:pt x="1215" y="372"/>
                    <a:pt x="1215" y="371"/>
                    <a:pt x="1215" y="370"/>
                  </a:cubicBezTo>
                  <a:cubicBezTo>
                    <a:pt x="1215" y="370"/>
                    <a:pt x="1203" y="358"/>
                    <a:pt x="1180" y="334"/>
                  </a:cubicBezTo>
                  <a:cubicBezTo>
                    <a:pt x="1144" y="299"/>
                    <a:pt x="1108" y="275"/>
                    <a:pt x="1072" y="251"/>
                  </a:cubicBezTo>
                  <a:cubicBezTo>
                    <a:pt x="825" y="94"/>
                    <a:pt x="546" y="0"/>
                    <a:pt x="245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1"/>
            <p:cNvSpPr/>
            <p:nvPr/>
          </p:nvSpPr>
          <p:spPr>
            <a:xfrm>
              <a:off x="6173012" y="2029296"/>
              <a:ext cx="404070" cy="95872"/>
            </a:xfrm>
            <a:custGeom>
              <a:avLst/>
              <a:gdLst/>
              <a:ahLst/>
              <a:cxnLst/>
              <a:rect l="l" t="t" r="r" b="b"/>
              <a:pathLst>
                <a:path w="4025" h="955" extrusionOk="0">
                  <a:moveTo>
                    <a:pt x="4023" y="1"/>
                  </a:moveTo>
                  <a:cubicBezTo>
                    <a:pt x="3977" y="1"/>
                    <a:pt x="3091" y="211"/>
                    <a:pt x="2013" y="466"/>
                  </a:cubicBezTo>
                  <a:cubicBezTo>
                    <a:pt x="894" y="727"/>
                    <a:pt x="1" y="942"/>
                    <a:pt x="1" y="954"/>
                  </a:cubicBezTo>
                  <a:cubicBezTo>
                    <a:pt x="1" y="954"/>
                    <a:pt x="1" y="954"/>
                    <a:pt x="3" y="954"/>
                  </a:cubicBezTo>
                  <a:cubicBezTo>
                    <a:pt x="49" y="954"/>
                    <a:pt x="935" y="744"/>
                    <a:pt x="2013" y="489"/>
                  </a:cubicBezTo>
                  <a:cubicBezTo>
                    <a:pt x="3132" y="227"/>
                    <a:pt x="4025" y="13"/>
                    <a:pt x="4025" y="1"/>
                  </a:cubicBezTo>
                  <a:cubicBezTo>
                    <a:pt x="4025" y="1"/>
                    <a:pt x="4024" y="1"/>
                    <a:pt x="402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6437142" y="2020964"/>
              <a:ext cx="63446" cy="43168"/>
            </a:xfrm>
            <a:custGeom>
              <a:avLst/>
              <a:gdLst/>
              <a:ahLst/>
              <a:cxnLst/>
              <a:rect l="l" t="t" r="r" b="b"/>
              <a:pathLst>
                <a:path w="632" h="430" extrusionOk="0">
                  <a:moveTo>
                    <a:pt x="632" y="1"/>
                  </a:moveTo>
                  <a:cubicBezTo>
                    <a:pt x="596" y="1"/>
                    <a:pt x="561" y="1"/>
                    <a:pt x="525" y="13"/>
                  </a:cubicBezTo>
                  <a:cubicBezTo>
                    <a:pt x="430" y="48"/>
                    <a:pt x="346" y="84"/>
                    <a:pt x="263" y="144"/>
                  </a:cubicBezTo>
                  <a:cubicBezTo>
                    <a:pt x="191" y="191"/>
                    <a:pt x="120" y="263"/>
                    <a:pt x="60" y="334"/>
                  </a:cubicBezTo>
                  <a:cubicBezTo>
                    <a:pt x="37" y="358"/>
                    <a:pt x="13" y="394"/>
                    <a:pt x="1" y="429"/>
                  </a:cubicBezTo>
                  <a:cubicBezTo>
                    <a:pt x="84" y="334"/>
                    <a:pt x="180" y="251"/>
                    <a:pt x="287" y="168"/>
                  </a:cubicBezTo>
                  <a:cubicBezTo>
                    <a:pt x="394" y="96"/>
                    <a:pt x="513" y="37"/>
                    <a:pt x="63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6084568" y="2111818"/>
              <a:ext cx="84930" cy="104104"/>
            </a:xfrm>
            <a:custGeom>
              <a:avLst/>
              <a:gdLst/>
              <a:ahLst/>
              <a:cxnLst/>
              <a:rect l="l" t="t" r="r" b="b"/>
              <a:pathLst>
                <a:path w="846" h="1037" extrusionOk="0">
                  <a:moveTo>
                    <a:pt x="1" y="1"/>
                  </a:moveTo>
                  <a:lnTo>
                    <a:pt x="72" y="1025"/>
                  </a:lnTo>
                  <a:lnTo>
                    <a:pt x="846" y="1037"/>
                  </a:lnTo>
                  <a:lnTo>
                    <a:pt x="846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6169398" y="2122560"/>
              <a:ext cx="210518" cy="100892"/>
            </a:xfrm>
            <a:custGeom>
              <a:avLst/>
              <a:gdLst/>
              <a:ahLst/>
              <a:cxnLst/>
              <a:rect l="l" t="t" r="r" b="b"/>
              <a:pathLst>
                <a:path w="2097" h="1005" extrusionOk="0">
                  <a:moveTo>
                    <a:pt x="1" y="1"/>
                  </a:moveTo>
                  <a:lnTo>
                    <a:pt x="1" y="930"/>
                  </a:lnTo>
                  <a:cubicBezTo>
                    <a:pt x="1" y="930"/>
                    <a:pt x="1412" y="1005"/>
                    <a:pt x="1801" y="1005"/>
                  </a:cubicBezTo>
                  <a:cubicBezTo>
                    <a:pt x="1850" y="1005"/>
                    <a:pt x="1882" y="1004"/>
                    <a:pt x="1894" y="1001"/>
                  </a:cubicBezTo>
                  <a:cubicBezTo>
                    <a:pt x="2025" y="977"/>
                    <a:pt x="2096" y="763"/>
                    <a:pt x="1858" y="584"/>
                  </a:cubicBezTo>
                  <a:cubicBezTo>
                    <a:pt x="1775" y="525"/>
                    <a:pt x="1382" y="418"/>
                    <a:pt x="1156" y="346"/>
                  </a:cubicBezTo>
                  <a:cubicBezTo>
                    <a:pt x="1037" y="299"/>
                    <a:pt x="918" y="239"/>
                    <a:pt x="799" y="179"/>
                  </a:cubicBezTo>
                  <a:lnTo>
                    <a:pt x="596" y="60"/>
                  </a:lnTo>
                  <a:cubicBezTo>
                    <a:pt x="537" y="25"/>
                    <a:pt x="453" y="1"/>
                    <a:pt x="382" y="1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6228027" y="2159604"/>
              <a:ext cx="4819" cy="49191"/>
            </a:xfrm>
            <a:custGeom>
              <a:avLst/>
              <a:gdLst/>
              <a:ahLst/>
              <a:cxnLst/>
              <a:rect l="l" t="t" r="r" b="b"/>
              <a:pathLst>
                <a:path w="48" h="490" extrusionOk="0">
                  <a:moveTo>
                    <a:pt x="36" y="1"/>
                  </a:moveTo>
                  <a:cubicBezTo>
                    <a:pt x="12" y="84"/>
                    <a:pt x="0" y="168"/>
                    <a:pt x="12" y="239"/>
                  </a:cubicBezTo>
                  <a:cubicBezTo>
                    <a:pt x="0" y="322"/>
                    <a:pt x="24" y="406"/>
                    <a:pt x="48" y="489"/>
                  </a:cubicBezTo>
                  <a:cubicBezTo>
                    <a:pt x="48" y="406"/>
                    <a:pt x="48" y="322"/>
                    <a:pt x="36" y="239"/>
                  </a:cubicBezTo>
                  <a:cubicBezTo>
                    <a:pt x="48" y="168"/>
                    <a:pt x="36" y="84"/>
                    <a:pt x="36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6249511" y="2163218"/>
              <a:ext cx="3714" cy="44372"/>
            </a:xfrm>
            <a:custGeom>
              <a:avLst/>
              <a:gdLst/>
              <a:ahLst/>
              <a:cxnLst/>
              <a:rect l="l" t="t" r="r" b="b"/>
              <a:pathLst>
                <a:path w="37" h="442" extrusionOk="0">
                  <a:moveTo>
                    <a:pt x="24" y="1"/>
                  </a:moveTo>
                  <a:cubicBezTo>
                    <a:pt x="1" y="72"/>
                    <a:pt x="1" y="144"/>
                    <a:pt x="1" y="227"/>
                  </a:cubicBezTo>
                  <a:cubicBezTo>
                    <a:pt x="1" y="298"/>
                    <a:pt x="1" y="370"/>
                    <a:pt x="13" y="441"/>
                  </a:cubicBezTo>
                  <a:cubicBezTo>
                    <a:pt x="36" y="370"/>
                    <a:pt x="36" y="298"/>
                    <a:pt x="36" y="227"/>
                  </a:cubicBezTo>
                  <a:cubicBezTo>
                    <a:pt x="36" y="144"/>
                    <a:pt x="36" y="72"/>
                    <a:pt x="24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6268685" y="2165627"/>
              <a:ext cx="4819" cy="45477"/>
            </a:xfrm>
            <a:custGeom>
              <a:avLst/>
              <a:gdLst/>
              <a:ahLst/>
              <a:cxnLst/>
              <a:rect l="l" t="t" r="r" b="b"/>
              <a:pathLst>
                <a:path w="48" h="453" extrusionOk="0">
                  <a:moveTo>
                    <a:pt x="0" y="1"/>
                  </a:moveTo>
                  <a:cubicBezTo>
                    <a:pt x="0" y="155"/>
                    <a:pt x="12" y="310"/>
                    <a:pt x="36" y="453"/>
                  </a:cubicBezTo>
                  <a:cubicBezTo>
                    <a:pt x="48" y="382"/>
                    <a:pt x="48" y="298"/>
                    <a:pt x="36" y="227"/>
                  </a:cubicBezTo>
                  <a:cubicBezTo>
                    <a:pt x="36" y="155"/>
                    <a:pt x="24" y="72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1"/>
            <p:cNvSpPr/>
            <p:nvPr/>
          </p:nvSpPr>
          <p:spPr>
            <a:xfrm>
              <a:off x="6177831" y="2145348"/>
              <a:ext cx="38349" cy="72984"/>
            </a:xfrm>
            <a:custGeom>
              <a:avLst/>
              <a:gdLst/>
              <a:ahLst/>
              <a:cxnLst/>
              <a:rect l="l" t="t" r="r" b="b"/>
              <a:pathLst>
                <a:path w="382" h="727" extrusionOk="0">
                  <a:moveTo>
                    <a:pt x="96" y="19"/>
                  </a:moveTo>
                  <a:cubicBezTo>
                    <a:pt x="104" y="19"/>
                    <a:pt x="112" y="20"/>
                    <a:pt x="119" y="24"/>
                  </a:cubicBezTo>
                  <a:cubicBezTo>
                    <a:pt x="179" y="48"/>
                    <a:pt x="238" y="95"/>
                    <a:pt x="286" y="155"/>
                  </a:cubicBezTo>
                  <a:cubicBezTo>
                    <a:pt x="327" y="219"/>
                    <a:pt x="345" y="291"/>
                    <a:pt x="344" y="362"/>
                  </a:cubicBezTo>
                  <a:lnTo>
                    <a:pt x="344" y="362"/>
                  </a:lnTo>
                  <a:cubicBezTo>
                    <a:pt x="264" y="320"/>
                    <a:pt x="193" y="276"/>
                    <a:pt x="131" y="214"/>
                  </a:cubicBezTo>
                  <a:cubicBezTo>
                    <a:pt x="96" y="191"/>
                    <a:pt x="60" y="143"/>
                    <a:pt x="36" y="107"/>
                  </a:cubicBezTo>
                  <a:cubicBezTo>
                    <a:pt x="24" y="83"/>
                    <a:pt x="36" y="60"/>
                    <a:pt x="48" y="36"/>
                  </a:cubicBezTo>
                  <a:cubicBezTo>
                    <a:pt x="56" y="27"/>
                    <a:pt x="77" y="19"/>
                    <a:pt x="96" y="19"/>
                  </a:cubicBezTo>
                  <a:close/>
                  <a:moveTo>
                    <a:pt x="342" y="389"/>
                  </a:moveTo>
                  <a:lnTo>
                    <a:pt x="342" y="389"/>
                  </a:lnTo>
                  <a:cubicBezTo>
                    <a:pt x="332" y="494"/>
                    <a:pt x="279" y="594"/>
                    <a:pt x="191" y="655"/>
                  </a:cubicBezTo>
                  <a:cubicBezTo>
                    <a:pt x="167" y="667"/>
                    <a:pt x="143" y="679"/>
                    <a:pt x="107" y="691"/>
                  </a:cubicBezTo>
                  <a:cubicBezTo>
                    <a:pt x="84" y="691"/>
                    <a:pt x="60" y="691"/>
                    <a:pt x="48" y="667"/>
                  </a:cubicBezTo>
                  <a:cubicBezTo>
                    <a:pt x="48" y="643"/>
                    <a:pt x="48" y="619"/>
                    <a:pt x="60" y="607"/>
                  </a:cubicBezTo>
                  <a:cubicBezTo>
                    <a:pt x="72" y="584"/>
                    <a:pt x="84" y="560"/>
                    <a:pt x="107" y="548"/>
                  </a:cubicBezTo>
                  <a:cubicBezTo>
                    <a:pt x="155" y="500"/>
                    <a:pt x="215" y="453"/>
                    <a:pt x="286" y="417"/>
                  </a:cubicBezTo>
                  <a:cubicBezTo>
                    <a:pt x="312" y="404"/>
                    <a:pt x="330" y="395"/>
                    <a:pt x="342" y="389"/>
                  </a:cubicBezTo>
                  <a:close/>
                  <a:moveTo>
                    <a:pt x="72" y="0"/>
                  </a:moveTo>
                  <a:cubicBezTo>
                    <a:pt x="48" y="0"/>
                    <a:pt x="36" y="12"/>
                    <a:pt x="24" y="24"/>
                  </a:cubicBezTo>
                  <a:cubicBezTo>
                    <a:pt x="0" y="48"/>
                    <a:pt x="0" y="83"/>
                    <a:pt x="12" y="119"/>
                  </a:cubicBezTo>
                  <a:cubicBezTo>
                    <a:pt x="24" y="143"/>
                    <a:pt x="36" y="167"/>
                    <a:pt x="60" y="191"/>
                  </a:cubicBezTo>
                  <a:cubicBezTo>
                    <a:pt x="131" y="262"/>
                    <a:pt x="215" y="322"/>
                    <a:pt x="310" y="357"/>
                  </a:cubicBezTo>
                  <a:cubicBezTo>
                    <a:pt x="321" y="363"/>
                    <a:pt x="332" y="368"/>
                    <a:pt x="343" y="373"/>
                  </a:cubicBezTo>
                  <a:lnTo>
                    <a:pt x="343" y="373"/>
                  </a:lnTo>
                  <a:cubicBezTo>
                    <a:pt x="343" y="378"/>
                    <a:pt x="343" y="382"/>
                    <a:pt x="342" y="387"/>
                  </a:cubicBezTo>
                  <a:lnTo>
                    <a:pt x="342" y="387"/>
                  </a:lnTo>
                  <a:cubicBezTo>
                    <a:pt x="320" y="393"/>
                    <a:pt x="293" y="395"/>
                    <a:pt x="274" y="405"/>
                  </a:cubicBezTo>
                  <a:cubicBezTo>
                    <a:pt x="203" y="441"/>
                    <a:pt x="143" y="476"/>
                    <a:pt x="84" y="536"/>
                  </a:cubicBezTo>
                  <a:cubicBezTo>
                    <a:pt x="72" y="548"/>
                    <a:pt x="48" y="572"/>
                    <a:pt x="36" y="595"/>
                  </a:cubicBezTo>
                  <a:cubicBezTo>
                    <a:pt x="24" y="619"/>
                    <a:pt x="12" y="655"/>
                    <a:pt x="24" y="679"/>
                  </a:cubicBezTo>
                  <a:cubicBezTo>
                    <a:pt x="36" y="703"/>
                    <a:pt x="48" y="714"/>
                    <a:pt x="60" y="726"/>
                  </a:cubicBezTo>
                  <a:lnTo>
                    <a:pt x="107" y="726"/>
                  </a:lnTo>
                  <a:cubicBezTo>
                    <a:pt x="143" y="714"/>
                    <a:pt x="179" y="703"/>
                    <a:pt x="203" y="679"/>
                  </a:cubicBezTo>
                  <a:cubicBezTo>
                    <a:pt x="274" y="643"/>
                    <a:pt x="322" y="572"/>
                    <a:pt x="346" y="488"/>
                  </a:cubicBezTo>
                  <a:cubicBezTo>
                    <a:pt x="359" y="453"/>
                    <a:pt x="366" y="417"/>
                    <a:pt x="368" y="380"/>
                  </a:cubicBezTo>
                  <a:lnTo>
                    <a:pt x="368" y="380"/>
                  </a:lnTo>
                  <a:cubicBezTo>
                    <a:pt x="373" y="381"/>
                    <a:pt x="377" y="381"/>
                    <a:pt x="381" y="381"/>
                  </a:cubicBezTo>
                  <a:cubicBezTo>
                    <a:pt x="377" y="379"/>
                    <a:pt x="373" y="377"/>
                    <a:pt x="369" y="375"/>
                  </a:cubicBezTo>
                  <a:lnTo>
                    <a:pt x="369" y="375"/>
                  </a:lnTo>
                  <a:cubicBezTo>
                    <a:pt x="376" y="216"/>
                    <a:pt x="283" y="58"/>
                    <a:pt x="11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6214876" y="2123764"/>
              <a:ext cx="154299" cy="99386"/>
            </a:xfrm>
            <a:custGeom>
              <a:avLst/>
              <a:gdLst/>
              <a:ahLst/>
              <a:cxnLst/>
              <a:rect l="l" t="t" r="r" b="b"/>
              <a:pathLst>
                <a:path w="1537" h="990" extrusionOk="0">
                  <a:moveTo>
                    <a:pt x="0" y="1"/>
                  </a:moveTo>
                  <a:cubicBezTo>
                    <a:pt x="12" y="25"/>
                    <a:pt x="36" y="37"/>
                    <a:pt x="60" y="48"/>
                  </a:cubicBezTo>
                  <a:cubicBezTo>
                    <a:pt x="108" y="96"/>
                    <a:pt x="167" y="132"/>
                    <a:pt x="227" y="167"/>
                  </a:cubicBezTo>
                  <a:cubicBezTo>
                    <a:pt x="429" y="298"/>
                    <a:pt x="643" y="394"/>
                    <a:pt x="870" y="453"/>
                  </a:cubicBezTo>
                  <a:cubicBezTo>
                    <a:pt x="989" y="501"/>
                    <a:pt x="1120" y="513"/>
                    <a:pt x="1227" y="560"/>
                  </a:cubicBezTo>
                  <a:cubicBezTo>
                    <a:pt x="1322" y="584"/>
                    <a:pt x="1405" y="656"/>
                    <a:pt x="1465" y="739"/>
                  </a:cubicBezTo>
                  <a:cubicBezTo>
                    <a:pt x="1501" y="799"/>
                    <a:pt x="1512" y="870"/>
                    <a:pt x="1489" y="929"/>
                  </a:cubicBezTo>
                  <a:cubicBezTo>
                    <a:pt x="1477" y="953"/>
                    <a:pt x="1465" y="977"/>
                    <a:pt x="1441" y="989"/>
                  </a:cubicBezTo>
                  <a:cubicBezTo>
                    <a:pt x="1441" y="989"/>
                    <a:pt x="1453" y="989"/>
                    <a:pt x="1465" y="977"/>
                  </a:cubicBezTo>
                  <a:cubicBezTo>
                    <a:pt x="1489" y="965"/>
                    <a:pt x="1501" y="941"/>
                    <a:pt x="1512" y="929"/>
                  </a:cubicBezTo>
                  <a:cubicBezTo>
                    <a:pt x="1536" y="858"/>
                    <a:pt x="1524" y="787"/>
                    <a:pt x="1489" y="715"/>
                  </a:cubicBezTo>
                  <a:cubicBezTo>
                    <a:pt x="1429" y="632"/>
                    <a:pt x="1346" y="560"/>
                    <a:pt x="1239" y="525"/>
                  </a:cubicBezTo>
                  <a:cubicBezTo>
                    <a:pt x="1131" y="489"/>
                    <a:pt x="1001" y="465"/>
                    <a:pt x="870" y="429"/>
                  </a:cubicBezTo>
                  <a:cubicBezTo>
                    <a:pt x="655" y="358"/>
                    <a:pt x="441" y="275"/>
                    <a:pt x="239" y="156"/>
                  </a:cubicBezTo>
                  <a:cubicBezTo>
                    <a:pt x="167" y="108"/>
                    <a:pt x="108" y="72"/>
                    <a:pt x="60" y="37"/>
                  </a:cubicBezTo>
                  <a:cubicBezTo>
                    <a:pt x="36" y="25"/>
                    <a:pt x="24" y="13"/>
                    <a:pt x="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6150324" y="1496319"/>
              <a:ext cx="344338" cy="413707"/>
            </a:xfrm>
            <a:custGeom>
              <a:avLst/>
              <a:gdLst/>
              <a:ahLst/>
              <a:cxnLst/>
              <a:rect l="l" t="t" r="r" b="b"/>
              <a:pathLst>
                <a:path w="3430" h="4121" extrusionOk="0">
                  <a:moveTo>
                    <a:pt x="1774" y="0"/>
                  </a:moveTo>
                  <a:lnTo>
                    <a:pt x="631" y="607"/>
                  </a:lnTo>
                  <a:lnTo>
                    <a:pt x="1953" y="2881"/>
                  </a:lnTo>
                  <a:lnTo>
                    <a:pt x="0" y="3262"/>
                  </a:lnTo>
                  <a:lnTo>
                    <a:pt x="60" y="4060"/>
                  </a:lnTo>
                  <a:lnTo>
                    <a:pt x="2275" y="4120"/>
                  </a:lnTo>
                  <a:cubicBezTo>
                    <a:pt x="2285" y="4120"/>
                    <a:pt x="2295" y="4120"/>
                    <a:pt x="2306" y="4120"/>
                  </a:cubicBezTo>
                  <a:cubicBezTo>
                    <a:pt x="2711" y="4120"/>
                    <a:pt x="3089" y="3896"/>
                    <a:pt x="3263" y="3524"/>
                  </a:cubicBezTo>
                  <a:cubicBezTo>
                    <a:pt x="3429" y="3203"/>
                    <a:pt x="3418" y="2834"/>
                    <a:pt x="3239" y="2512"/>
                  </a:cubicBezTo>
                  <a:lnTo>
                    <a:pt x="1774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5655495" y="1498628"/>
              <a:ext cx="343133" cy="485386"/>
            </a:xfrm>
            <a:custGeom>
              <a:avLst/>
              <a:gdLst/>
              <a:ahLst/>
              <a:cxnLst/>
              <a:rect l="l" t="t" r="r" b="b"/>
              <a:pathLst>
                <a:path w="3418" h="4835" extrusionOk="0">
                  <a:moveTo>
                    <a:pt x="1739" y="1"/>
                  </a:moveTo>
                  <a:lnTo>
                    <a:pt x="310" y="2513"/>
                  </a:lnTo>
                  <a:cubicBezTo>
                    <a:pt x="0" y="3096"/>
                    <a:pt x="215" y="3811"/>
                    <a:pt x="798" y="4120"/>
                  </a:cubicBezTo>
                  <a:cubicBezTo>
                    <a:pt x="858" y="4144"/>
                    <a:pt x="917" y="4180"/>
                    <a:pt x="988" y="4192"/>
                  </a:cubicBezTo>
                  <a:lnTo>
                    <a:pt x="1334" y="4299"/>
                  </a:lnTo>
                  <a:lnTo>
                    <a:pt x="3370" y="4835"/>
                  </a:lnTo>
                  <a:lnTo>
                    <a:pt x="3417" y="4228"/>
                  </a:lnTo>
                  <a:lnTo>
                    <a:pt x="1536" y="3144"/>
                  </a:lnTo>
                  <a:lnTo>
                    <a:pt x="2893" y="584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5757091" y="1367216"/>
              <a:ext cx="650326" cy="635971"/>
            </a:xfrm>
            <a:custGeom>
              <a:avLst/>
              <a:gdLst/>
              <a:ahLst/>
              <a:cxnLst/>
              <a:rect l="l" t="t" r="r" b="b"/>
              <a:pathLst>
                <a:path w="6478" h="6335" extrusionOk="0">
                  <a:moveTo>
                    <a:pt x="4013" y="0"/>
                  </a:moveTo>
                  <a:lnTo>
                    <a:pt x="2405" y="24"/>
                  </a:lnTo>
                  <a:cubicBezTo>
                    <a:pt x="2215" y="48"/>
                    <a:pt x="2024" y="95"/>
                    <a:pt x="1834" y="167"/>
                  </a:cubicBezTo>
                  <a:lnTo>
                    <a:pt x="1834" y="155"/>
                  </a:lnTo>
                  <a:cubicBezTo>
                    <a:pt x="965" y="345"/>
                    <a:pt x="0" y="2250"/>
                    <a:pt x="0" y="2250"/>
                  </a:cubicBezTo>
                  <a:lnTo>
                    <a:pt x="1274" y="2917"/>
                  </a:lnTo>
                  <a:lnTo>
                    <a:pt x="1310" y="3120"/>
                  </a:lnTo>
                  <a:cubicBezTo>
                    <a:pt x="1346" y="3382"/>
                    <a:pt x="1465" y="3632"/>
                    <a:pt x="1643" y="3822"/>
                  </a:cubicBezTo>
                  <a:lnTo>
                    <a:pt x="1274" y="6263"/>
                  </a:lnTo>
                  <a:lnTo>
                    <a:pt x="5394" y="6334"/>
                  </a:lnTo>
                  <a:lnTo>
                    <a:pt x="4870" y="4596"/>
                  </a:lnTo>
                  <a:lnTo>
                    <a:pt x="5084" y="2905"/>
                  </a:lnTo>
                  <a:lnTo>
                    <a:pt x="6477" y="2167"/>
                  </a:lnTo>
                  <a:cubicBezTo>
                    <a:pt x="6311" y="1822"/>
                    <a:pt x="6108" y="1488"/>
                    <a:pt x="5882" y="1179"/>
                  </a:cubicBezTo>
                  <a:cubicBezTo>
                    <a:pt x="5418" y="572"/>
                    <a:pt x="4763" y="155"/>
                    <a:pt x="4013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1"/>
            <p:cNvSpPr/>
            <p:nvPr/>
          </p:nvSpPr>
          <p:spPr>
            <a:xfrm>
              <a:off x="5948337" y="1014442"/>
              <a:ext cx="233106" cy="449647"/>
            </a:xfrm>
            <a:custGeom>
              <a:avLst/>
              <a:gdLst/>
              <a:ahLst/>
              <a:cxnLst/>
              <a:rect l="l" t="t" r="r" b="b"/>
              <a:pathLst>
                <a:path w="2322" h="4479" extrusionOk="0">
                  <a:moveTo>
                    <a:pt x="733" y="0"/>
                  </a:moveTo>
                  <a:cubicBezTo>
                    <a:pt x="340" y="0"/>
                    <a:pt x="82" y="492"/>
                    <a:pt x="48" y="907"/>
                  </a:cubicBezTo>
                  <a:cubicBezTo>
                    <a:pt x="24" y="1371"/>
                    <a:pt x="0" y="1954"/>
                    <a:pt x="60" y="2300"/>
                  </a:cubicBezTo>
                  <a:cubicBezTo>
                    <a:pt x="167" y="3002"/>
                    <a:pt x="715" y="3097"/>
                    <a:pt x="715" y="3097"/>
                  </a:cubicBezTo>
                  <a:lnTo>
                    <a:pt x="715" y="3705"/>
                  </a:lnTo>
                  <a:cubicBezTo>
                    <a:pt x="715" y="4126"/>
                    <a:pt x="1060" y="4479"/>
                    <a:pt x="1480" y="4479"/>
                  </a:cubicBezTo>
                  <a:cubicBezTo>
                    <a:pt x="1487" y="4479"/>
                    <a:pt x="1494" y="4479"/>
                    <a:pt x="1500" y="4479"/>
                  </a:cubicBezTo>
                  <a:lnTo>
                    <a:pt x="1512" y="4479"/>
                  </a:lnTo>
                  <a:cubicBezTo>
                    <a:pt x="1941" y="4479"/>
                    <a:pt x="2274" y="4133"/>
                    <a:pt x="2286" y="3705"/>
                  </a:cubicBezTo>
                  <a:lnTo>
                    <a:pt x="2322" y="597"/>
                  </a:lnTo>
                  <a:cubicBezTo>
                    <a:pt x="2322" y="466"/>
                    <a:pt x="2227" y="359"/>
                    <a:pt x="2096" y="335"/>
                  </a:cubicBezTo>
                  <a:lnTo>
                    <a:pt x="774" y="2"/>
                  </a:lnTo>
                  <a:cubicBezTo>
                    <a:pt x="760" y="1"/>
                    <a:pt x="747" y="0"/>
                    <a:pt x="73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>
              <a:off x="5974639" y="1135313"/>
              <a:ext cx="17970" cy="17970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95" y="0"/>
                  </a:moveTo>
                  <a:cubicBezTo>
                    <a:pt x="48" y="0"/>
                    <a:pt x="12" y="36"/>
                    <a:pt x="0" y="84"/>
                  </a:cubicBezTo>
                  <a:cubicBezTo>
                    <a:pt x="0" y="131"/>
                    <a:pt x="48" y="179"/>
                    <a:pt x="95" y="179"/>
                  </a:cubicBezTo>
                  <a:cubicBezTo>
                    <a:pt x="143" y="179"/>
                    <a:pt x="179" y="143"/>
                    <a:pt x="179" y="96"/>
                  </a:cubicBezTo>
                  <a:cubicBezTo>
                    <a:pt x="179" y="48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5965002" y="1125776"/>
              <a:ext cx="38349" cy="9838"/>
            </a:xfrm>
            <a:custGeom>
              <a:avLst/>
              <a:gdLst/>
              <a:ahLst/>
              <a:cxnLst/>
              <a:rect l="l" t="t" r="r" b="b"/>
              <a:pathLst>
                <a:path w="382" h="98" extrusionOk="0">
                  <a:moveTo>
                    <a:pt x="191" y="0"/>
                  </a:moveTo>
                  <a:cubicBezTo>
                    <a:pt x="144" y="0"/>
                    <a:pt x="84" y="12"/>
                    <a:pt x="49" y="48"/>
                  </a:cubicBezTo>
                  <a:cubicBezTo>
                    <a:pt x="13" y="72"/>
                    <a:pt x="1" y="95"/>
                    <a:pt x="13" y="95"/>
                  </a:cubicBezTo>
                  <a:cubicBezTo>
                    <a:pt x="14" y="97"/>
                    <a:pt x="16" y="97"/>
                    <a:pt x="19" y="97"/>
                  </a:cubicBezTo>
                  <a:cubicBezTo>
                    <a:pt x="39" y="97"/>
                    <a:pt x="96" y="60"/>
                    <a:pt x="191" y="60"/>
                  </a:cubicBezTo>
                  <a:cubicBezTo>
                    <a:pt x="276" y="60"/>
                    <a:pt x="342" y="97"/>
                    <a:pt x="364" y="97"/>
                  </a:cubicBezTo>
                  <a:cubicBezTo>
                    <a:pt x="367" y="97"/>
                    <a:pt x="369" y="97"/>
                    <a:pt x="370" y="95"/>
                  </a:cubicBezTo>
                  <a:cubicBezTo>
                    <a:pt x="382" y="83"/>
                    <a:pt x="358" y="72"/>
                    <a:pt x="334" y="48"/>
                  </a:cubicBezTo>
                  <a:cubicBezTo>
                    <a:pt x="287" y="12"/>
                    <a:pt x="239" y="0"/>
                    <a:pt x="19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6071416" y="1137722"/>
              <a:ext cx="18070" cy="16765"/>
            </a:xfrm>
            <a:custGeom>
              <a:avLst/>
              <a:gdLst/>
              <a:ahLst/>
              <a:cxnLst/>
              <a:rect l="l" t="t" r="r" b="b"/>
              <a:pathLst>
                <a:path w="180" h="167" extrusionOk="0">
                  <a:moveTo>
                    <a:pt x="84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31"/>
                    <a:pt x="36" y="167"/>
                    <a:pt x="84" y="167"/>
                  </a:cubicBezTo>
                  <a:cubicBezTo>
                    <a:pt x="132" y="167"/>
                    <a:pt x="179" y="131"/>
                    <a:pt x="179" y="84"/>
                  </a:cubicBezTo>
                  <a:cubicBezTo>
                    <a:pt x="179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1"/>
            <p:cNvSpPr/>
            <p:nvPr/>
          </p:nvSpPr>
          <p:spPr>
            <a:xfrm>
              <a:off x="6061879" y="1127783"/>
              <a:ext cx="38349" cy="10139"/>
            </a:xfrm>
            <a:custGeom>
              <a:avLst/>
              <a:gdLst/>
              <a:ahLst/>
              <a:cxnLst/>
              <a:rect l="l" t="t" r="r" b="b"/>
              <a:pathLst>
                <a:path w="382" h="101" extrusionOk="0">
                  <a:moveTo>
                    <a:pt x="211" y="1"/>
                  </a:moveTo>
                  <a:cubicBezTo>
                    <a:pt x="200" y="1"/>
                    <a:pt x="190" y="2"/>
                    <a:pt x="179" y="4"/>
                  </a:cubicBezTo>
                  <a:cubicBezTo>
                    <a:pt x="131" y="4"/>
                    <a:pt x="84" y="16"/>
                    <a:pt x="48" y="40"/>
                  </a:cubicBezTo>
                  <a:cubicBezTo>
                    <a:pt x="12" y="63"/>
                    <a:pt x="0" y="87"/>
                    <a:pt x="0" y="99"/>
                  </a:cubicBezTo>
                  <a:cubicBezTo>
                    <a:pt x="1" y="100"/>
                    <a:pt x="3" y="101"/>
                    <a:pt x="5" y="101"/>
                  </a:cubicBezTo>
                  <a:cubicBezTo>
                    <a:pt x="25" y="101"/>
                    <a:pt x="92" y="52"/>
                    <a:pt x="179" y="52"/>
                  </a:cubicBezTo>
                  <a:cubicBezTo>
                    <a:pt x="274" y="52"/>
                    <a:pt x="332" y="89"/>
                    <a:pt x="360" y="89"/>
                  </a:cubicBezTo>
                  <a:cubicBezTo>
                    <a:pt x="364" y="89"/>
                    <a:pt x="367" y="89"/>
                    <a:pt x="369" y="87"/>
                  </a:cubicBezTo>
                  <a:cubicBezTo>
                    <a:pt x="381" y="75"/>
                    <a:pt x="358" y="63"/>
                    <a:pt x="322" y="40"/>
                  </a:cubicBezTo>
                  <a:cubicBezTo>
                    <a:pt x="293" y="20"/>
                    <a:pt x="256" y="1"/>
                    <a:pt x="21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1"/>
            <p:cNvSpPr/>
            <p:nvPr/>
          </p:nvSpPr>
          <p:spPr>
            <a:xfrm>
              <a:off x="6000942" y="1128085"/>
              <a:ext cx="29916" cy="82320"/>
            </a:xfrm>
            <a:custGeom>
              <a:avLst/>
              <a:gdLst/>
              <a:ahLst/>
              <a:cxnLst/>
              <a:rect l="l" t="t" r="r" b="b"/>
              <a:pathLst>
                <a:path w="298" h="820" extrusionOk="0">
                  <a:moveTo>
                    <a:pt x="298" y="1"/>
                  </a:moveTo>
                  <a:cubicBezTo>
                    <a:pt x="214" y="156"/>
                    <a:pt x="155" y="310"/>
                    <a:pt x="95" y="477"/>
                  </a:cubicBezTo>
                  <a:cubicBezTo>
                    <a:pt x="72" y="549"/>
                    <a:pt x="48" y="608"/>
                    <a:pt x="24" y="668"/>
                  </a:cubicBezTo>
                  <a:cubicBezTo>
                    <a:pt x="12" y="703"/>
                    <a:pt x="0" y="739"/>
                    <a:pt x="12" y="763"/>
                  </a:cubicBezTo>
                  <a:cubicBezTo>
                    <a:pt x="24" y="787"/>
                    <a:pt x="36" y="799"/>
                    <a:pt x="48" y="811"/>
                  </a:cubicBezTo>
                  <a:lnTo>
                    <a:pt x="95" y="811"/>
                  </a:lnTo>
                  <a:cubicBezTo>
                    <a:pt x="119" y="816"/>
                    <a:pt x="146" y="819"/>
                    <a:pt x="173" y="819"/>
                  </a:cubicBezTo>
                  <a:cubicBezTo>
                    <a:pt x="200" y="819"/>
                    <a:pt x="226" y="816"/>
                    <a:pt x="250" y="811"/>
                  </a:cubicBezTo>
                  <a:cubicBezTo>
                    <a:pt x="203" y="799"/>
                    <a:pt x="155" y="787"/>
                    <a:pt x="95" y="787"/>
                  </a:cubicBezTo>
                  <a:cubicBezTo>
                    <a:pt x="72" y="787"/>
                    <a:pt x="48" y="775"/>
                    <a:pt x="48" y="763"/>
                  </a:cubicBezTo>
                  <a:cubicBezTo>
                    <a:pt x="48" y="727"/>
                    <a:pt x="48" y="703"/>
                    <a:pt x="60" y="680"/>
                  </a:cubicBezTo>
                  <a:cubicBezTo>
                    <a:pt x="84" y="620"/>
                    <a:pt x="107" y="561"/>
                    <a:pt x="131" y="489"/>
                  </a:cubicBezTo>
                  <a:cubicBezTo>
                    <a:pt x="203" y="334"/>
                    <a:pt x="262" y="168"/>
                    <a:pt x="298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6020016" y="1300255"/>
              <a:ext cx="94567" cy="42465"/>
            </a:xfrm>
            <a:custGeom>
              <a:avLst/>
              <a:gdLst/>
              <a:ahLst/>
              <a:cxnLst/>
              <a:rect l="l" t="t" r="r" b="b"/>
              <a:pathLst>
                <a:path w="942" h="423" extrusionOk="0">
                  <a:moveTo>
                    <a:pt x="941" y="0"/>
                  </a:moveTo>
                  <a:cubicBezTo>
                    <a:pt x="656" y="167"/>
                    <a:pt x="334" y="250"/>
                    <a:pt x="1" y="250"/>
                  </a:cubicBezTo>
                  <a:lnTo>
                    <a:pt x="13" y="417"/>
                  </a:lnTo>
                  <a:cubicBezTo>
                    <a:pt x="54" y="421"/>
                    <a:pt x="94" y="422"/>
                    <a:pt x="132" y="422"/>
                  </a:cubicBezTo>
                  <a:cubicBezTo>
                    <a:pt x="741" y="422"/>
                    <a:pt x="941" y="1"/>
                    <a:pt x="94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6029553" y="1226167"/>
              <a:ext cx="31221" cy="22086"/>
            </a:xfrm>
            <a:custGeom>
              <a:avLst/>
              <a:gdLst/>
              <a:ahLst/>
              <a:cxnLst/>
              <a:rect l="l" t="t" r="r" b="b"/>
              <a:pathLst>
                <a:path w="311" h="220" extrusionOk="0">
                  <a:moveTo>
                    <a:pt x="168" y="0"/>
                  </a:moveTo>
                  <a:cubicBezTo>
                    <a:pt x="108" y="0"/>
                    <a:pt x="49" y="24"/>
                    <a:pt x="13" y="72"/>
                  </a:cubicBezTo>
                  <a:cubicBezTo>
                    <a:pt x="1" y="84"/>
                    <a:pt x="1" y="95"/>
                    <a:pt x="13" y="107"/>
                  </a:cubicBezTo>
                  <a:cubicBezTo>
                    <a:pt x="13" y="119"/>
                    <a:pt x="25" y="131"/>
                    <a:pt x="37" y="143"/>
                  </a:cubicBezTo>
                  <a:cubicBezTo>
                    <a:pt x="72" y="167"/>
                    <a:pt x="108" y="191"/>
                    <a:pt x="156" y="215"/>
                  </a:cubicBezTo>
                  <a:cubicBezTo>
                    <a:pt x="168" y="218"/>
                    <a:pt x="180" y="219"/>
                    <a:pt x="191" y="219"/>
                  </a:cubicBezTo>
                  <a:cubicBezTo>
                    <a:pt x="226" y="219"/>
                    <a:pt x="260" y="206"/>
                    <a:pt x="287" y="179"/>
                  </a:cubicBezTo>
                  <a:cubicBezTo>
                    <a:pt x="310" y="143"/>
                    <a:pt x="310" y="95"/>
                    <a:pt x="275" y="60"/>
                  </a:cubicBezTo>
                  <a:cubicBezTo>
                    <a:pt x="251" y="24"/>
                    <a:pt x="215" y="12"/>
                    <a:pt x="16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1"/>
            <p:cNvSpPr/>
            <p:nvPr/>
          </p:nvSpPr>
          <p:spPr>
            <a:xfrm>
              <a:off x="6023630" y="1216529"/>
              <a:ext cx="33530" cy="27908"/>
            </a:xfrm>
            <a:custGeom>
              <a:avLst/>
              <a:gdLst/>
              <a:ahLst/>
              <a:cxnLst/>
              <a:rect l="l" t="t" r="r" b="b"/>
              <a:pathLst>
                <a:path w="334" h="278" extrusionOk="0">
                  <a:moveTo>
                    <a:pt x="310" y="1"/>
                  </a:moveTo>
                  <a:cubicBezTo>
                    <a:pt x="298" y="1"/>
                    <a:pt x="298" y="108"/>
                    <a:pt x="215" y="180"/>
                  </a:cubicBezTo>
                  <a:cubicBezTo>
                    <a:pt x="119" y="251"/>
                    <a:pt x="12" y="239"/>
                    <a:pt x="0" y="263"/>
                  </a:cubicBezTo>
                  <a:cubicBezTo>
                    <a:pt x="0" y="275"/>
                    <a:pt x="36" y="275"/>
                    <a:pt x="84" y="275"/>
                  </a:cubicBezTo>
                  <a:cubicBezTo>
                    <a:pt x="94" y="277"/>
                    <a:pt x="104" y="278"/>
                    <a:pt x="114" y="278"/>
                  </a:cubicBezTo>
                  <a:cubicBezTo>
                    <a:pt x="163" y="278"/>
                    <a:pt x="211" y="255"/>
                    <a:pt x="250" y="215"/>
                  </a:cubicBezTo>
                  <a:cubicBezTo>
                    <a:pt x="298" y="180"/>
                    <a:pt x="322" y="132"/>
                    <a:pt x="334" y="72"/>
                  </a:cubicBezTo>
                  <a:cubicBezTo>
                    <a:pt x="334" y="25"/>
                    <a:pt x="322" y="1"/>
                    <a:pt x="3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1"/>
            <p:cNvSpPr/>
            <p:nvPr/>
          </p:nvSpPr>
          <p:spPr>
            <a:xfrm>
              <a:off x="6057060" y="1112624"/>
              <a:ext cx="46782" cy="13051"/>
            </a:xfrm>
            <a:custGeom>
              <a:avLst/>
              <a:gdLst/>
              <a:ahLst/>
              <a:cxnLst/>
              <a:rect l="l" t="t" r="r" b="b"/>
              <a:pathLst>
                <a:path w="466" h="130" extrusionOk="0">
                  <a:moveTo>
                    <a:pt x="239" y="0"/>
                  </a:moveTo>
                  <a:cubicBezTo>
                    <a:pt x="179" y="0"/>
                    <a:pt x="120" y="0"/>
                    <a:pt x="60" y="24"/>
                  </a:cubicBezTo>
                  <a:cubicBezTo>
                    <a:pt x="25" y="36"/>
                    <a:pt x="1" y="60"/>
                    <a:pt x="1" y="72"/>
                  </a:cubicBezTo>
                  <a:cubicBezTo>
                    <a:pt x="13" y="95"/>
                    <a:pt x="108" y="83"/>
                    <a:pt x="227" y="107"/>
                  </a:cubicBezTo>
                  <a:cubicBezTo>
                    <a:pt x="301" y="116"/>
                    <a:pt x="369" y="129"/>
                    <a:pt x="412" y="129"/>
                  </a:cubicBezTo>
                  <a:cubicBezTo>
                    <a:pt x="432" y="129"/>
                    <a:pt x="446" y="127"/>
                    <a:pt x="453" y="119"/>
                  </a:cubicBezTo>
                  <a:cubicBezTo>
                    <a:pt x="465" y="95"/>
                    <a:pt x="441" y="83"/>
                    <a:pt x="406" y="60"/>
                  </a:cubicBezTo>
                  <a:cubicBezTo>
                    <a:pt x="358" y="24"/>
                    <a:pt x="298" y="12"/>
                    <a:pt x="239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1"/>
            <p:cNvSpPr/>
            <p:nvPr/>
          </p:nvSpPr>
          <p:spPr>
            <a:xfrm>
              <a:off x="5966206" y="1107304"/>
              <a:ext cx="36040" cy="11244"/>
            </a:xfrm>
            <a:custGeom>
              <a:avLst/>
              <a:gdLst/>
              <a:ahLst/>
              <a:cxnLst/>
              <a:rect l="l" t="t" r="r" b="b"/>
              <a:pathLst>
                <a:path w="359" h="112" extrusionOk="0">
                  <a:moveTo>
                    <a:pt x="181" y="1"/>
                  </a:moveTo>
                  <a:cubicBezTo>
                    <a:pt x="131" y="1"/>
                    <a:pt x="81" y="16"/>
                    <a:pt x="37" y="41"/>
                  </a:cubicBezTo>
                  <a:cubicBezTo>
                    <a:pt x="13" y="65"/>
                    <a:pt x="1" y="89"/>
                    <a:pt x="13" y="101"/>
                  </a:cubicBezTo>
                  <a:cubicBezTo>
                    <a:pt x="17" y="109"/>
                    <a:pt x="27" y="111"/>
                    <a:pt x="43" y="111"/>
                  </a:cubicBezTo>
                  <a:cubicBezTo>
                    <a:pt x="74" y="111"/>
                    <a:pt x="124" y="101"/>
                    <a:pt x="179" y="101"/>
                  </a:cubicBezTo>
                  <a:cubicBezTo>
                    <a:pt x="221" y="101"/>
                    <a:pt x="257" y="104"/>
                    <a:pt x="285" y="104"/>
                  </a:cubicBezTo>
                  <a:cubicBezTo>
                    <a:pt x="313" y="104"/>
                    <a:pt x="334" y="101"/>
                    <a:pt x="346" y="89"/>
                  </a:cubicBezTo>
                  <a:cubicBezTo>
                    <a:pt x="358" y="65"/>
                    <a:pt x="334" y="65"/>
                    <a:pt x="310" y="41"/>
                  </a:cubicBezTo>
                  <a:cubicBezTo>
                    <a:pt x="271" y="13"/>
                    <a:pt x="226" y="1"/>
                    <a:pt x="18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1"/>
            <p:cNvSpPr/>
            <p:nvPr/>
          </p:nvSpPr>
          <p:spPr>
            <a:xfrm>
              <a:off x="5999737" y="973984"/>
              <a:ext cx="232001" cy="327372"/>
            </a:xfrm>
            <a:custGeom>
              <a:avLst/>
              <a:gdLst/>
              <a:ahLst/>
              <a:cxnLst/>
              <a:rect l="l" t="t" r="r" b="b"/>
              <a:pathLst>
                <a:path w="2311" h="3261" extrusionOk="0">
                  <a:moveTo>
                    <a:pt x="405" y="0"/>
                  </a:moveTo>
                  <a:cubicBezTo>
                    <a:pt x="250" y="0"/>
                    <a:pt x="107" y="71"/>
                    <a:pt x="0" y="191"/>
                  </a:cubicBezTo>
                  <a:lnTo>
                    <a:pt x="24" y="179"/>
                  </a:lnTo>
                  <a:cubicBezTo>
                    <a:pt x="48" y="500"/>
                    <a:pt x="250" y="774"/>
                    <a:pt x="548" y="881"/>
                  </a:cubicBezTo>
                  <a:cubicBezTo>
                    <a:pt x="667" y="929"/>
                    <a:pt x="810" y="941"/>
                    <a:pt x="941" y="988"/>
                  </a:cubicBezTo>
                  <a:cubicBezTo>
                    <a:pt x="1072" y="1024"/>
                    <a:pt x="1179" y="1131"/>
                    <a:pt x="1227" y="1262"/>
                  </a:cubicBezTo>
                  <a:cubicBezTo>
                    <a:pt x="1250" y="1381"/>
                    <a:pt x="1227" y="1500"/>
                    <a:pt x="1179" y="1607"/>
                  </a:cubicBezTo>
                  <a:cubicBezTo>
                    <a:pt x="1155" y="1726"/>
                    <a:pt x="1143" y="1857"/>
                    <a:pt x="1227" y="1941"/>
                  </a:cubicBezTo>
                  <a:cubicBezTo>
                    <a:pt x="1298" y="2036"/>
                    <a:pt x="1417" y="2048"/>
                    <a:pt x="1465" y="2131"/>
                  </a:cubicBezTo>
                  <a:cubicBezTo>
                    <a:pt x="1512" y="2226"/>
                    <a:pt x="1453" y="2334"/>
                    <a:pt x="1417" y="2441"/>
                  </a:cubicBezTo>
                  <a:cubicBezTo>
                    <a:pt x="1346" y="2584"/>
                    <a:pt x="1334" y="2738"/>
                    <a:pt x="1369" y="2893"/>
                  </a:cubicBezTo>
                  <a:cubicBezTo>
                    <a:pt x="1405" y="3048"/>
                    <a:pt x="1524" y="3179"/>
                    <a:pt x="1667" y="3239"/>
                  </a:cubicBezTo>
                  <a:cubicBezTo>
                    <a:pt x="1687" y="3253"/>
                    <a:pt x="1711" y="3260"/>
                    <a:pt x="1736" y="3260"/>
                  </a:cubicBezTo>
                  <a:cubicBezTo>
                    <a:pt x="1770" y="3260"/>
                    <a:pt x="1806" y="3247"/>
                    <a:pt x="1834" y="3227"/>
                  </a:cubicBezTo>
                  <a:cubicBezTo>
                    <a:pt x="1858" y="3191"/>
                    <a:pt x="1834" y="3131"/>
                    <a:pt x="1858" y="3096"/>
                  </a:cubicBezTo>
                  <a:cubicBezTo>
                    <a:pt x="2167" y="2441"/>
                    <a:pt x="2298" y="2191"/>
                    <a:pt x="2298" y="1512"/>
                  </a:cubicBezTo>
                  <a:cubicBezTo>
                    <a:pt x="2310" y="1179"/>
                    <a:pt x="2227" y="869"/>
                    <a:pt x="2036" y="595"/>
                  </a:cubicBezTo>
                  <a:cubicBezTo>
                    <a:pt x="1965" y="464"/>
                    <a:pt x="1846" y="369"/>
                    <a:pt x="1715" y="310"/>
                  </a:cubicBezTo>
                  <a:cubicBezTo>
                    <a:pt x="1441" y="179"/>
                    <a:pt x="1143" y="95"/>
                    <a:pt x="846" y="48"/>
                  </a:cubicBezTo>
                  <a:cubicBezTo>
                    <a:pt x="703" y="12"/>
                    <a:pt x="548" y="0"/>
                    <a:pt x="40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1"/>
            <p:cNvSpPr/>
            <p:nvPr/>
          </p:nvSpPr>
          <p:spPr>
            <a:xfrm>
              <a:off x="5924444" y="1003800"/>
              <a:ext cx="95672" cy="147172"/>
            </a:xfrm>
            <a:custGeom>
              <a:avLst/>
              <a:gdLst/>
              <a:ahLst/>
              <a:cxnLst/>
              <a:rect l="l" t="t" r="r" b="b"/>
              <a:pathLst>
                <a:path w="953" h="1466" extrusionOk="0">
                  <a:moveTo>
                    <a:pt x="941" y="1"/>
                  </a:moveTo>
                  <a:cubicBezTo>
                    <a:pt x="834" y="24"/>
                    <a:pt x="726" y="60"/>
                    <a:pt x="631" y="108"/>
                  </a:cubicBezTo>
                  <a:cubicBezTo>
                    <a:pt x="155" y="382"/>
                    <a:pt x="0" y="989"/>
                    <a:pt x="274" y="1465"/>
                  </a:cubicBezTo>
                  <a:cubicBezTo>
                    <a:pt x="203" y="1251"/>
                    <a:pt x="250" y="1025"/>
                    <a:pt x="405" y="858"/>
                  </a:cubicBezTo>
                  <a:cubicBezTo>
                    <a:pt x="476" y="798"/>
                    <a:pt x="548" y="727"/>
                    <a:pt x="619" y="656"/>
                  </a:cubicBezTo>
                  <a:cubicBezTo>
                    <a:pt x="679" y="548"/>
                    <a:pt x="715" y="441"/>
                    <a:pt x="738" y="322"/>
                  </a:cubicBezTo>
                  <a:cubicBezTo>
                    <a:pt x="762" y="203"/>
                    <a:pt x="846" y="108"/>
                    <a:pt x="953" y="48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1"/>
            <p:cNvSpPr/>
            <p:nvPr/>
          </p:nvSpPr>
          <p:spPr>
            <a:xfrm>
              <a:off x="6004455" y="1009824"/>
              <a:ext cx="147172" cy="118360"/>
            </a:xfrm>
            <a:custGeom>
              <a:avLst/>
              <a:gdLst/>
              <a:ahLst/>
              <a:cxnLst/>
              <a:rect l="l" t="t" r="r" b="b"/>
              <a:pathLst>
                <a:path w="1466" h="1179" extrusionOk="0">
                  <a:moveTo>
                    <a:pt x="1" y="0"/>
                  </a:moveTo>
                  <a:cubicBezTo>
                    <a:pt x="1" y="24"/>
                    <a:pt x="1" y="60"/>
                    <a:pt x="1" y="84"/>
                  </a:cubicBezTo>
                  <a:cubicBezTo>
                    <a:pt x="13" y="155"/>
                    <a:pt x="37" y="226"/>
                    <a:pt x="72" y="298"/>
                  </a:cubicBezTo>
                  <a:cubicBezTo>
                    <a:pt x="132" y="405"/>
                    <a:pt x="203" y="488"/>
                    <a:pt x="299" y="548"/>
                  </a:cubicBezTo>
                  <a:cubicBezTo>
                    <a:pt x="358" y="596"/>
                    <a:pt x="418" y="619"/>
                    <a:pt x="477" y="643"/>
                  </a:cubicBezTo>
                  <a:cubicBezTo>
                    <a:pt x="549" y="667"/>
                    <a:pt x="620" y="679"/>
                    <a:pt x="691" y="679"/>
                  </a:cubicBezTo>
                  <a:cubicBezTo>
                    <a:pt x="727" y="676"/>
                    <a:pt x="762" y="674"/>
                    <a:pt x="797" y="674"/>
                  </a:cubicBezTo>
                  <a:cubicBezTo>
                    <a:pt x="900" y="674"/>
                    <a:pt x="998" y="688"/>
                    <a:pt x="1096" y="715"/>
                  </a:cubicBezTo>
                  <a:cubicBezTo>
                    <a:pt x="1192" y="762"/>
                    <a:pt x="1287" y="822"/>
                    <a:pt x="1346" y="917"/>
                  </a:cubicBezTo>
                  <a:cubicBezTo>
                    <a:pt x="1406" y="988"/>
                    <a:pt x="1442" y="1084"/>
                    <a:pt x="1453" y="1179"/>
                  </a:cubicBezTo>
                  <a:cubicBezTo>
                    <a:pt x="1465" y="1155"/>
                    <a:pt x="1465" y="1131"/>
                    <a:pt x="1453" y="1107"/>
                  </a:cubicBezTo>
                  <a:cubicBezTo>
                    <a:pt x="1442" y="1024"/>
                    <a:pt x="1418" y="953"/>
                    <a:pt x="1370" y="893"/>
                  </a:cubicBezTo>
                  <a:cubicBezTo>
                    <a:pt x="1311" y="798"/>
                    <a:pt x="1215" y="715"/>
                    <a:pt x="1108" y="679"/>
                  </a:cubicBezTo>
                  <a:cubicBezTo>
                    <a:pt x="1008" y="642"/>
                    <a:pt x="901" y="627"/>
                    <a:pt x="798" y="627"/>
                  </a:cubicBezTo>
                  <a:cubicBezTo>
                    <a:pt x="766" y="627"/>
                    <a:pt x="734" y="628"/>
                    <a:pt x="703" y="631"/>
                  </a:cubicBezTo>
                  <a:cubicBezTo>
                    <a:pt x="632" y="619"/>
                    <a:pt x="560" y="619"/>
                    <a:pt x="501" y="596"/>
                  </a:cubicBezTo>
                  <a:cubicBezTo>
                    <a:pt x="441" y="584"/>
                    <a:pt x="382" y="548"/>
                    <a:pt x="322" y="512"/>
                  </a:cubicBezTo>
                  <a:cubicBezTo>
                    <a:pt x="239" y="453"/>
                    <a:pt x="156" y="381"/>
                    <a:pt x="108" y="286"/>
                  </a:cubicBezTo>
                  <a:cubicBezTo>
                    <a:pt x="60" y="191"/>
                    <a:pt x="25" y="95"/>
                    <a:pt x="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1"/>
            <p:cNvSpPr/>
            <p:nvPr/>
          </p:nvSpPr>
          <p:spPr>
            <a:xfrm>
              <a:off x="6220799" y="1125976"/>
              <a:ext cx="77802" cy="90652"/>
            </a:xfrm>
            <a:custGeom>
              <a:avLst/>
              <a:gdLst/>
              <a:ahLst/>
              <a:cxnLst/>
              <a:rect l="l" t="t" r="r" b="b"/>
              <a:pathLst>
                <a:path w="775" h="903" extrusionOk="0">
                  <a:moveTo>
                    <a:pt x="365" y="0"/>
                  </a:moveTo>
                  <a:cubicBezTo>
                    <a:pt x="301" y="0"/>
                    <a:pt x="237" y="15"/>
                    <a:pt x="180" y="46"/>
                  </a:cubicBezTo>
                  <a:cubicBezTo>
                    <a:pt x="84" y="105"/>
                    <a:pt x="13" y="212"/>
                    <a:pt x="1" y="331"/>
                  </a:cubicBezTo>
                  <a:lnTo>
                    <a:pt x="60" y="570"/>
                  </a:lnTo>
                  <a:cubicBezTo>
                    <a:pt x="60" y="760"/>
                    <a:pt x="227" y="903"/>
                    <a:pt x="418" y="903"/>
                  </a:cubicBezTo>
                  <a:cubicBezTo>
                    <a:pt x="513" y="891"/>
                    <a:pt x="620" y="843"/>
                    <a:pt x="680" y="760"/>
                  </a:cubicBezTo>
                  <a:cubicBezTo>
                    <a:pt x="739" y="665"/>
                    <a:pt x="775" y="558"/>
                    <a:pt x="763" y="439"/>
                  </a:cubicBezTo>
                  <a:cubicBezTo>
                    <a:pt x="763" y="355"/>
                    <a:pt x="739" y="260"/>
                    <a:pt x="703" y="177"/>
                  </a:cubicBezTo>
                  <a:cubicBezTo>
                    <a:pt x="631" y="64"/>
                    <a:pt x="499" y="0"/>
                    <a:pt x="36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1"/>
            <p:cNvSpPr/>
            <p:nvPr/>
          </p:nvSpPr>
          <p:spPr>
            <a:xfrm>
              <a:off x="6222003" y="1134108"/>
              <a:ext cx="10842" cy="62242"/>
            </a:xfrm>
            <a:custGeom>
              <a:avLst/>
              <a:gdLst/>
              <a:ahLst/>
              <a:cxnLst/>
              <a:rect l="l" t="t" r="r" b="b"/>
              <a:pathLst>
                <a:path w="108" h="620" extrusionOk="0">
                  <a:moveTo>
                    <a:pt x="37" y="0"/>
                  </a:moveTo>
                  <a:lnTo>
                    <a:pt x="37" y="0"/>
                  </a:lnTo>
                  <a:cubicBezTo>
                    <a:pt x="13" y="0"/>
                    <a:pt x="48" y="143"/>
                    <a:pt x="48" y="310"/>
                  </a:cubicBezTo>
                  <a:cubicBezTo>
                    <a:pt x="48" y="489"/>
                    <a:pt x="1" y="620"/>
                    <a:pt x="13" y="620"/>
                  </a:cubicBezTo>
                  <a:cubicBezTo>
                    <a:pt x="72" y="536"/>
                    <a:pt x="96" y="417"/>
                    <a:pt x="96" y="310"/>
                  </a:cubicBezTo>
                  <a:cubicBezTo>
                    <a:pt x="108" y="203"/>
                    <a:pt x="84" y="96"/>
                    <a:pt x="37" y="0"/>
                  </a:cubicBez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1"/>
            <p:cNvSpPr/>
            <p:nvPr/>
          </p:nvSpPr>
          <p:spPr>
            <a:xfrm>
              <a:off x="6009274" y="985931"/>
              <a:ext cx="222464" cy="148276"/>
            </a:xfrm>
            <a:custGeom>
              <a:avLst/>
              <a:gdLst/>
              <a:ahLst/>
              <a:cxnLst/>
              <a:rect l="l" t="t" r="r" b="b"/>
              <a:pathLst>
                <a:path w="2216" h="1477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6"/>
                    <a:pt x="36" y="72"/>
                    <a:pt x="60" y="95"/>
                  </a:cubicBezTo>
                  <a:cubicBezTo>
                    <a:pt x="120" y="179"/>
                    <a:pt x="191" y="250"/>
                    <a:pt x="262" y="322"/>
                  </a:cubicBezTo>
                  <a:cubicBezTo>
                    <a:pt x="382" y="417"/>
                    <a:pt x="512" y="488"/>
                    <a:pt x="655" y="536"/>
                  </a:cubicBezTo>
                  <a:cubicBezTo>
                    <a:pt x="822" y="583"/>
                    <a:pt x="1013" y="595"/>
                    <a:pt x="1167" y="703"/>
                  </a:cubicBezTo>
                  <a:cubicBezTo>
                    <a:pt x="1322" y="810"/>
                    <a:pt x="1405" y="976"/>
                    <a:pt x="1501" y="1107"/>
                  </a:cubicBezTo>
                  <a:cubicBezTo>
                    <a:pt x="1572" y="1250"/>
                    <a:pt x="1679" y="1357"/>
                    <a:pt x="1810" y="1429"/>
                  </a:cubicBezTo>
                  <a:cubicBezTo>
                    <a:pt x="1874" y="1461"/>
                    <a:pt x="1943" y="1476"/>
                    <a:pt x="2013" y="1476"/>
                  </a:cubicBezTo>
                  <a:cubicBezTo>
                    <a:pt x="2048" y="1476"/>
                    <a:pt x="2084" y="1472"/>
                    <a:pt x="2120" y="1465"/>
                  </a:cubicBezTo>
                  <a:cubicBezTo>
                    <a:pt x="2144" y="1453"/>
                    <a:pt x="2167" y="1441"/>
                    <a:pt x="2191" y="1429"/>
                  </a:cubicBezTo>
                  <a:cubicBezTo>
                    <a:pt x="2203" y="1417"/>
                    <a:pt x="2215" y="1405"/>
                    <a:pt x="2215" y="1405"/>
                  </a:cubicBezTo>
                  <a:lnTo>
                    <a:pt x="2215" y="1405"/>
                  </a:lnTo>
                  <a:cubicBezTo>
                    <a:pt x="2179" y="1429"/>
                    <a:pt x="2144" y="1441"/>
                    <a:pt x="2108" y="1441"/>
                  </a:cubicBezTo>
                  <a:cubicBezTo>
                    <a:pt x="2076" y="1449"/>
                    <a:pt x="2044" y="1453"/>
                    <a:pt x="2013" y="1453"/>
                  </a:cubicBezTo>
                  <a:cubicBezTo>
                    <a:pt x="1950" y="1453"/>
                    <a:pt x="1890" y="1437"/>
                    <a:pt x="1834" y="1405"/>
                  </a:cubicBezTo>
                  <a:cubicBezTo>
                    <a:pt x="1703" y="1322"/>
                    <a:pt x="1608" y="1215"/>
                    <a:pt x="1536" y="1084"/>
                  </a:cubicBezTo>
                  <a:cubicBezTo>
                    <a:pt x="1453" y="953"/>
                    <a:pt x="1370" y="774"/>
                    <a:pt x="1191" y="655"/>
                  </a:cubicBezTo>
                  <a:cubicBezTo>
                    <a:pt x="1024" y="548"/>
                    <a:pt x="834" y="536"/>
                    <a:pt x="679" y="488"/>
                  </a:cubicBezTo>
                  <a:cubicBezTo>
                    <a:pt x="536" y="453"/>
                    <a:pt x="405" y="381"/>
                    <a:pt x="286" y="298"/>
                  </a:cubicBezTo>
                  <a:cubicBezTo>
                    <a:pt x="179" y="214"/>
                    <a:pt x="84" y="107"/>
                    <a:pt x="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1"/>
            <p:cNvSpPr/>
            <p:nvPr/>
          </p:nvSpPr>
          <p:spPr>
            <a:xfrm>
              <a:off x="6016402" y="983521"/>
              <a:ext cx="210518" cy="126993"/>
            </a:xfrm>
            <a:custGeom>
              <a:avLst/>
              <a:gdLst/>
              <a:ahLst/>
              <a:cxnLst/>
              <a:rect l="l" t="t" r="r" b="b"/>
              <a:pathLst>
                <a:path w="2097" h="1265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24"/>
                    <a:pt x="49" y="48"/>
                    <a:pt x="72" y="60"/>
                  </a:cubicBezTo>
                  <a:cubicBezTo>
                    <a:pt x="144" y="119"/>
                    <a:pt x="227" y="167"/>
                    <a:pt x="311" y="203"/>
                  </a:cubicBezTo>
                  <a:cubicBezTo>
                    <a:pt x="430" y="262"/>
                    <a:pt x="561" y="310"/>
                    <a:pt x="680" y="346"/>
                  </a:cubicBezTo>
                  <a:cubicBezTo>
                    <a:pt x="846" y="393"/>
                    <a:pt x="989" y="453"/>
                    <a:pt x="1144" y="524"/>
                  </a:cubicBezTo>
                  <a:cubicBezTo>
                    <a:pt x="1287" y="607"/>
                    <a:pt x="1406" y="715"/>
                    <a:pt x="1501" y="834"/>
                  </a:cubicBezTo>
                  <a:cubicBezTo>
                    <a:pt x="1573" y="953"/>
                    <a:pt x="1656" y="1060"/>
                    <a:pt x="1739" y="1167"/>
                  </a:cubicBezTo>
                  <a:cubicBezTo>
                    <a:pt x="1802" y="1229"/>
                    <a:pt x="1882" y="1265"/>
                    <a:pt x="1965" y="1265"/>
                  </a:cubicBezTo>
                  <a:cubicBezTo>
                    <a:pt x="1977" y="1265"/>
                    <a:pt x="1989" y="1264"/>
                    <a:pt x="2001" y="1262"/>
                  </a:cubicBezTo>
                  <a:cubicBezTo>
                    <a:pt x="2025" y="1262"/>
                    <a:pt x="2049" y="1262"/>
                    <a:pt x="2073" y="1250"/>
                  </a:cubicBezTo>
                  <a:cubicBezTo>
                    <a:pt x="2073" y="1239"/>
                    <a:pt x="2085" y="1239"/>
                    <a:pt x="2096" y="1227"/>
                  </a:cubicBezTo>
                  <a:lnTo>
                    <a:pt x="2096" y="1227"/>
                  </a:lnTo>
                  <a:cubicBezTo>
                    <a:pt x="2061" y="1239"/>
                    <a:pt x="2025" y="1250"/>
                    <a:pt x="2001" y="1250"/>
                  </a:cubicBezTo>
                  <a:cubicBezTo>
                    <a:pt x="1906" y="1250"/>
                    <a:pt x="1823" y="1215"/>
                    <a:pt x="1763" y="1143"/>
                  </a:cubicBezTo>
                  <a:cubicBezTo>
                    <a:pt x="1680" y="1036"/>
                    <a:pt x="1608" y="929"/>
                    <a:pt x="1537" y="822"/>
                  </a:cubicBezTo>
                  <a:cubicBezTo>
                    <a:pt x="1430" y="679"/>
                    <a:pt x="1311" y="572"/>
                    <a:pt x="1156" y="488"/>
                  </a:cubicBezTo>
                  <a:cubicBezTo>
                    <a:pt x="1013" y="405"/>
                    <a:pt x="858" y="346"/>
                    <a:pt x="703" y="310"/>
                  </a:cubicBezTo>
                  <a:cubicBezTo>
                    <a:pt x="549" y="262"/>
                    <a:pt x="430" y="215"/>
                    <a:pt x="322" y="179"/>
                  </a:cubicBezTo>
                  <a:cubicBezTo>
                    <a:pt x="203" y="131"/>
                    <a:pt x="96" y="72"/>
                    <a:pt x="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1"/>
            <p:cNvSpPr/>
            <p:nvPr/>
          </p:nvSpPr>
          <p:spPr>
            <a:xfrm>
              <a:off x="6224413" y="1195046"/>
              <a:ext cx="149481" cy="260713"/>
            </a:xfrm>
            <a:custGeom>
              <a:avLst/>
              <a:gdLst/>
              <a:ahLst/>
              <a:cxnLst/>
              <a:rect l="l" t="t" r="r" b="b"/>
              <a:pathLst>
                <a:path w="1489" h="2597" extrusionOk="0">
                  <a:moveTo>
                    <a:pt x="1" y="1"/>
                  </a:moveTo>
                  <a:lnTo>
                    <a:pt x="1" y="36"/>
                  </a:lnTo>
                  <a:cubicBezTo>
                    <a:pt x="1" y="72"/>
                    <a:pt x="13" y="108"/>
                    <a:pt x="36" y="132"/>
                  </a:cubicBezTo>
                  <a:cubicBezTo>
                    <a:pt x="96" y="239"/>
                    <a:pt x="203" y="310"/>
                    <a:pt x="310" y="346"/>
                  </a:cubicBezTo>
                  <a:cubicBezTo>
                    <a:pt x="382" y="382"/>
                    <a:pt x="465" y="405"/>
                    <a:pt x="536" y="441"/>
                  </a:cubicBezTo>
                  <a:cubicBezTo>
                    <a:pt x="620" y="477"/>
                    <a:pt x="691" y="536"/>
                    <a:pt x="739" y="620"/>
                  </a:cubicBezTo>
                  <a:cubicBezTo>
                    <a:pt x="775" y="703"/>
                    <a:pt x="786" y="810"/>
                    <a:pt x="751" y="906"/>
                  </a:cubicBezTo>
                  <a:cubicBezTo>
                    <a:pt x="739" y="953"/>
                    <a:pt x="715" y="1013"/>
                    <a:pt x="703" y="1060"/>
                  </a:cubicBezTo>
                  <a:cubicBezTo>
                    <a:pt x="691" y="1120"/>
                    <a:pt x="691" y="1179"/>
                    <a:pt x="691" y="1239"/>
                  </a:cubicBezTo>
                  <a:cubicBezTo>
                    <a:pt x="703" y="1358"/>
                    <a:pt x="739" y="1465"/>
                    <a:pt x="810" y="1560"/>
                  </a:cubicBezTo>
                  <a:cubicBezTo>
                    <a:pt x="870" y="1656"/>
                    <a:pt x="953" y="1727"/>
                    <a:pt x="1048" y="1775"/>
                  </a:cubicBezTo>
                  <a:cubicBezTo>
                    <a:pt x="1120" y="1822"/>
                    <a:pt x="1203" y="1870"/>
                    <a:pt x="1275" y="1929"/>
                  </a:cubicBezTo>
                  <a:cubicBezTo>
                    <a:pt x="1334" y="1977"/>
                    <a:pt x="1382" y="2049"/>
                    <a:pt x="1406" y="2120"/>
                  </a:cubicBezTo>
                  <a:cubicBezTo>
                    <a:pt x="1441" y="2227"/>
                    <a:pt x="1465" y="2346"/>
                    <a:pt x="1453" y="2465"/>
                  </a:cubicBezTo>
                  <a:cubicBezTo>
                    <a:pt x="1453" y="2501"/>
                    <a:pt x="1453" y="2549"/>
                    <a:pt x="1453" y="2596"/>
                  </a:cubicBezTo>
                  <a:cubicBezTo>
                    <a:pt x="1465" y="2549"/>
                    <a:pt x="1477" y="2513"/>
                    <a:pt x="1477" y="2465"/>
                  </a:cubicBezTo>
                  <a:cubicBezTo>
                    <a:pt x="1489" y="2346"/>
                    <a:pt x="1477" y="2227"/>
                    <a:pt x="1441" y="2108"/>
                  </a:cubicBezTo>
                  <a:cubicBezTo>
                    <a:pt x="1406" y="2025"/>
                    <a:pt x="1358" y="1953"/>
                    <a:pt x="1298" y="1894"/>
                  </a:cubicBezTo>
                  <a:cubicBezTo>
                    <a:pt x="1227" y="1834"/>
                    <a:pt x="1144" y="1787"/>
                    <a:pt x="1060" y="1739"/>
                  </a:cubicBezTo>
                  <a:cubicBezTo>
                    <a:pt x="977" y="1691"/>
                    <a:pt x="906" y="1620"/>
                    <a:pt x="846" y="1537"/>
                  </a:cubicBezTo>
                  <a:cubicBezTo>
                    <a:pt x="786" y="1453"/>
                    <a:pt x="751" y="1346"/>
                    <a:pt x="739" y="1239"/>
                  </a:cubicBezTo>
                  <a:cubicBezTo>
                    <a:pt x="739" y="1132"/>
                    <a:pt x="751" y="1013"/>
                    <a:pt x="786" y="917"/>
                  </a:cubicBezTo>
                  <a:cubicBezTo>
                    <a:pt x="810" y="858"/>
                    <a:pt x="810" y="810"/>
                    <a:pt x="810" y="751"/>
                  </a:cubicBezTo>
                  <a:cubicBezTo>
                    <a:pt x="810" y="703"/>
                    <a:pt x="798" y="644"/>
                    <a:pt x="775" y="596"/>
                  </a:cubicBezTo>
                  <a:cubicBezTo>
                    <a:pt x="727" y="513"/>
                    <a:pt x="644" y="453"/>
                    <a:pt x="560" y="405"/>
                  </a:cubicBezTo>
                  <a:cubicBezTo>
                    <a:pt x="477" y="370"/>
                    <a:pt x="394" y="346"/>
                    <a:pt x="334" y="322"/>
                  </a:cubicBezTo>
                  <a:cubicBezTo>
                    <a:pt x="215" y="286"/>
                    <a:pt x="120" y="215"/>
                    <a:pt x="48" y="120"/>
                  </a:cubicBezTo>
                  <a:cubicBezTo>
                    <a:pt x="24" y="84"/>
                    <a:pt x="13" y="48"/>
                    <a:pt x="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1"/>
            <p:cNvSpPr/>
            <p:nvPr/>
          </p:nvSpPr>
          <p:spPr>
            <a:xfrm>
              <a:off x="6231641" y="1155993"/>
              <a:ext cx="66960" cy="20078"/>
            </a:xfrm>
            <a:custGeom>
              <a:avLst/>
              <a:gdLst/>
              <a:ahLst/>
              <a:cxnLst/>
              <a:rect l="l" t="t" r="r" b="b"/>
              <a:pathLst>
                <a:path w="667" h="200" extrusionOk="0">
                  <a:moveTo>
                    <a:pt x="253" y="1"/>
                  </a:moveTo>
                  <a:cubicBezTo>
                    <a:pt x="203" y="1"/>
                    <a:pt x="151" y="7"/>
                    <a:pt x="95" y="21"/>
                  </a:cubicBezTo>
                  <a:cubicBezTo>
                    <a:pt x="36" y="44"/>
                    <a:pt x="0" y="68"/>
                    <a:pt x="0" y="68"/>
                  </a:cubicBezTo>
                  <a:cubicBezTo>
                    <a:pt x="70" y="54"/>
                    <a:pt x="140" y="48"/>
                    <a:pt x="209" y="48"/>
                  </a:cubicBezTo>
                  <a:cubicBezTo>
                    <a:pt x="259" y="48"/>
                    <a:pt x="308" y="51"/>
                    <a:pt x="357" y="56"/>
                  </a:cubicBezTo>
                  <a:cubicBezTo>
                    <a:pt x="441" y="56"/>
                    <a:pt x="512" y="92"/>
                    <a:pt x="583" y="128"/>
                  </a:cubicBezTo>
                  <a:cubicBezTo>
                    <a:pt x="643" y="152"/>
                    <a:pt x="643" y="199"/>
                    <a:pt x="655" y="199"/>
                  </a:cubicBezTo>
                  <a:cubicBezTo>
                    <a:pt x="667" y="199"/>
                    <a:pt x="667" y="140"/>
                    <a:pt x="607" y="92"/>
                  </a:cubicBezTo>
                  <a:cubicBezTo>
                    <a:pt x="536" y="44"/>
                    <a:pt x="453" y="9"/>
                    <a:pt x="357" y="9"/>
                  </a:cubicBezTo>
                  <a:cubicBezTo>
                    <a:pt x="323" y="4"/>
                    <a:pt x="288" y="1"/>
                    <a:pt x="253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1"/>
            <p:cNvSpPr/>
            <p:nvPr/>
          </p:nvSpPr>
          <p:spPr>
            <a:xfrm>
              <a:off x="6228027" y="1186713"/>
              <a:ext cx="64651" cy="17568"/>
            </a:xfrm>
            <a:custGeom>
              <a:avLst/>
              <a:gdLst/>
              <a:ahLst/>
              <a:cxnLst/>
              <a:rect l="l" t="t" r="r" b="b"/>
              <a:pathLst>
                <a:path w="644" h="175" extrusionOk="0">
                  <a:moveTo>
                    <a:pt x="0" y="0"/>
                  </a:moveTo>
                  <a:cubicBezTo>
                    <a:pt x="0" y="0"/>
                    <a:pt x="24" y="36"/>
                    <a:pt x="72" y="72"/>
                  </a:cubicBezTo>
                  <a:cubicBezTo>
                    <a:pt x="143" y="119"/>
                    <a:pt x="227" y="155"/>
                    <a:pt x="310" y="167"/>
                  </a:cubicBezTo>
                  <a:cubicBezTo>
                    <a:pt x="340" y="171"/>
                    <a:pt x="371" y="174"/>
                    <a:pt x="401" y="174"/>
                  </a:cubicBezTo>
                  <a:cubicBezTo>
                    <a:pt x="454" y="174"/>
                    <a:pt x="507" y="166"/>
                    <a:pt x="560" y="143"/>
                  </a:cubicBezTo>
                  <a:cubicBezTo>
                    <a:pt x="619" y="119"/>
                    <a:pt x="643" y="96"/>
                    <a:pt x="643" y="84"/>
                  </a:cubicBezTo>
                  <a:lnTo>
                    <a:pt x="643" y="84"/>
                  </a:lnTo>
                  <a:cubicBezTo>
                    <a:pt x="563" y="110"/>
                    <a:pt x="483" y="124"/>
                    <a:pt x="397" y="124"/>
                  </a:cubicBezTo>
                  <a:cubicBezTo>
                    <a:pt x="369" y="124"/>
                    <a:pt x="340" y="122"/>
                    <a:pt x="310" y="119"/>
                  </a:cubicBezTo>
                  <a:cubicBezTo>
                    <a:pt x="203" y="96"/>
                    <a:pt x="96" y="60"/>
                    <a:pt x="0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1"/>
            <p:cNvSpPr/>
            <p:nvPr/>
          </p:nvSpPr>
          <p:spPr>
            <a:xfrm>
              <a:off x="5943518" y="1624218"/>
              <a:ext cx="277378" cy="359798"/>
            </a:xfrm>
            <a:custGeom>
              <a:avLst/>
              <a:gdLst/>
              <a:ahLst/>
              <a:cxnLst/>
              <a:rect l="l" t="t" r="r" b="b"/>
              <a:pathLst>
                <a:path w="2763" h="3584" extrusionOk="0">
                  <a:moveTo>
                    <a:pt x="72" y="0"/>
                  </a:moveTo>
                  <a:cubicBezTo>
                    <a:pt x="1" y="0"/>
                    <a:pt x="179" y="3512"/>
                    <a:pt x="227" y="3584"/>
                  </a:cubicBezTo>
                  <a:lnTo>
                    <a:pt x="2608" y="3465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1"/>
            <p:cNvSpPr/>
            <p:nvPr/>
          </p:nvSpPr>
          <p:spPr>
            <a:xfrm>
              <a:off x="5839512" y="1780728"/>
              <a:ext cx="504560" cy="276273"/>
            </a:xfrm>
            <a:custGeom>
              <a:avLst/>
              <a:gdLst/>
              <a:ahLst/>
              <a:cxnLst/>
              <a:rect l="l" t="t" r="r" b="b"/>
              <a:pathLst>
                <a:path w="5026" h="2752" extrusionOk="0">
                  <a:moveTo>
                    <a:pt x="5025" y="1"/>
                  </a:moveTo>
                  <a:lnTo>
                    <a:pt x="1" y="13"/>
                  </a:lnTo>
                  <a:lnTo>
                    <a:pt x="251" y="2727"/>
                  </a:lnTo>
                  <a:lnTo>
                    <a:pt x="4704" y="2751"/>
                  </a:lnTo>
                  <a:lnTo>
                    <a:pt x="5025" y="1"/>
                  </a:lnTo>
                  <a:close/>
                </a:path>
              </a:pathLst>
            </a:custGeom>
            <a:solidFill>
              <a:srgbClr val="878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1"/>
            <p:cNvSpPr/>
            <p:nvPr/>
          </p:nvSpPr>
          <p:spPr>
            <a:xfrm>
              <a:off x="6059470" y="1894270"/>
              <a:ext cx="64651" cy="64651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22" y="1"/>
                  </a:moveTo>
                  <a:cubicBezTo>
                    <a:pt x="143" y="13"/>
                    <a:pt x="1" y="156"/>
                    <a:pt x="12" y="334"/>
                  </a:cubicBezTo>
                  <a:cubicBezTo>
                    <a:pt x="12" y="501"/>
                    <a:pt x="155" y="644"/>
                    <a:pt x="334" y="644"/>
                  </a:cubicBezTo>
                  <a:cubicBezTo>
                    <a:pt x="501" y="644"/>
                    <a:pt x="644" y="501"/>
                    <a:pt x="644" y="322"/>
                  </a:cubicBezTo>
                  <a:cubicBezTo>
                    <a:pt x="644" y="144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1"/>
            <p:cNvSpPr/>
            <p:nvPr/>
          </p:nvSpPr>
          <p:spPr>
            <a:xfrm>
              <a:off x="5944723" y="1374043"/>
              <a:ext cx="53909" cy="268041"/>
            </a:xfrm>
            <a:custGeom>
              <a:avLst/>
              <a:gdLst/>
              <a:ahLst/>
              <a:cxnLst/>
              <a:rect l="l" t="t" r="r" b="b"/>
              <a:pathLst>
                <a:path w="537" h="2670" extrusionOk="0">
                  <a:moveTo>
                    <a:pt x="255" y="0"/>
                  </a:moveTo>
                  <a:cubicBezTo>
                    <a:pt x="155" y="0"/>
                    <a:pt x="1" y="87"/>
                    <a:pt x="1" y="87"/>
                  </a:cubicBezTo>
                  <a:cubicBezTo>
                    <a:pt x="48" y="801"/>
                    <a:pt x="167" y="1861"/>
                    <a:pt x="227" y="2432"/>
                  </a:cubicBezTo>
                  <a:cubicBezTo>
                    <a:pt x="227" y="2504"/>
                    <a:pt x="263" y="2563"/>
                    <a:pt x="310" y="2623"/>
                  </a:cubicBezTo>
                  <a:cubicBezTo>
                    <a:pt x="335" y="2654"/>
                    <a:pt x="370" y="2669"/>
                    <a:pt x="407" y="2669"/>
                  </a:cubicBezTo>
                  <a:cubicBezTo>
                    <a:pt x="439" y="2669"/>
                    <a:pt x="473" y="2657"/>
                    <a:pt x="501" y="2635"/>
                  </a:cubicBezTo>
                  <a:cubicBezTo>
                    <a:pt x="524" y="2599"/>
                    <a:pt x="536" y="2540"/>
                    <a:pt x="524" y="2480"/>
                  </a:cubicBezTo>
                  <a:cubicBezTo>
                    <a:pt x="441" y="1611"/>
                    <a:pt x="286" y="4"/>
                    <a:pt x="286" y="4"/>
                  </a:cubicBezTo>
                  <a:cubicBezTo>
                    <a:pt x="277" y="1"/>
                    <a:pt x="266" y="0"/>
                    <a:pt x="255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1"/>
            <p:cNvSpPr/>
            <p:nvPr/>
          </p:nvSpPr>
          <p:spPr>
            <a:xfrm>
              <a:off x="6173012" y="1374043"/>
              <a:ext cx="55114" cy="268041"/>
            </a:xfrm>
            <a:custGeom>
              <a:avLst/>
              <a:gdLst/>
              <a:ahLst/>
              <a:cxnLst/>
              <a:rect l="l" t="t" r="r" b="b"/>
              <a:pathLst>
                <a:path w="549" h="2670" extrusionOk="0">
                  <a:moveTo>
                    <a:pt x="291" y="0"/>
                  </a:moveTo>
                  <a:cubicBezTo>
                    <a:pt x="280" y="0"/>
                    <a:pt x="271" y="1"/>
                    <a:pt x="263" y="4"/>
                  </a:cubicBezTo>
                  <a:cubicBezTo>
                    <a:pt x="263" y="4"/>
                    <a:pt x="96" y="1611"/>
                    <a:pt x="13" y="2480"/>
                  </a:cubicBezTo>
                  <a:cubicBezTo>
                    <a:pt x="1" y="2540"/>
                    <a:pt x="13" y="2599"/>
                    <a:pt x="36" y="2635"/>
                  </a:cubicBezTo>
                  <a:cubicBezTo>
                    <a:pt x="64" y="2657"/>
                    <a:pt x="98" y="2669"/>
                    <a:pt x="132" y="2669"/>
                  </a:cubicBezTo>
                  <a:cubicBezTo>
                    <a:pt x="169" y="2669"/>
                    <a:pt x="207" y="2654"/>
                    <a:pt x="239" y="2623"/>
                  </a:cubicBezTo>
                  <a:cubicBezTo>
                    <a:pt x="286" y="2563"/>
                    <a:pt x="310" y="2504"/>
                    <a:pt x="310" y="2432"/>
                  </a:cubicBezTo>
                  <a:cubicBezTo>
                    <a:pt x="370" y="1861"/>
                    <a:pt x="501" y="801"/>
                    <a:pt x="548" y="87"/>
                  </a:cubicBezTo>
                  <a:cubicBezTo>
                    <a:pt x="538" y="87"/>
                    <a:pt x="382" y="0"/>
                    <a:pt x="291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1"/>
            <p:cNvSpPr/>
            <p:nvPr/>
          </p:nvSpPr>
          <p:spPr>
            <a:xfrm>
              <a:off x="5967411" y="1622712"/>
              <a:ext cx="32426" cy="25097"/>
            </a:xfrm>
            <a:custGeom>
              <a:avLst/>
              <a:gdLst/>
              <a:ahLst/>
              <a:cxnLst/>
              <a:rect l="l" t="t" r="r" b="b"/>
              <a:pathLst>
                <a:path w="323" h="250" extrusionOk="0">
                  <a:moveTo>
                    <a:pt x="12" y="1"/>
                  </a:moveTo>
                  <a:cubicBezTo>
                    <a:pt x="10" y="1"/>
                    <a:pt x="1" y="35"/>
                    <a:pt x="1" y="86"/>
                  </a:cubicBezTo>
                  <a:cubicBezTo>
                    <a:pt x="1" y="122"/>
                    <a:pt x="13" y="146"/>
                    <a:pt x="37" y="170"/>
                  </a:cubicBezTo>
                  <a:cubicBezTo>
                    <a:pt x="60" y="206"/>
                    <a:pt x="96" y="229"/>
                    <a:pt x="132" y="241"/>
                  </a:cubicBezTo>
                  <a:cubicBezTo>
                    <a:pt x="151" y="246"/>
                    <a:pt x="171" y="249"/>
                    <a:pt x="190" y="249"/>
                  </a:cubicBezTo>
                  <a:cubicBezTo>
                    <a:pt x="217" y="249"/>
                    <a:pt x="242" y="243"/>
                    <a:pt x="263" y="229"/>
                  </a:cubicBezTo>
                  <a:cubicBezTo>
                    <a:pt x="287" y="206"/>
                    <a:pt x="310" y="182"/>
                    <a:pt x="310" y="146"/>
                  </a:cubicBezTo>
                  <a:cubicBezTo>
                    <a:pt x="322" y="86"/>
                    <a:pt x="287" y="63"/>
                    <a:pt x="287" y="63"/>
                  </a:cubicBezTo>
                  <a:lnTo>
                    <a:pt x="287" y="63"/>
                  </a:lnTo>
                  <a:cubicBezTo>
                    <a:pt x="287" y="63"/>
                    <a:pt x="310" y="98"/>
                    <a:pt x="287" y="134"/>
                  </a:cubicBezTo>
                  <a:cubicBezTo>
                    <a:pt x="275" y="158"/>
                    <a:pt x="263" y="182"/>
                    <a:pt x="239" y="194"/>
                  </a:cubicBezTo>
                  <a:cubicBezTo>
                    <a:pt x="215" y="206"/>
                    <a:pt x="179" y="206"/>
                    <a:pt x="144" y="206"/>
                  </a:cubicBezTo>
                  <a:cubicBezTo>
                    <a:pt x="84" y="182"/>
                    <a:pt x="48" y="134"/>
                    <a:pt x="37" y="75"/>
                  </a:cubicBezTo>
                  <a:cubicBezTo>
                    <a:pt x="25" y="27"/>
                    <a:pt x="25" y="3"/>
                    <a:pt x="13" y="3"/>
                  </a:cubicBezTo>
                  <a:cubicBezTo>
                    <a:pt x="13" y="2"/>
                    <a:pt x="13" y="1"/>
                    <a:pt x="12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1"/>
            <p:cNvSpPr/>
            <p:nvPr/>
          </p:nvSpPr>
          <p:spPr>
            <a:xfrm>
              <a:off x="5978153" y="1621306"/>
              <a:ext cx="14456" cy="13352"/>
            </a:xfrm>
            <a:custGeom>
              <a:avLst/>
              <a:gdLst/>
              <a:ahLst/>
              <a:cxnLst/>
              <a:rect l="l" t="t" r="r" b="b"/>
              <a:pathLst>
                <a:path w="144" h="133" extrusionOk="0">
                  <a:moveTo>
                    <a:pt x="71" y="0"/>
                  </a:moveTo>
                  <a:cubicBezTo>
                    <a:pt x="55" y="0"/>
                    <a:pt x="49" y="9"/>
                    <a:pt x="49" y="17"/>
                  </a:cubicBezTo>
                  <a:cubicBezTo>
                    <a:pt x="49" y="17"/>
                    <a:pt x="60" y="17"/>
                    <a:pt x="84" y="29"/>
                  </a:cubicBezTo>
                  <a:cubicBezTo>
                    <a:pt x="96" y="53"/>
                    <a:pt x="108" y="65"/>
                    <a:pt x="84" y="77"/>
                  </a:cubicBezTo>
                  <a:cubicBezTo>
                    <a:pt x="78" y="80"/>
                    <a:pt x="72" y="81"/>
                    <a:pt x="67" y="81"/>
                  </a:cubicBezTo>
                  <a:cubicBezTo>
                    <a:pt x="54" y="81"/>
                    <a:pt x="45" y="70"/>
                    <a:pt x="37" y="53"/>
                  </a:cubicBezTo>
                  <a:cubicBezTo>
                    <a:pt x="37" y="41"/>
                    <a:pt x="37" y="29"/>
                    <a:pt x="37" y="17"/>
                  </a:cubicBezTo>
                  <a:cubicBezTo>
                    <a:pt x="37" y="17"/>
                    <a:pt x="13" y="17"/>
                    <a:pt x="1" y="53"/>
                  </a:cubicBezTo>
                  <a:cubicBezTo>
                    <a:pt x="1" y="77"/>
                    <a:pt x="1" y="100"/>
                    <a:pt x="13" y="112"/>
                  </a:cubicBezTo>
                  <a:cubicBezTo>
                    <a:pt x="27" y="126"/>
                    <a:pt x="45" y="132"/>
                    <a:pt x="62" y="132"/>
                  </a:cubicBezTo>
                  <a:cubicBezTo>
                    <a:pt x="74" y="132"/>
                    <a:pt x="86" y="129"/>
                    <a:pt x="96" y="124"/>
                  </a:cubicBezTo>
                  <a:cubicBezTo>
                    <a:pt x="120" y="112"/>
                    <a:pt x="144" y="89"/>
                    <a:pt x="132" y="53"/>
                  </a:cubicBezTo>
                  <a:cubicBezTo>
                    <a:pt x="132" y="29"/>
                    <a:pt x="120" y="17"/>
                    <a:pt x="96" y="5"/>
                  </a:cubicBezTo>
                  <a:cubicBezTo>
                    <a:pt x="86" y="2"/>
                    <a:pt x="77" y="0"/>
                    <a:pt x="71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1"/>
            <p:cNvSpPr/>
            <p:nvPr/>
          </p:nvSpPr>
          <p:spPr>
            <a:xfrm>
              <a:off x="6170603" y="1623013"/>
              <a:ext cx="33631" cy="28712"/>
            </a:xfrm>
            <a:custGeom>
              <a:avLst/>
              <a:gdLst/>
              <a:ahLst/>
              <a:cxnLst/>
              <a:rect l="l" t="t" r="r" b="b"/>
              <a:pathLst>
                <a:path w="335" h="286" extrusionOk="0">
                  <a:moveTo>
                    <a:pt x="37" y="0"/>
                  </a:moveTo>
                  <a:cubicBezTo>
                    <a:pt x="25" y="0"/>
                    <a:pt x="13" y="36"/>
                    <a:pt x="1" y="95"/>
                  </a:cubicBezTo>
                  <a:cubicBezTo>
                    <a:pt x="1" y="131"/>
                    <a:pt x="13" y="179"/>
                    <a:pt x="25" y="214"/>
                  </a:cubicBezTo>
                  <a:cubicBezTo>
                    <a:pt x="60" y="262"/>
                    <a:pt x="108" y="286"/>
                    <a:pt x="156" y="286"/>
                  </a:cubicBezTo>
                  <a:cubicBezTo>
                    <a:pt x="215" y="286"/>
                    <a:pt x="263" y="250"/>
                    <a:pt x="287" y="214"/>
                  </a:cubicBezTo>
                  <a:cubicBezTo>
                    <a:pt x="310" y="179"/>
                    <a:pt x="322" y="143"/>
                    <a:pt x="334" y="107"/>
                  </a:cubicBezTo>
                  <a:cubicBezTo>
                    <a:pt x="334" y="36"/>
                    <a:pt x="322" y="0"/>
                    <a:pt x="322" y="0"/>
                  </a:cubicBezTo>
                  <a:cubicBezTo>
                    <a:pt x="310" y="0"/>
                    <a:pt x="310" y="48"/>
                    <a:pt x="299" y="95"/>
                  </a:cubicBezTo>
                  <a:cubicBezTo>
                    <a:pt x="287" y="131"/>
                    <a:pt x="275" y="155"/>
                    <a:pt x="251" y="191"/>
                  </a:cubicBezTo>
                  <a:cubicBezTo>
                    <a:pt x="227" y="214"/>
                    <a:pt x="191" y="238"/>
                    <a:pt x="156" y="238"/>
                  </a:cubicBezTo>
                  <a:cubicBezTo>
                    <a:pt x="120" y="238"/>
                    <a:pt x="84" y="214"/>
                    <a:pt x="72" y="191"/>
                  </a:cubicBezTo>
                  <a:cubicBezTo>
                    <a:pt x="48" y="155"/>
                    <a:pt x="37" y="131"/>
                    <a:pt x="37" y="95"/>
                  </a:cubicBezTo>
                  <a:cubicBezTo>
                    <a:pt x="37" y="36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1"/>
            <p:cNvSpPr/>
            <p:nvPr/>
          </p:nvSpPr>
          <p:spPr>
            <a:xfrm>
              <a:off x="6182550" y="1628434"/>
              <a:ext cx="12047" cy="10641"/>
            </a:xfrm>
            <a:custGeom>
              <a:avLst/>
              <a:gdLst/>
              <a:ahLst/>
              <a:cxnLst/>
              <a:rect l="l" t="t" r="r" b="b"/>
              <a:pathLst>
                <a:path w="120" h="106" extrusionOk="0">
                  <a:moveTo>
                    <a:pt x="64" y="0"/>
                  </a:moveTo>
                  <a:cubicBezTo>
                    <a:pt x="54" y="0"/>
                    <a:pt x="49" y="6"/>
                    <a:pt x="49" y="6"/>
                  </a:cubicBezTo>
                  <a:cubicBezTo>
                    <a:pt x="49" y="18"/>
                    <a:pt x="60" y="18"/>
                    <a:pt x="72" y="29"/>
                  </a:cubicBezTo>
                  <a:cubicBezTo>
                    <a:pt x="72" y="41"/>
                    <a:pt x="72" y="53"/>
                    <a:pt x="60" y="53"/>
                  </a:cubicBezTo>
                  <a:cubicBezTo>
                    <a:pt x="57" y="57"/>
                    <a:pt x="55" y="58"/>
                    <a:pt x="52" y="58"/>
                  </a:cubicBezTo>
                  <a:cubicBezTo>
                    <a:pt x="48" y="58"/>
                    <a:pt x="45" y="50"/>
                    <a:pt x="37" y="41"/>
                  </a:cubicBezTo>
                  <a:cubicBezTo>
                    <a:pt x="37" y="29"/>
                    <a:pt x="37" y="18"/>
                    <a:pt x="37" y="6"/>
                  </a:cubicBezTo>
                  <a:cubicBezTo>
                    <a:pt x="37" y="6"/>
                    <a:pt x="13" y="6"/>
                    <a:pt x="1" y="29"/>
                  </a:cubicBezTo>
                  <a:cubicBezTo>
                    <a:pt x="1" y="53"/>
                    <a:pt x="1" y="65"/>
                    <a:pt x="13" y="89"/>
                  </a:cubicBezTo>
                  <a:cubicBezTo>
                    <a:pt x="21" y="97"/>
                    <a:pt x="36" y="106"/>
                    <a:pt x="52" y="106"/>
                  </a:cubicBezTo>
                  <a:cubicBezTo>
                    <a:pt x="58" y="106"/>
                    <a:pt x="65" y="104"/>
                    <a:pt x="72" y="101"/>
                  </a:cubicBezTo>
                  <a:cubicBezTo>
                    <a:pt x="96" y="89"/>
                    <a:pt x="120" y="77"/>
                    <a:pt x="120" y="41"/>
                  </a:cubicBezTo>
                  <a:cubicBezTo>
                    <a:pt x="120" y="29"/>
                    <a:pt x="108" y="6"/>
                    <a:pt x="84" y="6"/>
                  </a:cubicBezTo>
                  <a:cubicBezTo>
                    <a:pt x="76" y="2"/>
                    <a:pt x="70" y="0"/>
                    <a:pt x="64" y="0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1"/>
            <p:cNvSpPr/>
            <p:nvPr/>
          </p:nvSpPr>
          <p:spPr>
            <a:xfrm>
              <a:off x="5994918" y="1729327"/>
              <a:ext cx="190139" cy="22989"/>
            </a:xfrm>
            <a:custGeom>
              <a:avLst/>
              <a:gdLst/>
              <a:ahLst/>
              <a:cxnLst/>
              <a:rect l="l" t="t" r="r" b="b"/>
              <a:pathLst>
                <a:path w="1894" h="229" extrusionOk="0">
                  <a:moveTo>
                    <a:pt x="1" y="1"/>
                  </a:moveTo>
                  <a:cubicBezTo>
                    <a:pt x="1" y="1"/>
                    <a:pt x="24" y="25"/>
                    <a:pt x="72" y="36"/>
                  </a:cubicBezTo>
                  <a:cubicBezTo>
                    <a:pt x="132" y="72"/>
                    <a:pt x="203" y="96"/>
                    <a:pt x="263" y="120"/>
                  </a:cubicBezTo>
                  <a:cubicBezTo>
                    <a:pt x="488" y="193"/>
                    <a:pt x="722" y="229"/>
                    <a:pt x="958" y="229"/>
                  </a:cubicBezTo>
                  <a:cubicBezTo>
                    <a:pt x="1184" y="229"/>
                    <a:pt x="1410" y="196"/>
                    <a:pt x="1632" y="132"/>
                  </a:cubicBezTo>
                  <a:cubicBezTo>
                    <a:pt x="1703" y="120"/>
                    <a:pt x="1763" y="96"/>
                    <a:pt x="1822" y="60"/>
                  </a:cubicBezTo>
                  <a:cubicBezTo>
                    <a:pt x="1870" y="48"/>
                    <a:pt x="1894" y="25"/>
                    <a:pt x="1894" y="25"/>
                  </a:cubicBezTo>
                  <a:lnTo>
                    <a:pt x="1894" y="25"/>
                  </a:lnTo>
                  <a:cubicBezTo>
                    <a:pt x="1894" y="25"/>
                    <a:pt x="1787" y="60"/>
                    <a:pt x="1620" y="108"/>
                  </a:cubicBezTo>
                  <a:cubicBezTo>
                    <a:pt x="1417" y="157"/>
                    <a:pt x="1209" y="181"/>
                    <a:pt x="1001" y="181"/>
                  </a:cubicBezTo>
                  <a:cubicBezTo>
                    <a:pt x="757" y="181"/>
                    <a:pt x="512" y="148"/>
                    <a:pt x="274" y="84"/>
                  </a:cubicBezTo>
                  <a:cubicBezTo>
                    <a:pt x="108" y="3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2540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1"/>
            <p:cNvSpPr/>
            <p:nvPr/>
          </p:nvSpPr>
          <p:spPr>
            <a:xfrm>
              <a:off x="5882580" y="1589482"/>
              <a:ext cx="26403" cy="80212"/>
            </a:xfrm>
            <a:custGeom>
              <a:avLst/>
              <a:gdLst/>
              <a:ahLst/>
              <a:cxnLst/>
              <a:rect l="l" t="t" r="r" b="b"/>
              <a:pathLst>
                <a:path w="263" h="799" extrusionOk="0">
                  <a:moveTo>
                    <a:pt x="262" y="1"/>
                  </a:moveTo>
                  <a:cubicBezTo>
                    <a:pt x="155" y="108"/>
                    <a:pt x="84" y="227"/>
                    <a:pt x="60" y="370"/>
                  </a:cubicBezTo>
                  <a:cubicBezTo>
                    <a:pt x="12" y="513"/>
                    <a:pt x="0" y="656"/>
                    <a:pt x="36" y="798"/>
                  </a:cubicBezTo>
                  <a:cubicBezTo>
                    <a:pt x="48" y="656"/>
                    <a:pt x="72" y="525"/>
                    <a:pt x="96" y="382"/>
                  </a:cubicBezTo>
                  <a:cubicBezTo>
                    <a:pt x="143" y="251"/>
                    <a:pt x="203" y="132"/>
                    <a:pt x="26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1"/>
            <p:cNvSpPr/>
            <p:nvPr/>
          </p:nvSpPr>
          <p:spPr>
            <a:xfrm>
              <a:off x="5673365" y="1675417"/>
              <a:ext cx="131611" cy="98282"/>
            </a:xfrm>
            <a:custGeom>
              <a:avLst/>
              <a:gdLst/>
              <a:ahLst/>
              <a:cxnLst/>
              <a:rect l="l" t="t" r="r" b="b"/>
              <a:pathLst>
                <a:path w="1311" h="979" extrusionOk="0">
                  <a:moveTo>
                    <a:pt x="1310" y="1"/>
                  </a:moveTo>
                  <a:cubicBezTo>
                    <a:pt x="1306" y="1"/>
                    <a:pt x="1269" y="92"/>
                    <a:pt x="1180" y="204"/>
                  </a:cubicBezTo>
                  <a:cubicBezTo>
                    <a:pt x="1061" y="359"/>
                    <a:pt x="906" y="490"/>
                    <a:pt x="727" y="573"/>
                  </a:cubicBezTo>
                  <a:cubicBezTo>
                    <a:pt x="620" y="621"/>
                    <a:pt x="525" y="657"/>
                    <a:pt x="418" y="681"/>
                  </a:cubicBezTo>
                  <a:cubicBezTo>
                    <a:pt x="322" y="704"/>
                    <a:pt x="239" y="740"/>
                    <a:pt x="156" y="788"/>
                  </a:cubicBezTo>
                  <a:cubicBezTo>
                    <a:pt x="108" y="824"/>
                    <a:pt x="60" y="859"/>
                    <a:pt x="25" y="919"/>
                  </a:cubicBezTo>
                  <a:cubicBezTo>
                    <a:pt x="1" y="954"/>
                    <a:pt x="1" y="978"/>
                    <a:pt x="1" y="978"/>
                  </a:cubicBezTo>
                  <a:cubicBezTo>
                    <a:pt x="48" y="907"/>
                    <a:pt x="108" y="859"/>
                    <a:pt x="179" y="812"/>
                  </a:cubicBezTo>
                  <a:cubicBezTo>
                    <a:pt x="251" y="776"/>
                    <a:pt x="334" y="740"/>
                    <a:pt x="429" y="728"/>
                  </a:cubicBezTo>
                  <a:cubicBezTo>
                    <a:pt x="537" y="704"/>
                    <a:pt x="644" y="669"/>
                    <a:pt x="739" y="621"/>
                  </a:cubicBezTo>
                  <a:cubicBezTo>
                    <a:pt x="930" y="526"/>
                    <a:pt x="1084" y="395"/>
                    <a:pt x="1203" y="228"/>
                  </a:cubicBezTo>
                  <a:cubicBezTo>
                    <a:pt x="1239" y="169"/>
                    <a:pt x="1275" y="121"/>
                    <a:pt x="1299" y="62"/>
                  </a:cubicBezTo>
                  <a:cubicBezTo>
                    <a:pt x="1311" y="38"/>
                    <a:pt x="1311" y="14"/>
                    <a:pt x="1311" y="2"/>
                  </a:cubicBezTo>
                  <a:cubicBezTo>
                    <a:pt x="1311" y="1"/>
                    <a:pt x="1310" y="1"/>
                    <a:pt x="1310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1"/>
            <p:cNvSpPr/>
            <p:nvPr/>
          </p:nvSpPr>
          <p:spPr>
            <a:xfrm>
              <a:off x="5729584" y="1687565"/>
              <a:ext cx="26403" cy="55215"/>
            </a:xfrm>
            <a:custGeom>
              <a:avLst/>
              <a:gdLst/>
              <a:ahLst/>
              <a:cxnLst/>
              <a:rect l="l" t="t" r="r" b="b"/>
              <a:pathLst>
                <a:path w="263" h="550" extrusionOk="0">
                  <a:moveTo>
                    <a:pt x="179" y="0"/>
                  </a:moveTo>
                  <a:lnTo>
                    <a:pt x="155" y="24"/>
                  </a:lnTo>
                  <a:cubicBezTo>
                    <a:pt x="60" y="107"/>
                    <a:pt x="0" y="238"/>
                    <a:pt x="0" y="369"/>
                  </a:cubicBezTo>
                  <a:cubicBezTo>
                    <a:pt x="0" y="429"/>
                    <a:pt x="12" y="476"/>
                    <a:pt x="48" y="524"/>
                  </a:cubicBezTo>
                  <a:cubicBezTo>
                    <a:pt x="60" y="524"/>
                    <a:pt x="36" y="464"/>
                    <a:pt x="36" y="369"/>
                  </a:cubicBezTo>
                  <a:cubicBezTo>
                    <a:pt x="47" y="262"/>
                    <a:pt x="86" y="165"/>
                    <a:pt x="163" y="77"/>
                  </a:cubicBezTo>
                  <a:lnTo>
                    <a:pt x="163" y="77"/>
                  </a:lnTo>
                  <a:cubicBezTo>
                    <a:pt x="214" y="191"/>
                    <a:pt x="201" y="315"/>
                    <a:pt x="155" y="417"/>
                  </a:cubicBezTo>
                  <a:cubicBezTo>
                    <a:pt x="120" y="464"/>
                    <a:pt x="96" y="512"/>
                    <a:pt x="60" y="548"/>
                  </a:cubicBezTo>
                  <a:cubicBezTo>
                    <a:pt x="60" y="549"/>
                    <a:pt x="61" y="550"/>
                    <a:pt x="63" y="550"/>
                  </a:cubicBezTo>
                  <a:cubicBezTo>
                    <a:pt x="77" y="550"/>
                    <a:pt x="137" y="513"/>
                    <a:pt x="179" y="441"/>
                  </a:cubicBezTo>
                  <a:cubicBezTo>
                    <a:pt x="250" y="322"/>
                    <a:pt x="262" y="167"/>
                    <a:pt x="203" y="36"/>
                  </a:cubicBezTo>
                  <a:lnTo>
                    <a:pt x="191" y="2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1"/>
            <p:cNvSpPr/>
            <p:nvPr/>
          </p:nvSpPr>
          <p:spPr>
            <a:xfrm>
              <a:off x="5765424" y="1720694"/>
              <a:ext cx="52705" cy="22989"/>
            </a:xfrm>
            <a:custGeom>
              <a:avLst/>
              <a:gdLst/>
              <a:ahLst/>
              <a:cxnLst/>
              <a:rect l="l" t="t" r="r" b="b"/>
              <a:pathLst>
                <a:path w="525" h="229" extrusionOk="0">
                  <a:moveTo>
                    <a:pt x="116" y="0"/>
                  </a:moveTo>
                  <a:cubicBezTo>
                    <a:pt x="75" y="0"/>
                    <a:pt x="30" y="20"/>
                    <a:pt x="1" y="39"/>
                  </a:cubicBezTo>
                  <a:cubicBezTo>
                    <a:pt x="48" y="39"/>
                    <a:pt x="96" y="39"/>
                    <a:pt x="144" y="27"/>
                  </a:cubicBezTo>
                  <a:cubicBezTo>
                    <a:pt x="266" y="38"/>
                    <a:pt x="368" y="91"/>
                    <a:pt x="439" y="176"/>
                  </a:cubicBezTo>
                  <a:lnTo>
                    <a:pt x="439" y="176"/>
                  </a:lnTo>
                  <a:cubicBezTo>
                    <a:pt x="412" y="180"/>
                    <a:pt x="385" y="182"/>
                    <a:pt x="358" y="182"/>
                  </a:cubicBezTo>
                  <a:cubicBezTo>
                    <a:pt x="280" y="182"/>
                    <a:pt x="203" y="166"/>
                    <a:pt x="132" y="134"/>
                  </a:cubicBezTo>
                  <a:cubicBezTo>
                    <a:pt x="48" y="87"/>
                    <a:pt x="13" y="51"/>
                    <a:pt x="13" y="51"/>
                  </a:cubicBezTo>
                  <a:lnTo>
                    <a:pt x="13" y="51"/>
                  </a:lnTo>
                  <a:cubicBezTo>
                    <a:pt x="1" y="51"/>
                    <a:pt x="36" y="111"/>
                    <a:pt x="120" y="158"/>
                  </a:cubicBezTo>
                  <a:cubicBezTo>
                    <a:pt x="194" y="208"/>
                    <a:pt x="281" y="229"/>
                    <a:pt x="370" y="229"/>
                  </a:cubicBezTo>
                  <a:cubicBezTo>
                    <a:pt x="409" y="229"/>
                    <a:pt x="449" y="225"/>
                    <a:pt x="489" y="218"/>
                  </a:cubicBezTo>
                  <a:lnTo>
                    <a:pt x="525" y="206"/>
                  </a:lnTo>
                  <a:lnTo>
                    <a:pt x="501" y="182"/>
                  </a:lnTo>
                  <a:lnTo>
                    <a:pt x="489" y="170"/>
                  </a:lnTo>
                  <a:cubicBezTo>
                    <a:pt x="412" y="71"/>
                    <a:pt x="304" y="2"/>
                    <a:pt x="174" y="2"/>
                  </a:cubicBezTo>
                  <a:cubicBezTo>
                    <a:pt x="164" y="2"/>
                    <a:pt x="154" y="3"/>
                    <a:pt x="144" y="3"/>
                  </a:cubicBezTo>
                  <a:cubicBezTo>
                    <a:pt x="135" y="1"/>
                    <a:pt x="126" y="0"/>
                    <a:pt x="116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1"/>
            <p:cNvSpPr/>
            <p:nvPr/>
          </p:nvSpPr>
          <p:spPr>
            <a:xfrm>
              <a:off x="5789317" y="1683348"/>
              <a:ext cx="53909" cy="21283"/>
            </a:xfrm>
            <a:custGeom>
              <a:avLst/>
              <a:gdLst/>
              <a:ahLst/>
              <a:cxnLst/>
              <a:rect l="l" t="t" r="r" b="b"/>
              <a:pathLst>
                <a:path w="537" h="212" extrusionOk="0">
                  <a:moveTo>
                    <a:pt x="331" y="1"/>
                  </a:moveTo>
                  <a:cubicBezTo>
                    <a:pt x="255" y="1"/>
                    <a:pt x="177" y="19"/>
                    <a:pt x="108" y="54"/>
                  </a:cubicBezTo>
                  <a:cubicBezTo>
                    <a:pt x="25" y="113"/>
                    <a:pt x="1" y="173"/>
                    <a:pt x="1" y="173"/>
                  </a:cubicBezTo>
                  <a:cubicBezTo>
                    <a:pt x="36" y="137"/>
                    <a:pt x="84" y="113"/>
                    <a:pt x="132" y="90"/>
                  </a:cubicBezTo>
                  <a:cubicBezTo>
                    <a:pt x="188" y="58"/>
                    <a:pt x="248" y="43"/>
                    <a:pt x="310" y="43"/>
                  </a:cubicBezTo>
                  <a:cubicBezTo>
                    <a:pt x="356" y="43"/>
                    <a:pt x="402" y="52"/>
                    <a:pt x="449" y="68"/>
                  </a:cubicBezTo>
                  <a:lnTo>
                    <a:pt x="449" y="68"/>
                  </a:lnTo>
                  <a:cubicBezTo>
                    <a:pt x="371" y="135"/>
                    <a:pt x="274" y="174"/>
                    <a:pt x="167" y="185"/>
                  </a:cubicBezTo>
                  <a:cubicBezTo>
                    <a:pt x="91" y="185"/>
                    <a:pt x="38" y="170"/>
                    <a:pt x="20" y="170"/>
                  </a:cubicBezTo>
                  <a:cubicBezTo>
                    <a:pt x="15" y="170"/>
                    <a:pt x="13" y="171"/>
                    <a:pt x="13" y="173"/>
                  </a:cubicBezTo>
                  <a:cubicBezTo>
                    <a:pt x="52" y="192"/>
                    <a:pt x="90" y="212"/>
                    <a:pt x="136" y="212"/>
                  </a:cubicBezTo>
                  <a:cubicBezTo>
                    <a:pt x="146" y="212"/>
                    <a:pt x="157" y="211"/>
                    <a:pt x="167" y="209"/>
                  </a:cubicBezTo>
                  <a:cubicBezTo>
                    <a:pt x="181" y="210"/>
                    <a:pt x="194" y="211"/>
                    <a:pt x="207" y="211"/>
                  </a:cubicBezTo>
                  <a:cubicBezTo>
                    <a:pt x="322" y="211"/>
                    <a:pt x="427" y="163"/>
                    <a:pt x="513" y="78"/>
                  </a:cubicBezTo>
                  <a:lnTo>
                    <a:pt x="537" y="54"/>
                  </a:lnTo>
                  <a:lnTo>
                    <a:pt x="513" y="42"/>
                  </a:lnTo>
                  <a:lnTo>
                    <a:pt x="489" y="30"/>
                  </a:lnTo>
                  <a:cubicBezTo>
                    <a:pt x="439" y="10"/>
                    <a:pt x="385" y="1"/>
                    <a:pt x="331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1"/>
            <p:cNvSpPr/>
            <p:nvPr/>
          </p:nvSpPr>
          <p:spPr>
            <a:xfrm>
              <a:off x="5705691" y="1744486"/>
              <a:ext cx="51500" cy="25901"/>
            </a:xfrm>
            <a:custGeom>
              <a:avLst/>
              <a:gdLst/>
              <a:ahLst/>
              <a:cxnLst/>
              <a:rect l="l" t="t" r="r" b="b"/>
              <a:pathLst>
                <a:path w="513" h="258" extrusionOk="0">
                  <a:moveTo>
                    <a:pt x="118" y="0"/>
                  </a:moveTo>
                  <a:cubicBezTo>
                    <a:pt x="78" y="0"/>
                    <a:pt x="36" y="13"/>
                    <a:pt x="0" y="40"/>
                  </a:cubicBezTo>
                  <a:cubicBezTo>
                    <a:pt x="24" y="34"/>
                    <a:pt x="51" y="31"/>
                    <a:pt x="78" y="31"/>
                  </a:cubicBezTo>
                  <a:cubicBezTo>
                    <a:pt x="105" y="31"/>
                    <a:pt x="131" y="34"/>
                    <a:pt x="155" y="40"/>
                  </a:cubicBezTo>
                  <a:cubicBezTo>
                    <a:pt x="270" y="52"/>
                    <a:pt x="374" y="119"/>
                    <a:pt x="435" y="209"/>
                  </a:cubicBezTo>
                  <a:lnTo>
                    <a:pt x="435" y="209"/>
                  </a:lnTo>
                  <a:cubicBezTo>
                    <a:pt x="425" y="210"/>
                    <a:pt x="415" y="210"/>
                    <a:pt x="405" y="210"/>
                  </a:cubicBezTo>
                  <a:cubicBezTo>
                    <a:pt x="307" y="210"/>
                    <a:pt x="211" y="185"/>
                    <a:pt x="131" y="136"/>
                  </a:cubicBezTo>
                  <a:cubicBezTo>
                    <a:pt x="48" y="88"/>
                    <a:pt x="12" y="40"/>
                    <a:pt x="12" y="40"/>
                  </a:cubicBezTo>
                  <a:lnTo>
                    <a:pt x="12" y="40"/>
                  </a:lnTo>
                  <a:cubicBezTo>
                    <a:pt x="12" y="40"/>
                    <a:pt x="36" y="100"/>
                    <a:pt x="107" y="159"/>
                  </a:cubicBezTo>
                  <a:cubicBezTo>
                    <a:pt x="198" y="229"/>
                    <a:pt x="305" y="257"/>
                    <a:pt x="414" y="257"/>
                  </a:cubicBezTo>
                  <a:cubicBezTo>
                    <a:pt x="435" y="257"/>
                    <a:pt x="456" y="256"/>
                    <a:pt x="477" y="255"/>
                  </a:cubicBezTo>
                  <a:lnTo>
                    <a:pt x="512" y="243"/>
                  </a:lnTo>
                  <a:lnTo>
                    <a:pt x="488" y="219"/>
                  </a:lnTo>
                  <a:lnTo>
                    <a:pt x="488" y="207"/>
                  </a:lnTo>
                  <a:cubicBezTo>
                    <a:pt x="417" y="88"/>
                    <a:pt x="286" y="16"/>
                    <a:pt x="155" y="5"/>
                  </a:cubicBezTo>
                  <a:cubicBezTo>
                    <a:pt x="143" y="2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1"/>
            <p:cNvSpPr/>
            <p:nvPr/>
          </p:nvSpPr>
          <p:spPr>
            <a:xfrm>
              <a:off x="5129545" y="708550"/>
              <a:ext cx="645508" cy="601938"/>
            </a:xfrm>
            <a:custGeom>
              <a:avLst/>
              <a:gdLst/>
              <a:ahLst/>
              <a:cxnLst/>
              <a:rect l="l" t="t" r="r" b="b"/>
              <a:pathLst>
                <a:path w="6430" h="5996" extrusionOk="0">
                  <a:moveTo>
                    <a:pt x="2882" y="1"/>
                  </a:moveTo>
                  <a:cubicBezTo>
                    <a:pt x="2382" y="13"/>
                    <a:pt x="1882" y="156"/>
                    <a:pt x="1453" y="418"/>
                  </a:cubicBezTo>
                  <a:cubicBezTo>
                    <a:pt x="1096" y="632"/>
                    <a:pt x="786" y="918"/>
                    <a:pt x="536" y="1263"/>
                  </a:cubicBezTo>
                  <a:cubicBezTo>
                    <a:pt x="358" y="1525"/>
                    <a:pt x="215" y="1811"/>
                    <a:pt x="120" y="2120"/>
                  </a:cubicBezTo>
                  <a:lnTo>
                    <a:pt x="72" y="2311"/>
                  </a:lnTo>
                  <a:cubicBezTo>
                    <a:pt x="60" y="2358"/>
                    <a:pt x="48" y="2418"/>
                    <a:pt x="36" y="2465"/>
                  </a:cubicBezTo>
                  <a:cubicBezTo>
                    <a:pt x="24" y="2549"/>
                    <a:pt x="12" y="2632"/>
                    <a:pt x="12" y="2727"/>
                  </a:cubicBezTo>
                  <a:cubicBezTo>
                    <a:pt x="12" y="2787"/>
                    <a:pt x="1" y="2846"/>
                    <a:pt x="1" y="2882"/>
                  </a:cubicBezTo>
                  <a:cubicBezTo>
                    <a:pt x="1" y="2906"/>
                    <a:pt x="1" y="2918"/>
                    <a:pt x="1" y="2942"/>
                  </a:cubicBezTo>
                  <a:cubicBezTo>
                    <a:pt x="1" y="2918"/>
                    <a:pt x="1" y="2894"/>
                    <a:pt x="12" y="2882"/>
                  </a:cubicBezTo>
                  <a:cubicBezTo>
                    <a:pt x="12" y="2846"/>
                    <a:pt x="12" y="2787"/>
                    <a:pt x="24" y="2727"/>
                  </a:cubicBezTo>
                  <a:cubicBezTo>
                    <a:pt x="24" y="2632"/>
                    <a:pt x="36" y="2549"/>
                    <a:pt x="60" y="2465"/>
                  </a:cubicBezTo>
                  <a:cubicBezTo>
                    <a:pt x="72" y="2418"/>
                    <a:pt x="72" y="2358"/>
                    <a:pt x="96" y="2311"/>
                  </a:cubicBezTo>
                  <a:cubicBezTo>
                    <a:pt x="108" y="2251"/>
                    <a:pt x="120" y="2192"/>
                    <a:pt x="143" y="2132"/>
                  </a:cubicBezTo>
                  <a:cubicBezTo>
                    <a:pt x="239" y="1822"/>
                    <a:pt x="382" y="1537"/>
                    <a:pt x="560" y="1275"/>
                  </a:cubicBezTo>
                  <a:cubicBezTo>
                    <a:pt x="810" y="941"/>
                    <a:pt x="1120" y="656"/>
                    <a:pt x="1477" y="453"/>
                  </a:cubicBezTo>
                  <a:cubicBezTo>
                    <a:pt x="1927" y="189"/>
                    <a:pt x="2434" y="53"/>
                    <a:pt x="2951" y="53"/>
                  </a:cubicBezTo>
                  <a:cubicBezTo>
                    <a:pt x="3063" y="53"/>
                    <a:pt x="3175" y="60"/>
                    <a:pt x="3287" y="72"/>
                  </a:cubicBezTo>
                  <a:cubicBezTo>
                    <a:pt x="3358" y="84"/>
                    <a:pt x="3418" y="96"/>
                    <a:pt x="3489" y="108"/>
                  </a:cubicBezTo>
                  <a:cubicBezTo>
                    <a:pt x="3560" y="120"/>
                    <a:pt x="3620" y="132"/>
                    <a:pt x="3691" y="156"/>
                  </a:cubicBezTo>
                  <a:cubicBezTo>
                    <a:pt x="3977" y="227"/>
                    <a:pt x="4239" y="346"/>
                    <a:pt x="4489" y="501"/>
                  </a:cubicBezTo>
                  <a:cubicBezTo>
                    <a:pt x="5037" y="834"/>
                    <a:pt x="5454" y="1346"/>
                    <a:pt x="5680" y="1942"/>
                  </a:cubicBezTo>
                  <a:cubicBezTo>
                    <a:pt x="5811" y="2263"/>
                    <a:pt x="5870" y="2596"/>
                    <a:pt x="5882" y="2942"/>
                  </a:cubicBezTo>
                  <a:cubicBezTo>
                    <a:pt x="5882" y="3299"/>
                    <a:pt x="5835" y="3644"/>
                    <a:pt x="5716" y="3978"/>
                  </a:cubicBezTo>
                  <a:lnTo>
                    <a:pt x="5680" y="4085"/>
                  </a:lnTo>
                  <a:lnTo>
                    <a:pt x="5668" y="4097"/>
                  </a:lnTo>
                  <a:lnTo>
                    <a:pt x="5680" y="4108"/>
                  </a:lnTo>
                  <a:cubicBezTo>
                    <a:pt x="5895" y="4584"/>
                    <a:pt x="6110" y="5059"/>
                    <a:pt x="6325" y="5524"/>
                  </a:cubicBezTo>
                  <a:lnTo>
                    <a:pt x="6325" y="5524"/>
                  </a:lnTo>
                  <a:lnTo>
                    <a:pt x="5061" y="5061"/>
                  </a:lnTo>
                  <a:lnTo>
                    <a:pt x="5037" y="5061"/>
                  </a:lnTo>
                  <a:lnTo>
                    <a:pt x="5025" y="5073"/>
                  </a:lnTo>
                  <a:cubicBezTo>
                    <a:pt x="4680" y="5418"/>
                    <a:pt x="4263" y="5680"/>
                    <a:pt x="3799" y="5823"/>
                  </a:cubicBezTo>
                  <a:cubicBezTo>
                    <a:pt x="3526" y="5903"/>
                    <a:pt x="3246" y="5943"/>
                    <a:pt x="2968" y="5943"/>
                  </a:cubicBezTo>
                  <a:cubicBezTo>
                    <a:pt x="2421" y="5943"/>
                    <a:pt x="1879" y="5790"/>
                    <a:pt x="1405" y="5490"/>
                  </a:cubicBezTo>
                  <a:cubicBezTo>
                    <a:pt x="1108" y="5311"/>
                    <a:pt x="858" y="5085"/>
                    <a:pt x="643" y="4811"/>
                  </a:cubicBezTo>
                  <a:cubicBezTo>
                    <a:pt x="477" y="4597"/>
                    <a:pt x="334" y="4347"/>
                    <a:pt x="227" y="4085"/>
                  </a:cubicBezTo>
                  <a:cubicBezTo>
                    <a:pt x="143" y="3894"/>
                    <a:pt x="96" y="3680"/>
                    <a:pt x="48" y="3477"/>
                  </a:cubicBezTo>
                  <a:cubicBezTo>
                    <a:pt x="36" y="3394"/>
                    <a:pt x="24" y="3311"/>
                    <a:pt x="24" y="3251"/>
                  </a:cubicBezTo>
                  <a:cubicBezTo>
                    <a:pt x="24" y="3180"/>
                    <a:pt x="12" y="3120"/>
                    <a:pt x="12" y="3073"/>
                  </a:cubicBezTo>
                  <a:lnTo>
                    <a:pt x="12" y="3085"/>
                  </a:lnTo>
                  <a:lnTo>
                    <a:pt x="12" y="3251"/>
                  </a:lnTo>
                  <a:cubicBezTo>
                    <a:pt x="12" y="3311"/>
                    <a:pt x="24" y="3394"/>
                    <a:pt x="36" y="3477"/>
                  </a:cubicBezTo>
                  <a:cubicBezTo>
                    <a:pt x="72" y="3692"/>
                    <a:pt x="120" y="3894"/>
                    <a:pt x="203" y="4097"/>
                  </a:cubicBezTo>
                  <a:cubicBezTo>
                    <a:pt x="310" y="4370"/>
                    <a:pt x="441" y="4620"/>
                    <a:pt x="620" y="4847"/>
                  </a:cubicBezTo>
                  <a:cubicBezTo>
                    <a:pt x="834" y="5109"/>
                    <a:pt x="1084" y="5347"/>
                    <a:pt x="1370" y="5537"/>
                  </a:cubicBezTo>
                  <a:cubicBezTo>
                    <a:pt x="1851" y="5837"/>
                    <a:pt x="2401" y="5996"/>
                    <a:pt x="2956" y="5996"/>
                  </a:cubicBezTo>
                  <a:cubicBezTo>
                    <a:pt x="3238" y="5996"/>
                    <a:pt x="3522" y="5955"/>
                    <a:pt x="3799" y="5871"/>
                  </a:cubicBezTo>
                  <a:cubicBezTo>
                    <a:pt x="4272" y="5729"/>
                    <a:pt x="4710" y="5469"/>
                    <a:pt x="5054" y="5127"/>
                  </a:cubicBezTo>
                  <a:lnTo>
                    <a:pt x="5054" y="5127"/>
                  </a:lnTo>
                  <a:lnTo>
                    <a:pt x="6358" y="5609"/>
                  </a:lnTo>
                  <a:lnTo>
                    <a:pt x="6430" y="5632"/>
                  </a:lnTo>
                  <a:lnTo>
                    <a:pt x="6406" y="5561"/>
                  </a:lnTo>
                  <a:lnTo>
                    <a:pt x="5732" y="4095"/>
                  </a:lnTo>
                  <a:lnTo>
                    <a:pt x="5763" y="4001"/>
                  </a:lnTo>
                  <a:cubicBezTo>
                    <a:pt x="5882" y="3656"/>
                    <a:pt x="5942" y="3299"/>
                    <a:pt x="5930" y="2942"/>
                  </a:cubicBezTo>
                  <a:cubicBezTo>
                    <a:pt x="5930" y="2584"/>
                    <a:pt x="5858" y="2239"/>
                    <a:pt x="5727" y="1918"/>
                  </a:cubicBezTo>
                  <a:cubicBezTo>
                    <a:pt x="5501" y="1299"/>
                    <a:pt x="5073" y="787"/>
                    <a:pt x="4513" y="441"/>
                  </a:cubicBezTo>
                  <a:cubicBezTo>
                    <a:pt x="4263" y="287"/>
                    <a:pt x="3989" y="168"/>
                    <a:pt x="3703" y="96"/>
                  </a:cubicBezTo>
                  <a:cubicBezTo>
                    <a:pt x="3632" y="72"/>
                    <a:pt x="3560" y="60"/>
                    <a:pt x="3489" y="48"/>
                  </a:cubicBezTo>
                  <a:cubicBezTo>
                    <a:pt x="3418" y="37"/>
                    <a:pt x="3358" y="25"/>
                    <a:pt x="3287" y="13"/>
                  </a:cubicBezTo>
                  <a:cubicBezTo>
                    <a:pt x="3156" y="1"/>
                    <a:pt x="3013" y="1"/>
                    <a:pt x="2882" y="1"/>
                  </a:cubicBezTo>
                  <a:close/>
                </a:path>
              </a:pathLst>
            </a:custGeom>
            <a:solidFill>
              <a:srgbClr val="1D1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1"/>
            <p:cNvSpPr/>
            <p:nvPr/>
          </p:nvSpPr>
          <p:spPr>
            <a:xfrm>
              <a:off x="5314767" y="902205"/>
              <a:ext cx="216441" cy="214132"/>
            </a:xfrm>
            <a:custGeom>
              <a:avLst/>
              <a:gdLst/>
              <a:ahLst/>
              <a:cxnLst/>
              <a:rect l="l" t="t" r="r" b="b"/>
              <a:pathLst>
                <a:path w="2156" h="2133" extrusionOk="0">
                  <a:moveTo>
                    <a:pt x="1037" y="1"/>
                  </a:moveTo>
                  <a:cubicBezTo>
                    <a:pt x="453" y="24"/>
                    <a:pt x="1" y="513"/>
                    <a:pt x="13" y="1084"/>
                  </a:cubicBezTo>
                  <a:cubicBezTo>
                    <a:pt x="25" y="1672"/>
                    <a:pt x="501" y="2132"/>
                    <a:pt x="1074" y="2132"/>
                  </a:cubicBezTo>
                  <a:cubicBezTo>
                    <a:pt x="1082" y="2132"/>
                    <a:pt x="1089" y="2132"/>
                    <a:pt x="1096" y="2132"/>
                  </a:cubicBezTo>
                  <a:cubicBezTo>
                    <a:pt x="1692" y="2120"/>
                    <a:pt x="2156" y="1632"/>
                    <a:pt x="2144" y="1048"/>
                  </a:cubicBezTo>
                  <a:lnTo>
                    <a:pt x="2144" y="1048"/>
                  </a:lnTo>
                  <a:lnTo>
                    <a:pt x="1084" y="1072"/>
                  </a:lnTo>
                  <a:lnTo>
                    <a:pt x="1037" y="1"/>
                  </a:lnTo>
                  <a:close/>
                </a:path>
              </a:pathLst>
            </a:custGeom>
            <a:solidFill>
              <a:srgbClr val="F2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1"/>
            <p:cNvSpPr/>
            <p:nvPr/>
          </p:nvSpPr>
          <p:spPr>
            <a:xfrm>
              <a:off x="5447484" y="875802"/>
              <a:ext cx="111232" cy="106614"/>
            </a:xfrm>
            <a:custGeom>
              <a:avLst/>
              <a:gdLst/>
              <a:ahLst/>
              <a:cxnLst/>
              <a:rect l="l" t="t" r="r" b="b"/>
              <a:pathLst>
                <a:path w="1108" h="1062" extrusionOk="0">
                  <a:moveTo>
                    <a:pt x="44" y="1"/>
                  </a:moveTo>
                  <a:cubicBezTo>
                    <a:pt x="29" y="1"/>
                    <a:pt x="15" y="1"/>
                    <a:pt x="1" y="2"/>
                  </a:cubicBezTo>
                  <a:lnTo>
                    <a:pt x="36" y="1061"/>
                  </a:lnTo>
                  <a:lnTo>
                    <a:pt x="1108" y="1026"/>
                  </a:lnTo>
                  <a:cubicBezTo>
                    <a:pt x="1096" y="752"/>
                    <a:pt x="977" y="478"/>
                    <a:pt x="774" y="287"/>
                  </a:cubicBezTo>
                  <a:cubicBezTo>
                    <a:pt x="571" y="107"/>
                    <a:pt x="314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62;p51">
            <a:extLst>
              <a:ext uri="{FF2B5EF4-FFF2-40B4-BE49-F238E27FC236}">
                <a16:creationId xmlns:a16="http://schemas.microsoft.com/office/drawing/2014/main" id="{C66AE7D6-9F2A-F984-3CAA-33770C084D59}"/>
              </a:ext>
            </a:extLst>
          </p:cNvPr>
          <p:cNvSpPr txBox="1">
            <a:spLocks/>
          </p:cNvSpPr>
          <p:nvPr/>
        </p:nvSpPr>
        <p:spPr>
          <a:xfrm>
            <a:off x="201952" y="4445392"/>
            <a:ext cx="1508101" cy="457200"/>
          </a:xfrm>
          <a:prstGeom prst="roundRect">
            <a:avLst/>
          </a:prstGeom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 SemiBold"/>
              <a:buNone/>
              <a:defRPr sz="2800" b="0" i="0" u="none" strike="noStrike" cap="none">
                <a:solidFill>
                  <a:schemeClr val="accent3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Test Case </a:t>
            </a:r>
            <a:r>
              <a:rPr lang="th-TH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หน้าที่ </a:t>
            </a:r>
            <a:r>
              <a:rPr lang="en-US" sz="1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161</a:t>
            </a:r>
            <a:endParaRPr lang="en-GB" sz="18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iew 12 Animated Gif Transparent Cute Thank You">
            <a:extLst>
              <a:ext uri="{FF2B5EF4-FFF2-40B4-BE49-F238E27FC236}">
                <a16:creationId xmlns:a16="http://schemas.microsoft.com/office/drawing/2014/main" id="{014FC57E-968D-22C5-0111-F58730D5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359" y="222311"/>
            <a:ext cx="5795282" cy="469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014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4"/>
          <p:cNvSpPr txBox="1">
            <a:spLocks noGrp="1"/>
          </p:cNvSpPr>
          <p:nvPr>
            <p:ph type="title"/>
          </p:nvPr>
        </p:nvSpPr>
        <p:spPr>
          <a:xfrm>
            <a:off x="550310" y="724177"/>
            <a:ext cx="2124836" cy="17966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สมาชิก</a:t>
            </a:r>
            <a:r>
              <a:rPr lang="en-US" sz="60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br>
              <a:rPr lang="en-US" sz="60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r>
              <a:rPr lang="en-US" sz="6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Member</a:t>
            </a:r>
            <a:endParaRPr sz="60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330" name="Rectangle: Rounded Corners 329">
            <a:extLst>
              <a:ext uri="{FF2B5EF4-FFF2-40B4-BE49-F238E27FC236}">
                <a16:creationId xmlns:a16="http://schemas.microsoft.com/office/drawing/2014/main" id="{3DB7C83A-D6A7-498E-B292-FF729AE602C4}"/>
              </a:ext>
            </a:extLst>
          </p:cNvPr>
          <p:cNvSpPr/>
          <p:nvPr/>
        </p:nvSpPr>
        <p:spPr>
          <a:xfrm>
            <a:off x="3563707" y="310303"/>
            <a:ext cx="4562768" cy="77775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accent3"/>
              </a:solidFill>
            </a:endParaRPr>
          </a:p>
        </p:txBody>
      </p:sp>
      <p:sp>
        <p:nvSpPr>
          <p:cNvPr id="331" name="Google Shape;704;p44">
            <a:extLst>
              <a:ext uri="{FF2B5EF4-FFF2-40B4-BE49-F238E27FC236}">
                <a16:creationId xmlns:a16="http://schemas.microsoft.com/office/drawing/2014/main" id="{2CA89645-75FD-4B0F-B005-8DF63D3C0C41}"/>
              </a:ext>
            </a:extLst>
          </p:cNvPr>
          <p:cNvSpPr txBox="1">
            <a:spLocks/>
          </p:cNvSpPr>
          <p:nvPr/>
        </p:nvSpPr>
        <p:spPr>
          <a:xfrm>
            <a:off x="3744646" y="326884"/>
            <a:ext cx="4245293" cy="650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TC03</a:t>
            </a:r>
            <a:r>
              <a:rPr lang="en-GB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Edit Profile </a:t>
            </a:r>
            <a:r>
              <a:rPr lang="en-GB" sz="4000" dirty="0">
                <a:solidFill>
                  <a:srgbClr val="00B05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(Medium)</a:t>
            </a:r>
          </a:p>
        </p:txBody>
      </p:sp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48B9F263-BAA2-42A9-9318-5B44D3C11A63}"/>
              </a:ext>
            </a:extLst>
          </p:cNvPr>
          <p:cNvSpPr/>
          <p:nvPr/>
        </p:nvSpPr>
        <p:spPr>
          <a:xfrm>
            <a:off x="3519306" y="1254499"/>
            <a:ext cx="4607169" cy="777758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35" name="Google Shape;704;p44">
            <a:extLst>
              <a:ext uri="{FF2B5EF4-FFF2-40B4-BE49-F238E27FC236}">
                <a16:creationId xmlns:a16="http://schemas.microsoft.com/office/drawing/2014/main" id="{276DB2D3-2ADA-4F48-A6E4-C17CF50F4D35}"/>
              </a:ext>
            </a:extLst>
          </p:cNvPr>
          <p:cNvSpPr txBox="1">
            <a:spLocks/>
          </p:cNvSpPr>
          <p:nvPr/>
        </p:nvSpPr>
        <p:spPr>
          <a:xfrm>
            <a:off x="3774755" y="1266310"/>
            <a:ext cx="4607169" cy="47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TC04</a:t>
            </a:r>
            <a:r>
              <a:rPr lang="en-GB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Reserve Vaccine </a:t>
            </a:r>
            <a:r>
              <a:rPr lang="en-GB" sz="40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(High)</a:t>
            </a:r>
          </a:p>
        </p:txBody>
      </p:sp>
      <p:sp>
        <p:nvSpPr>
          <p:cNvPr id="336" name="Rectangle: Rounded Corners 335">
            <a:extLst>
              <a:ext uri="{FF2B5EF4-FFF2-40B4-BE49-F238E27FC236}">
                <a16:creationId xmlns:a16="http://schemas.microsoft.com/office/drawing/2014/main" id="{7EA20136-E14D-4806-9BAD-D4E7EF782D3F}"/>
              </a:ext>
            </a:extLst>
          </p:cNvPr>
          <p:cNvSpPr/>
          <p:nvPr/>
        </p:nvSpPr>
        <p:spPr>
          <a:xfrm>
            <a:off x="3509022" y="2134205"/>
            <a:ext cx="4872902" cy="8186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accent3"/>
              </a:solidFill>
            </a:endParaRPr>
          </a:p>
        </p:txBody>
      </p:sp>
      <p:sp>
        <p:nvSpPr>
          <p:cNvPr id="337" name="Google Shape;704;p44">
            <a:extLst>
              <a:ext uri="{FF2B5EF4-FFF2-40B4-BE49-F238E27FC236}">
                <a16:creationId xmlns:a16="http://schemas.microsoft.com/office/drawing/2014/main" id="{F4541127-B2F0-49FE-A7D8-4EFCCC5F82A3}"/>
              </a:ext>
            </a:extLst>
          </p:cNvPr>
          <p:cNvSpPr txBox="1">
            <a:spLocks/>
          </p:cNvSpPr>
          <p:nvPr/>
        </p:nvSpPr>
        <p:spPr>
          <a:xfrm>
            <a:off x="3768479" y="2151839"/>
            <a:ext cx="4537612" cy="7003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TC05</a:t>
            </a:r>
            <a:r>
              <a:rPr lang="en-GB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Confirm Payment </a:t>
            </a:r>
            <a:r>
              <a:rPr lang="en-GB" sz="40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(High)</a:t>
            </a:r>
          </a:p>
        </p:txBody>
      </p:sp>
      <p:grpSp>
        <p:nvGrpSpPr>
          <p:cNvPr id="344" name="Google Shape;2496;p71">
            <a:extLst>
              <a:ext uri="{FF2B5EF4-FFF2-40B4-BE49-F238E27FC236}">
                <a16:creationId xmlns:a16="http://schemas.microsoft.com/office/drawing/2014/main" id="{E58D2D71-8F5A-418C-975F-86BEDA3A4F37}"/>
              </a:ext>
            </a:extLst>
          </p:cNvPr>
          <p:cNvGrpSpPr/>
          <p:nvPr/>
        </p:nvGrpSpPr>
        <p:grpSpPr>
          <a:xfrm>
            <a:off x="837384" y="2372664"/>
            <a:ext cx="1453120" cy="2180781"/>
            <a:chOff x="6628551" y="1798802"/>
            <a:chExt cx="1569583" cy="2355564"/>
          </a:xfrm>
        </p:grpSpPr>
        <p:sp>
          <p:nvSpPr>
            <p:cNvPr id="345" name="Google Shape;2497;p71">
              <a:extLst>
                <a:ext uri="{FF2B5EF4-FFF2-40B4-BE49-F238E27FC236}">
                  <a16:creationId xmlns:a16="http://schemas.microsoft.com/office/drawing/2014/main" id="{38BE8716-BDDA-4BFC-974B-A7F2F00638C2}"/>
                </a:ext>
              </a:extLst>
            </p:cNvPr>
            <p:cNvSpPr/>
            <p:nvPr/>
          </p:nvSpPr>
          <p:spPr>
            <a:xfrm>
              <a:off x="6643568" y="4145872"/>
              <a:ext cx="1554566" cy="3559"/>
            </a:xfrm>
            <a:custGeom>
              <a:avLst/>
              <a:gdLst/>
              <a:ahLst/>
              <a:cxnLst/>
              <a:rect l="l" t="t" r="r" b="b"/>
              <a:pathLst>
                <a:path w="118016" h="168" extrusionOk="0">
                  <a:moveTo>
                    <a:pt x="59008" y="0"/>
                  </a:moveTo>
                  <a:cubicBezTo>
                    <a:pt x="26421" y="0"/>
                    <a:pt x="1" y="24"/>
                    <a:pt x="1" y="84"/>
                  </a:cubicBezTo>
                  <a:cubicBezTo>
                    <a:pt x="1" y="131"/>
                    <a:pt x="26433" y="167"/>
                    <a:pt x="59008" y="167"/>
                  </a:cubicBezTo>
                  <a:cubicBezTo>
                    <a:pt x="91596" y="167"/>
                    <a:pt x="118016" y="131"/>
                    <a:pt x="118016" y="84"/>
                  </a:cubicBezTo>
                  <a:cubicBezTo>
                    <a:pt x="118016" y="36"/>
                    <a:pt x="91608" y="0"/>
                    <a:pt x="59008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498;p71">
              <a:extLst>
                <a:ext uri="{FF2B5EF4-FFF2-40B4-BE49-F238E27FC236}">
                  <a16:creationId xmlns:a16="http://schemas.microsoft.com/office/drawing/2014/main" id="{D5BFFFC6-9247-46F5-B680-B32F01DA769E}"/>
                </a:ext>
              </a:extLst>
            </p:cNvPr>
            <p:cNvSpPr/>
            <p:nvPr/>
          </p:nvSpPr>
          <p:spPr>
            <a:xfrm>
              <a:off x="6810674" y="1798802"/>
              <a:ext cx="227265" cy="186761"/>
            </a:xfrm>
            <a:custGeom>
              <a:avLst/>
              <a:gdLst/>
              <a:ahLst/>
              <a:cxnLst/>
              <a:rect l="l" t="t" r="r" b="b"/>
              <a:pathLst>
                <a:path w="10728" h="8816" extrusionOk="0">
                  <a:moveTo>
                    <a:pt x="2108" y="0"/>
                  </a:moveTo>
                  <a:cubicBezTo>
                    <a:pt x="1764" y="0"/>
                    <a:pt x="1418" y="21"/>
                    <a:pt x="1072" y="64"/>
                  </a:cubicBezTo>
                  <a:cubicBezTo>
                    <a:pt x="726" y="100"/>
                    <a:pt x="381" y="148"/>
                    <a:pt x="36" y="231"/>
                  </a:cubicBezTo>
                  <a:lnTo>
                    <a:pt x="0" y="231"/>
                  </a:lnTo>
                  <a:lnTo>
                    <a:pt x="1929" y="8804"/>
                  </a:lnTo>
                  <a:lnTo>
                    <a:pt x="3608" y="8816"/>
                  </a:lnTo>
                  <a:lnTo>
                    <a:pt x="10728" y="8768"/>
                  </a:lnTo>
                  <a:cubicBezTo>
                    <a:pt x="10692" y="6601"/>
                    <a:pt x="9882" y="4517"/>
                    <a:pt x="8442" y="2898"/>
                  </a:cubicBezTo>
                  <a:cubicBezTo>
                    <a:pt x="6827" y="1043"/>
                    <a:pt x="4518" y="0"/>
                    <a:pt x="2108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499;p71">
              <a:extLst>
                <a:ext uri="{FF2B5EF4-FFF2-40B4-BE49-F238E27FC236}">
                  <a16:creationId xmlns:a16="http://schemas.microsoft.com/office/drawing/2014/main" id="{95AC09AF-E5BA-459C-9BE1-521DF8D344B5}"/>
                </a:ext>
              </a:extLst>
            </p:cNvPr>
            <p:cNvSpPr/>
            <p:nvPr/>
          </p:nvSpPr>
          <p:spPr>
            <a:xfrm>
              <a:off x="6811182" y="2004969"/>
              <a:ext cx="225994" cy="186909"/>
            </a:xfrm>
            <a:custGeom>
              <a:avLst/>
              <a:gdLst/>
              <a:ahLst/>
              <a:cxnLst/>
              <a:rect l="l" t="t" r="r" b="b"/>
              <a:pathLst>
                <a:path w="10668" h="8823" extrusionOk="0">
                  <a:moveTo>
                    <a:pt x="10668" y="0"/>
                  </a:moveTo>
                  <a:lnTo>
                    <a:pt x="3548" y="48"/>
                  </a:lnTo>
                  <a:lnTo>
                    <a:pt x="1869" y="48"/>
                  </a:lnTo>
                  <a:lnTo>
                    <a:pt x="0" y="8632"/>
                  </a:lnTo>
                  <a:cubicBezTo>
                    <a:pt x="607" y="8763"/>
                    <a:pt x="1226" y="8823"/>
                    <a:pt x="1845" y="8823"/>
                  </a:cubicBezTo>
                  <a:cubicBezTo>
                    <a:pt x="3203" y="8811"/>
                    <a:pt x="4548" y="8501"/>
                    <a:pt x="5775" y="7918"/>
                  </a:cubicBezTo>
                  <a:cubicBezTo>
                    <a:pt x="8513" y="6644"/>
                    <a:pt x="10358" y="4001"/>
                    <a:pt x="10620" y="1000"/>
                  </a:cubicBezTo>
                  <a:cubicBezTo>
                    <a:pt x="10620" y="905"/>
                    <a:pt x="10644" y="822"/>
                    <a:pt x="10644" y="727"/>
                  </a:cubicBezTo>
                  <a:cubicBezTo>
                    <a:pt x="10656" y="631"/>
                    <a:pt x="10644" y="608"/>
                    <a:pt x="10644" y="548"/>
                  </a:cubicBezTo>
                  <a:cubicBezTo>
                    <a:pt x="10644" y="381"/>
                    <a:pt x="10644" y="215"/>
                    <a:pt x="10668" y="36"/>
                  </a:cubicBezTo>
                  <a:lnTo>
                    <a:pt x="10668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500;p71">
              <a:extLst>
                <a:ext uri="{FF2B5EF4-FFF2-40B4-BE49-F238E27FC236}">
                  <a16:creationId xmlns:a16="http://schemas.microsoft.com/office/drawing/2014/main" id="{10794F5D-0A11-4736-BFEF-EDA4076820F1}"/>
                </a:ext>
              </a:extLst>
            </p:cNvPr>
            <p:cNvSpPr/>
            <p:nvPr/>
          </p:nvSpPr>
          <p:spPr>
            <a:xfrm>
              <a:off x="6628551" y="1813525"/>
              <a:ext cx="204323" cy="363735"/>
            </a:xfrm>
            <a:custGeom>
              <a:avLst/>
              <a:gdLst/>
              <a:ahLst/>
              <a:cxnLst/>
              <a:rect l="l" t="t" r="r" b="b"/>
              <a:pathLst>
                <a:path w="9645" h="17170" extrusionOk="0">
                  <a:moveTo>
                    <a:pt x="7716" y="0"/>
                  </a:moveTo>
                  <a:cubicBezTo>
                    <a:pt x="2977" y="1060"/>
                    <a:pt x="1" y="5763"/>
                    <a:pt x="1061" y="10502"/>
                  </a:cubicBezTo>
                  <a:cubicBezTo>
                    <a:pt x="1811" y="13836"/>
                    <a:pt x="4430" y="16443"/>
                    <a:pt x="7776" y="17169"/>
                  </a:cubicBezTo>
                  <a:lnTo>
                    <a:pt x="9645" y="8585"/>
                  </a:lnTo>
                  <a:lnTo>
                    <a:pt x="9645" y="8573"/>
                  </a:lnTo>
                  <a:lnTo>
                    <a:pt x="7716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501;p71">
              <a:extLst>
                <a:ext uri="{FF2B5EF4-FFF2-40B4-BE49-F238E27FC236}">
                  <a16:creationId xmlns:a16="http://schemas.microsoft.com/office/drawing/2014/main" id="{A8B4A9AC-35E4-4575-B066-C2D29A48FB24}"/>
                </a:ext>
              </a:extLst>
            </p:cNvPr>
            <p:cNvSpPr/>
            <p:nvPr/>
          </p:nvSpPr>
          <p:spPr>
            <a:xfrm>
              <a:off x="7252074" y="2018210"/>
              <a:ext cx="243154" cy="234532"/>
            </a:xfrm>
            <a:custGeom>
              <a:avLst/>
              <a:gdLst/>
              <a:ahLst/>
              <a:cxnLst/>
              <a:rect l="l" t="t" r="r" b="b"/>
              <a:pathLst>
                <a:path w="11478" h="11071" extrusionOk="0">
                  <a:moveTo>
                    <a:pt x="4850" y="0"/>
                  </a:moveTo>
                  <a:cubicBezTo>
                    <a:pt x="4793" y="0"/>
                    <a:pt x="4736" y="2"/>
                    <a:pt x="4679" y="6"/>
                  </a:cubicBezTo>
                  <a:cubicBezTo>
                    <a:pt x="3870" y="78"/>
                    <a:pt x="3143" y="590"/>
                    <a:pt x="2334" y="697"/>
                  </a:cubicBezTo>
                  <a:cubicBezTo>
                    <a:pt x="1929" y="756"/>
                    <a:pt x="1524" y="721"/>
                    <a:pt x="1119" y="780"/>
                  </a:cubicBezTo>
                  <a:cubicBezTo>
                    <a:pt x="703" y="816"/>
                    <a:pt x="334" y="1042"/>
                    <a:pt x="131" y="1399"/>
                  </a:cubicBezTo>
                  <a:cubicBezTo>
                    <a:pt x="24" y="1697"/>
                    <a:pt x="0" y="2018"/>
                    <a:pt x="60" y="2328"/>
                  </a:cubicBezTo>
                  <a:cubicBezTo>
                    <a:pt x="131" y="2840"/>
                    <a:pt x="24" y="4507"/>
                    <a:pt x="631" y="4662"/>
                  </a:cubicBezTo>
                  <a:lnTo>
                    <a:pt x="7311" y="9912"/>
                  </a:lnTo>
                  <a:cubicBezTo>
                    <a:pt x="7215" y="10448"/>
                    <a:pt x="7573" y="10948"/>
                    <a:pt x="8096" y="11055"/>
                  </a:cubicBezTo>
                  <a:cubicBezTo>
                    <a:pt x="8155" y="11066"/>
                    <a:pt x="8213" y="11071"/>
                    <a:pt x="8270" y="11071"/>
                  </a:cubicBezTo>
                  <a:cubicBezTo>
                    <a:pt x="8739" y="11071"/>
                    <a:pt x="9154" y="10735"/>
                    <a:pt x="9239" y="10258"/>
                  </a:cubicBezTo>
                  <a:cubicBezTo>
                    <a:pt x="9251" y="10127"/>
                    <a:pt x="9299" y="10008"/>
                    <a:pt x="9382" y="9900"/>
                  </a:cubicBezTo>
                  <a:cubicBezTo>
                    <a:pt x="9442" y="9853"/>
                    <a:pt x="9513" y="9838"/>
                    <a:pt x="9589" y="9838"/>
                  </a:cubicBezTo>
                  <a:cubicBezTo>
                    <a:pt x="9665" y="9838"/>
                    <a:pt x="9745" y="9853"/>
                    <a:pt x="9823" y="9865"/>
                  </a:cubicBezTo>
                  <a:cubicBezTo>
                    <a:pt x="9889" y="9876"/>
                    <a:pt x="9955" y="9881"/>
                    <a:pt x="10020" y="9881"/>
                  </a:cubicBezTo>
                  <a:cubicBezTo>
                    <a:pt x="10239" y="9881"/>
                    <a:pt x="10452" y="9823"/>
                    <a:pt x="10644" y="9722"/>
                  </a:cubicBezTo>
                  <a:cubicBezTo>
                    <a:pt x="11263" y="9377"/>
                    <a:pt x="11478" y="8591"/>
                    <a:pt x="11132" y="7972"/>
                  </a:cubicBezTo>
                  <a:cubicBezTo>
                    <a:pt x="10871" y="7495"/>
                    <a:pt x="10347" y="7233"/>
                    <a:pt x="10061" y="6769"/>
                  </a:cubicBezTo>
                  <a:cubicBezTo>
                    <a:pt x="9823" y="6305"/>
                    <a:pt x="9751" y="5769"/>
                    <a:pt x="9847" y="5257"/>
                  </a:cubicBezTo>
                  <a:cubicBezTo>
                    <a:pt x="9942" y="4745"/>
                    <a:pt x="9978" y="4233"/>
                    <a:pt x="9954" y="3709"/>
                  </a:cubicBezTo>
                  <a:cubicBezTo>
                    <a:pt x="9835" y="2828"/>
                    <a:pt x="9204" y="2078"/>
                    <a:pt x="8346" y="1816"/>
                  </a:cubicBezTo>
                  <a:cubicBezTo>
                    <a:pt x="8001" y="1757"/>
                    <a:pt x="7668" y="1661"/>
                    <a:pt x="7334" y="1518"/>
                  </a:cubicBezTo>
                  <a:cubicBezTo>
                    <a:pt x="7025" y="1280"/>
                    <a:pt x="6739" y="995"/>
                    <a:pt x="6501" y="673"/>
                  </a:cubicBezTo>
                  <a:cubicBezTo>
                    <a:pt x="6065" y="237"/>
                    <a:pt x="5469" y="0"/>
                    <a:pt x="485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502;p71">
              <a:extLst>
                <a:ext uri="{FF2B5EF4-FFF2-40B4-BE49-F238E27FC236}">
                  <a16:creationId xmlns:a16="http://schemas.microsoft.com/office/drawing/2014/main" id="{5D138E31-8F52-4448-A0DE-76CB8755FAAC}"/>
                </a:ext>
              </a:extLst>
            </p:cNvPr>
            <p:cNvSpPr/>
            <p:nvPr/>
          </p:nvSpPr>
          <p:spPr>
            <a:xfrm>
              <a:off x="7253832" y="2048101"/>
              <a:ext cx="178838" cy="295627"/>
            </a:xfrm>
            <a:custGeom>
              <a:avLst/>
              <a:gdLst/>
              <a:ahLst/>
              <a:cxnLst/>
              <a:rect l="l" t="t" r="r" b="b"/>
              <a:pathLst>
                <a:path w="8442" h="13955" extrusionOk="0">
                  <a:moveTo>
                    <a:pt x="3434" y="1"/>
                  </a:moveTo>
                  <a:cubicBezTo>
                    <a:pt x="2402" y="1"/>
                    <a:pt x="1364" y="208"/>
                    <a:pt x="381" y="631"/>
                  </a:cubicBezTo>
                  <a:cubicBezTo>
                    <a:pt x="381" y="631"/>
                    <a:pt x="0" y="5703"/>
                    <a:pt x="24" y="7930"/>
                  </a:cubicBezTo>
                  <a:cubicBezTo>
                    <a:pt x="60" y="10156"/>
                    <a:pt x="2275" y="10502"/>
                    <a:pt x="2275" y="10502"/>
                  </a:cubicBezTo>
                  <a:cubicBezTo>
                    <a:pt x="2275" y="10502"/>
                    <a:pt x="2251" y="12907"/>
                    <a:pt x="2275" y="13526"/>
                  </a:cubicBezTo>
                  <a:lnTo>
                    <a:pt x="7609" y="13954"/>
                  </a:lnTo>
                  <a:lnTo>
                    <a:pt x="8442" y="1846"/>
                  </a:lnTo>
                  <a:lnTo>
                    <a:pt x="8121" y="1596"/>
                  </a:lnTo>
                  <a:cubicBezTo>
                    <a:pt x="6752" y="544"/>
                    <a:pt x="5102" y="1"/>
                    <a:pt x="3434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503;p71">
              <a:extLst>
                <a:ext uri="{FF2B5EF4-FFF2-40B4-BE49-F238E27FC236}">
                  <a16:creationId xmlns:a16="http://schemas.microsoft.com/office/drawing/2014/main" id="{EE95F5B0-13D9-472B-93C4-0538A9065FF4}"/>
                </a:ext>
              </a:extLst>
            </p:cNvPr>
            <p:cNvSpPr/>
            <p:nvPr/>
          </p:nvSpPr>
          <p:spPr>
            <a:xfrm>
              <a:off x="7260887" y="2126060"/>
              <a:ext cx="15168" cy="13706"/>
            </a:xfrm>
            <a:custGeom>
              <a:avLst/>
              <a:gdLst/>
              <a:ahLst/>
              <a:cxnLst/>
              <a:rect l="l" t="t" r="r" b="b"/>
              <a:pathLst>
                <a:path w="716" h="647" extrusionOk="0">
                  <a:moveTo>
                    <a:pt x="357" y="0"/>
                  </a:moveTo>
                  <a:cubicBezTo>
                    <a:pt x="281" y="0"/>
                    <a:pt x="205" y="27"/>
                    <a:pt x="144" y="83"/>
                  </a:cubicBezTo>
                  <a:cubicBezTo>
                    <a:pt x="13" y="202"/>
                    <a:pt x="1" y="404"/>
                    <a:pt x="120" y="535"/>
                  </a:cubicBezTo>
                  <a:lnTo>
                    <a:pt x="120" y="547"/>
                  </a:lnTo>
                  <a:cubicBezTo>
                    <a:pt x="181" y="614"/>
                    <a:pt x="264" y="647"/>
                    <a:pt x="348" y="647"/>
                  </a:cubicBezTo>
                  <a:cubicBezTo>
                    <a:pt x="427" y="647"/>
                    <a:pt x="508" y="617"/>
                    <a:pt x="572" y="559"/>
                  </a:cubicBezTo>
                  <a:cubicBezTo>
                    <a:pt x="703" y="440"/>
                    <a:pt x="715" y="237"/>
                    <a:pt x="596" y="106"/>
                  </a:cubicBezTo>
                  <a:cubicBezTo>
                    <a:pt x="532" y="36"/>
                    <a:pt x="445" y="0"/>
                    <a:pt x="35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504;p71">
              <a:extLst>
                <a:ext uri="{FF2B5EF4-FFF2-40B4-BE49-F238E27FC236}">
                  <a16:creationId xmlns:a16="http://schemas.microsoft.com/office/drawing/2014/main" id="{F0360994-3BE9-4637-9B4C-EC4D2F089EB7}"/>
                </a:ext>
              </a:extLst>
            </p:cNvPr>
            <p:cNvSpPr/>
            <p:nvPr/>
          </p:nvSpPr>
          <p:spPr>
            <a:xfrm>
              <a:off x="7261395" y="2125022"/>
              <a:ext cx="24489" cy="6758"/>
            </a:xfrm>
            <a:custGeom>
              <a:avLst/>
              <a:gdLst/>
              <a:ahLst/>
              <a:cxnLst/>
              <a:rect l="l" t="t" r="r" b="b"/>
              <a:pathLst>
                <a:path w="1156" h="319" extrusionOk="0">
                  <a:moveTo>
                    <a:pt x="572" y="1"/>
                  </a:moveTo>
                  <a:cubicBezTo>
                    <a:pt x="405" y="1"/>
                    <a:pt x="251" y="48"/>
                    <a:pt x="120" y="155"/>
                  </a:cubicBezTo>
                  <a:cubicBezTo>
                    <a:pt x="24" y="227"/>
                    <a:pt x="1" y="298"/>
                    <a:pt x="13" y="310"/>
                  </a:cubicBezTo>
                  <a:cubicBezTo>
                    <a:pt x="17" y="316"/>
                    <a:pt x="23" y="318"/>
                    <a:pt x="32" y="318"/>
                  </a:cubicBezTo>
                  <a:cubicBezTo>
                    <a:pt x="100" y="318"/>
                    <a:pt x="299" y="179"/>
                    <a:pt x="572" y="179"/>
                  </a:cubicBezTo>
                  <a:cubicBezTo>
                    <a:pt x="839" y="179"/>
                    <a:pt x="1048" y="304"/>
                    <a:pt x="1115" y="304"/>
                  </a:cubicBezTo>
                  <a:cubicBezTo>
                    <a:pt x="1122" y="304"/>
                    <a:pt x="1128" y="302"/>
                    <a:pt x="1132" y="298"/>
                  </a:cubicBezTo>
                  <a:cubicBezTo>
                    <a:pt x="1156" y="263"/>
                    <a:pt x="1108" y="215"/>
                    <a:pt x="1013" y="144"/>
                  </a:cubicBezTo>
                  <a:cubicBezTo>
                    <a:pt x="882" y="48"/>
                    <a:pt x="727" y="1"/>
                    <a:pt x="572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505;p71">
              <a:extLst>
                <a:ext uri="{FF2B5EF4-FFF2-40B4-BE49-F238E27FC236}">
                  <a16:creationId xmlns:a16="http://schemas.microsoft.com/office/drawing/2014/main" id="{4B97F7C2-7F35-42BD-B86E-ABD41D0E4720}"/>
                </a:ext>
              </a:extLst>
            </p:cNvPr>
            <p:cNvSpPr/>
            <p:nvPr/>
          </p:nvSpPr>
          <p:spPr>
            <a:xfrm>
              <a:off x="7330753" y="2132987"/>
              <a:ext cx="15676" cy="13537"/>
            </a:xfrm>
            <a:custGeom>
              <a:avLst/>
              <a:gdLst/>
              <a:ahLst/>
              <a:cxnLst/>
              <a:rect l="l" t="t" r="r" b="b"/>
              <a:pathLst>
                <a:path w="740" h="639" extrusionOk="0">
                  <a:moveTo>
                    <a:pt x="360" y="0"/>
                  </a:moveTo>
                  <a:cubicBezTo>
                    <a:pt x="305" y="0"/>
                    <a:pt x="251" y="14"/>
                    <a:pt x="203" y="41"/>
                  </a:cubicBezTo>
                  <a:cubicBezTo>
                    <a:pt x="49" y="137"/>
                    <a:pt x="1" y="339"/>
                    <a:pt x="96" y="494"/>
                  </a:cubicBezTo>
                  <a:cubicBezTo>
                    <a:pt x="158" y="586"/>
                    <a:pt x="259" y="639"/>
                    <a:pt x="365" y="639"/>
                  </a:cubicBezTo>
                  <a:cubicBezTo>
                    <a:pt x="423" y="639"/>
                    <a:pt x="482" y="623"/>
                    <a:pt x="537" y="589"/>
                  </a:cubicBezTo>
                  <a:cubicBezTo>
                    <a:pt x="691" y="506"/>
                    <a:pt x="739" y="303"/>
                    <a:pt x="644" y="149"/>
                  </a:cubicBezTo>
                  <a:cubicBezTo>
                    <a:pt x="580" y="53"/>
                    <a:pt x="469" y="0"/>
                    <a:pt x="36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506;p71">
              <a:extLst>
                <a:ext uri="{FF2B5EF4-FFF2-40B4-BE49-F238E27FC236}">
                  <a16:creationId xmlns:a16="http://schemas.microsoft.com/office/drawing/2014/main" id="{E364A7D2-5AD9-4178-AF2E-37C219DAAA1E}"/>
                </a:ext>
              </a:extLst>
            </p:cNvPr>
            <p:cNvSpPr/>
            <p:nvPr/>
          </p:nvSpPr>
          <p:spPr>
            <a:xfrm>
              <a:off x="7331516" y="2130784"/>
              <a:ext cx="24743" cy="6737"/>
            </a:xfrm>
            <a:custGeom>
              <a:avLst/>
              <a:gdLst/>
              <a:ahLst/>
              <a:cxnLst/>
              <a:rect l="l" t="t" r="r" b="b"/>
              <a:pathLst>
                <a:path w="1168" h="318" extrusionOk="0">
                  <a:moveTo>
                    <a:pt x="619" y="1"/>
                  </a:moveTo>
                  <a:cubicBezTo>
                    <a:pt x="603" y="1"/>
                    <a:pt x="588" y="1"/>
                    <a:pt x="572" y="3"/>
                  </a:cubicBezTo>
                  <a:cubicBezTo>
                    <a:pt x="558" y="1"/>
                    <a:pt x="544" y="1"/>
                    <a:pt x="530" y="1"/>
                  </a:cubicBezTo>
                  <a:cubicBezTo>
                    <a:pt x="379" y="1"/>
                    <a:pt x="240" y="58"/>
                    <a:pt x="132" y="145"/>
                  </a:cubicBezTo>
                  <a:cubicBezTo>
                    <a:pt x="36" y="217"/>
                    <a:pt x="1" y="288"/>
                    <a:pt x="13" y="312"/>
                  </a:cubicBezTo>
                  <a:cubicBezTo>
                    <a:pt x="16" y="316"/>
                    <a:pt x="21" y="317"/>
                    <a:pt x="28" y="317"/>
                  </a:cubicBezTo>
                  <a:cubicBezTo>
                    <a:pt x="93" y="317"/>
                    <a:pt x="303" y="181"/>
                    <a:pt x="572" y="181"/>
                  </a:cubicBezTo>
                  <a:cubicBezTo>
                    <a:pt x="850" y="181"/>
                    <a:pt x="1051" y="306"/>
                    <a:pt x="1115" y="306"/>
                  </a:cubicBezTo>
                  <a:cubicBezTo>
                    <a:pt x="1122" y="306"/>
                    <a:pt x="1128" y="304"/>
                    <a:pt x="1132" y="300"/>
                  </a:cubicBezTo>
                  <a:cubicBezTo>
                    <a:pt x="1167" y="253"/>
                    <a:pt x="1120" y="205"/>
                    <a:pt x="1013" y="133"/>
                  </a:cubicBezTo>
                  <a:cubicBezTo>
                    <a:pt x="906" y="48"/>
                    <a:pt x="760" y="1"/>
                    <a:pt x="61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507;p71">
              <a:extLst>
                <a:ext uri="{FF2B5EF4-FFF2-40B4-BE49-F238E27FC236}">
                  <a16:creationId xmlns:a16="http://schemas.microsoft.com/office/drawing/2014/main" id="{55E1469E-AFED-4958-A479-AB5255D22D79}"/>
                </a:ext>
              </a:extLst>
            </p:cNvPr>
            <p:cNvSpPr/>
            <p:nvPr/>
          </p:nvSpPr>
          <p:spPr>
            <a:xfrm>
              <a:off x="7289147" y="2134364"/>
              <a:ext cx="20697" cy="56859"/>
            </a:xfrm>
            <a:custGeom>
              <a:avLst/>
              <a:gdLst/>
              <a:ahLst/>
              <a:cxnLst/>
              <a:rect l="l" t="t" r="r" b="b"/>
              <a:pathLst>
                <a:path w="977" h="2684" extrusionOk="0">
                  <a:moveTo>
                    <a:pt x="977" y="0"/>
                  </a:moveTo>
                  <a:lnTo>
                    <a:pt x="977" y="0"/>
                  </a:lnTo>
                  <a:cubicBezTo>
                    <a:pt x="691" y="500"/>
                    <a:pt x="465" y="1024"/>
                    <a:pt x="286" y="1572"/>
                  </a:cubicBezTo>
                  <a:cubicBezTo>
                    <a:pt x="203" y="1786"/>
                    <a:pt x="131" y="1989"/>
                    <a:pt x="60" y="2191"/>
                  </a:cubicBezTo>
                  <a:cubicBezTo>
                    <a:pt x="12" y="2298"/>
                    <a:pt x="0" y="2405"/>
                    <a:pt x="12" y="2512"/>
                  </a:cubicBezTo>
                  <a:cubicBezTo>
                    <a:pt x="36" y="2584"/>
                    <a:pt x="84" y="2631"/>
                    <a:pt x="155" y="2643"/>
                  </a:cubicBezTo>
                  <a:cubicBezTo>
                    <a:pt x="203" y="2655"/>
                    <a:pt x="238" y="2667"/>
                    <a:pt x="286" y="2667"/>
                  </a:cubicBezTo>
                  <a:cubicBezTo>
                    <a:pt x="361" y="2678"/>
                    <a:pt x="438" y="2684"/>
                    <a:pt x="516" y="2684"/>
                  </a:cubicBezTo>
                  <a:cubicBezTo>
                    <a:pt x="611" y="2684"/>
                    <a:pt x="706" y="2675"/>
                    <a:pt x="798" y="2655"/>
                  </a:cubicBezTo>
                  <a:cubicBezTo>
                    <a:pt x="631" y="2596"/>
                    <a:pt x="465" y="2560"/>
                    <a:pt x="298" y="2548"/>
                  </a:cubicBezTo>
                  <a:cubicBezTo>
                    <a:pt x="227" y="2548"/>
                    <a:pt x="155" y="2524"/>
                    <a:pt x="155" y="2489"/>
                  </a:cubicBezTo>
                  <a:cubicBezTo>
                    <a:pt x="155" y="2405"/>
                    <a:pt x="167" y="2322"/>
                    <a:pt x="203" y="2250"/>
                  </a:cubicBezTo>
                  <a:cubicBezTo>
                    <a:pt x="286" y="2048"/>
                    <a:pt x="369" y="1846"/>
                    <a:pt x="453" y="1631"/>
                  </a:cubicBezTo>
                  <a:cubicBezTo>
                    <a:pt x="679" y="1107"/>
                    <a:pt x="858" y="560"/>
                    <a:pt x="97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508;p71">
              <a:extLst>
                <a:ext uri="{FF2B5EF4-FFF2-40B4-BE49-F238E27FC236}">
                  <a16:creationId xmlns:a16="http://schemas.microsoft.com/office/drawing/2014/main" id="{922C797D-1A1F-4DCD-92DD-A382E556D438}"/>
                </a:ext>
              </a:extLst>
            </p:cNvPr>
            <p:cNvSpPr/>
            <p:nvPr/>
          </p:nvSpPr>
          <p:spPr>
            <a:xfrm>
              <a:off x="7295205" y="2197006"/>
              <a:ext cx="35081" cy="17880"/>
            </a:xfrm>
            <a:custGeom>
              <a:avLst/>
              <a:gdLst/>
              <a:ahLst/>
              <a:cxnLst/>
              <a:rect l="l" t="t" r="r" b="b"/>
              <a:pathLst>
                <a:path w="1656" h="844" extrusionOk="0">
                  <a:moveTo>
                    <a:pt x="1554" y="0"/>
                  </a:moveTo>
                  <a:cubicBezTo>
                    <a:pt x="1537" y="0"/>
                    <a:pt x="584" y="473"/>
                    <a:pt x="35" y="473"/>
                  </a:cubicBezTo>
                  <a:cubicBezTo>
                    <a:pt x="23" y="473"/>
                    <a:pt x="11" y="473"/>
                    <a:pt x="0" y="472"/>
                  </a:cubicBezTo>
                  <a:lnTo>
                    <a:pt x="0" y="472"/>
                  </a:lnTo>
                  <a:cubicBezTo>
                    <a:pt x="159" y="710"/>
                    <a:pt x="429" y="844"/>
                    <a:pt x="708" y="844"/>
                  </a:cubicBezTo>
                  <a:cubicBezTo>
                    <a:pt x="806" y="844"/>
                    <a:pt x="905" y="828"/>
                    <a:pt x="1000" y="794"/>
                  </a:cubicBezTo>
                  <a:cubicBezTo>
                    <a:pt x="1655" y="567"/>
                    <a:pt x="1500" y="32"/>
                    <a:pt x="1500" y="32"/>
                  </a:cubicBezTo>
                  <a:cubicBezTo>
                    <a:pt x="1540" y="10"/>
                    <a:pt x="1556" y="0"/>
                    <a:pt x="1554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509;p71">
              <a:extLst>
                <a:ext uri="{FF2B5EF4-FFF2-40B4-BE49-F238E27FC236}">
                  <a16:creationId xmlns:a16="http://schemas.microsoft.com/office/drawing/2014/main" id="{3BB7C8BA-BDF1-48FE-B11B-188A61172E5E}"/>
                </a:ext>
              </a:extLst>
            </p:cNvPr>
            <p:cNvSpPr/>
            <p:nvPr/>
          </p:nvSpPr>
          <p:spPr>
            <a:xfrm>
              <a:off x="7302006" y="2252658"/>
              <a:ext cx="61307" cy="29658"/>
            </a:xfrm>
            <a:custGeom>
              <a:avLst/>
              <a:gdLst/>
              <a:ahLst/>
              <a:cxnLst/>
              <a:rect l="l" t="t" r="r" b="b"/>
              <a:pathLst>
                <a:path w="2894" h="1400" extrusionOk="0">
                  <a:moveTo>
                    <a:pt x="2894" y="0"/>
                  </a:moveTo>
                  <a:lnTo>
                    <a:pt x="2894" y="0"/>
                  </a:lnTo>
                  <a:cubicBezTo>
                    <a:pt x="2070" y="527"/>
                    <a:pt x="1113" y="811"/>
                    <a:pt x="120" y="811"/>
                  </a:cubicBezTo>
                  <a:cubicBezTo>
                    <a:pt x="80" y="811"/>
                    <a:pt x="41" y="811"/>
                    <a:pt x="1" y="810"/>
                  </a:cubicBezTo>
                  <a:lnTo>
                    <a:pt x="1" y="1381"/>
                  </a:lnTo>
                  <a:cubicBezTo>
                    <a:pt x="134" y="1393"/>
                    <a:pt x="261" y="1399"/>
                    <a:pt x="383" y="1399"/>
                  </a:cubicBezTo>
                  <a:cubicBezTo>
                    <a:pt x="2294" y="1399"/>
                    <a:pt x="2894" y="0"/>
                    <a:pt x="2894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510;p71">
              <a:extLst>
                <a:ext uri="{FF2B5EF4-FFF2-40B4-BE49-F238E27FC236}">
                  <a16:creationId xmlns:a16="http://schemas.microsoft.com/office/drawing/2014/main" id="{E92F7255-1B29-4AA5-90BF-43B6A7E511E0}"/>
                </a:ext>
              </a:extLst>
            </p:cNvPr>
            <p:cNvSpPr/>
            <p:nvPr/>
          </p:nvSpPr>
          <p:spPr>
            <a:xfrm>
              <a:off x="7425596" y="2134237"/>
              <a:ext cx="40441" cy="61689"/>
            </a:xfrm>
            <a:custGeom>
              <a:avLst/>
              <a:gdLst/>
              <a:ahLst/>
              <a:cxnLst/>
              <a:rect l="l" t="t" r="r" b="b"/>
              <a:pathLst>
                <a:path w="1909" h="2912" extrusionOk="0">
                  <a:moveTo>
                    <a:pt x="500" y="0"/>
                  </a:moveTo>
                  <a:cubicBezTo>
                    <a:pt x="234" y="0"/>
                    <a:pt x="30" y="69"/>
                    <a:pt x="13" y="78"/>
                  </a:cubicBezTo>
                  <a:cubicBezTo>
                    <a:pt x="13" y="78"/>
                    <a:pt x="1" y="2780"/>
                    <a:pt x="13" y="2828"/>
                  </a:cubicBezTo>
                  <a:cubicBezTo>
                    <a:pt x="13" y="2848"/>
                    <a:pt x="241" y="2911"/>
                    <a:pt x="533" y="2911"/>
                  </a:cubicBezTo>
                  <a:cubicBezTo>
                    <a:pt x="1100" y="2911"/>
                    <a:pt x="1908" y="2675"/>
                    <a:pt x="1775" y="1435"/>
                  </a:cubicBezTo>
                  <a:cubicBezTo>
                    <a:pt x="1652" y="225"/>
                    <a:pt x="978" y="0"/>
                    <a:pt x="500" y="0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511;p71">
              <a:extLst>
                <a:ext uri="{FF2B5EF4-FFF2-40B4-BE49-F238E27FC236}">
                  <a16:creationId xmlns:a16="http://schemas.microsoft.com/office/drawing/2014/main" id="{06F95EA4-BB90-4DC6-93C7-AEEA622C81CB}"/>
                </a:ext>
              </a:extLst>
            </p:cNvPr>
            <p:cNvSpPr/>
            <p:nvPr/>
          </p:nvSpPr>
          <p:spPr>
            <a:xfrm>
              <a:off x="7436442" y="2146715"/>
              <a:ext cx="17689" cy="35102"/>
            </a:xfrm>
            <a:custGeom>
              <a:avLst/>
              <a:gdLst/>
              <a:ahLst/>
              <a:cxnLst/>
              <a:rect l="l" t="t" r="r" b="b"/>
              <a:pathLst>
                <a:path w="835" h="1657" extrusionOk="0">
                  <a:moveTo>
                    <a:pt x="239" y="1"/>
                  </a:moveTo>
                  <a:cubicBezTo>
                    <a:pt x="179" y="1"/>
                    <a:pt x="108" y="24"/>
                    <a:pt x="60" y="72"/>
                  </a:cubicBezTo>
                  <a:cubicBezTo>
                    <a:pt x="36" y="108"/>
                    <a:pt x="13" y="143"/>
                    <a:pt x="1" y="191"/>
                  </a:cubicBezTo>
                  <a:cubicBezTo>
                    <a:pt x="1" y="264"/>
                    <a:pt x="28" y="300"/>
                    <a:pt x="35" y="300"/>
                  </a:cubicBezTo>
                  <a:cubicBezTo>
                    <a:pt x="36" y="300"/>
                    <a:pt x="36" y="300"/>
                    <a:pt x="36" y="298"/>
                  </a:cubicBezTo>
                  <a:cubicBezTo>
                    <a:pt x="36" y="298"/>
                    <a:pt x="24" y="263"/>
                    <a:pt x="36" y="203"/>
                  </a:cubicBezTo>
                  <a:cubicBezTo>
                    <a:pt x="68" y="139"/>
                    <a:pt x="129" y="94"/>
                    <a:pt x="201" y="94"/>
                  </a:cubicBezTo>
                  <a:cubicBezTo>
                    <a:pt x="210" y="94"/>
                    <a:pt x="218" y="95"/>
                    <a:pt x="227" y="96"/>
                  </a:cubicBezTo>
                  <a:cubicBezTo>
                    <a:pt x="346" y="120"/>
                    <a:pt x="453" y="203"/>
                    <a:pt x="501" y="322"/>
                  </a:cubicBezTo>
                  <a:cubicBezTo>
                    <a:pt x="572" y="465"/>
                    <a:pt x="620" y="620"/>
                    <a:pt x="632" y="786"/>
                  </a:cubicBezTo>
                  <a:cubicBezTo>
                    <a:pt x="679" y="1072"/>
                    <a:pt x="572" y="1358"/>
                    <a:pt x="346" y="1548"/>
                  </a:cubicBezTo>
                  <a:cubicBezTo>
                    <a:pt x="297" y="1569"/>
                    <a:pt x="249" y="1582"/>
                    <a:pt x="201" y="1582"/>
                  </a:cubicBezTo>
                  <a:cubicBezTo>
                    <a:pt x="166" y="1582"/>
                    <a:pt x="131" y="1575"/>
                    <a:pt x="96" y="1560"/>
                  </a:cubicBezTo>
                  <a:cubicBezTo>
                    <a:pt x="36" y="1548"/>
                    <a:pt x="1" y="1525"/>
                    <a:pt x="1" y="1525"/>
                  </a:cubicBezTo>
                  <a:lnTo>
                    <a:pt x="1" y="1525"/>
                  </a:lnTo>
                  <a:cubicBezTo>
                    <a:pt x="1" y="1525"/>
                    <a:pt x="13" y="1572"/>
                    <a:pt x="84" y="1608"/>
                  </a:cubicBezTo>
                  <a:cubicBezTo>
                    <a:pt x="138" y="1641"/>
                    <a:pt x="195" y="1656"/>
                    <a:pt x="254" y="1656"/>
                  </a:cubicBezTo>
                  <a:cubicBezTo>
                    <a:pt x="300" y="1656"/>
                    <a:pt x="347" y="1647"/>
                    <a:pt x="394" y="1632"/>
                  </a:cubicBezTo>
                  <a:cubicBezTo>
                    <a:pt x="679" y="1453"/>
                    <a:pt x="834" y="1108"/>
                    <a:pt x="786" y="763"/>
                  </a:cubicBezTo>
                  <a:cubicBezTo>
                    <a:pt x="763" y="584"/>
                    <a:pt x="715" y="417"/>
                    <a:pt x="608" y="263"/>
                  </a:cubicBezTo>
                  <a:cubicBezTo>
                    <a:pt x="536" y="120"/>
                    <a:pt x="405" y="24"/>
                    <a:pt x="239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512;p71">
              <a:extLst>
                <a:ext uri="{FF2B5EF4-FFF2-40B4-BE49-F238E27FC236}">
                  <a16:creationId xmlns:a16="http://schemas.microsoft.com/office/drawing/2014/main" id="{F29BA8FB-1D5A-494F-880A-3F7FF56C73BC}"/>
                </a:ext>
              </a:extLst>
            </p:cNvPr>
            <p:cNvSpPr/>
            <p:nvPr/>
          </p:nvSpPr>
          <p:spPr>
            <a:xfrm>
              <a:off x="7254849" y="2033928"/>
              <a:ext cx="184388" cy="126470"/>
            </a:xfrm>
            <a:custGeom>
              <a:avLst/>
              <a:gdLst/>
              <a:ahLst/>
              <a:cxnLst/>
              <a:rect l="l" t="t" r="r" b="b"/>
              <a:pathLst>
                <a:path w="8704" h="5970" extrusionOk="0">
                  <a:moveTo>
                    <a:pt x="3235" y="1"/>
                  </a:moveTo>
                  <a:cubicBezTo>
                    <a:pt x="2033" y="1"/>
                    <a:pt x="873" y="462"/>
                    <a:pt x="0" y="1288"/>
                  </a:cubicBezTo>
                  <a:lnTo>
                    <a:pt x="357" y="1205"/>
                  </a:lnTo>
                  <a:cubicBezTo>
                    <a:pt x="786" y="1991"/>
                    <a:pt x="1715" y="2384"/>
                    <a:pt x="2608" y="2431"/>
                  </a:cubicBezTo>
                  <a:cubicBezTo>
                    <a:pt x="3501" y="2408"/>
                    <a:pt x="4382" y="2253"/>
                    <a:pt x="5227" y="1967"/>
                  </a:cubicBezTo>
                  <a:cubicBezTo>
                    <a:pt x="5462" y="1902"/>
                    <a:pt x="5717" y="1846"/>
                    <a:pt x="5957" y="1846"/>
                  </a:cubicBezTo>
                  <a:cubicBezTo>
                    <a:pt x="6203" y="1846"/>
                    <a:pt x="6433" y="1905"/>
                    <a:pt x="6608" y="2074"/>
                  </a:cubicBezTo>
                  <a:cubicBezTo>
                    <a:pt x="6787" y="2300"/>
                    <a:pt x="6894" y="2574"/>
                    <a:pt x="6906" y="2860"/>
                  </a:cubicBezTo>
                  <a:cubicBezTo>
                    <a:pt x="6977" y="3479"/>
                    <a:pt x="6989" y="4098"/>
                    <a:pt x="6930" y="4729"/>
                  </a:cubicBezTo>
                  <a:cubicBezTo>
                    <a:pt x="6882" y="4967"/>
                    <a:pt x="6882" y="5229"/>
                    <a:pt x="6930" y="5467"/>
                  </a:cubicBezTo>
                  <a:cubicBezTo>
                    <a:pt x="6977" y="5729"/>
                    <a:pt x="7180" y="5920"/>
                    <a:pt x="7430" y="5968"/>
                  </a:cubicBezTo>
                  <a:cubicBezTo>
                    <a:pt x="7445" y="5969"/>
                    <a:pt x="7460" y="5970"/>
                    <a:pt x="7474" y="5970"/>
                  </a:cubicBezTo>
                  <a:cubicBezTo>
                    <a:pt x="7841" y="5970"/>
                    <a:pt x="8077" y="5549"/>
                    <a:pt x="8192" y="5194"/>
                  </a:cubicBezTo>
                  <a:cubicBezTo>
                    <a:pt x="8394" y="4682"/>
                    <a:pt x="8537" y="4158"/>
                    <a:pt x="8620" y="3622"/>
                  </a:cubicBezTo>
                  <a:cubicBezTo>
                    <a:pt x="8704" y="3074"/>
                    <a:pt x="8608" y="2527"/>
                    <a:pt x="8334" y="2050"/>
                  </a:cubicBezTo>
                  <a:cubicBezTo>
                    <a:pt x="7977" y="1550"/>
                    <a:pt x="7477" y="1157"/>
                    <a:pt x="6906" y="931"/>
                  </a:cubicBezTo>
                  <a:cubicBezTo>
                    <a:pt x="5810" y="372"/>
                    <a:pt x="4596" y="62"/>
                    <a:pt x="3370" y="3"/>
                  </a:cubicBezTo>
                  <a:cubicBezTo>
                    <a:pt x="3325" y="1"/>
                    <a:pt x="3280" y="1"/>
                    <a:pt x="323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513;p71">
              <a:extLst>
                <a:ext uri="{FF2B5EF4-FFF2-40B4-BE49-F238E27FC236}">
                  <a16:creationId xmlns:a16="http://schemas.microsoft.com/office/drawing/2014/main" id="{AEE4CCC4-E52A-49FB-B5ED-11CE7F3C0AC4}"/>
                </a:ext>
              </a:extLst>
            </p:cNvPr>
            <p:cNvSpPr/>
            <p:nvPr/>
          </p:nvSpPr>
          <p:spPr>
            <a:xfrm>
              <a:off x="7149414" y="4057088"/>
              <a:ext cx="217944" cy="97278"/>
            </a:xfrm>
            <a:custGeom>
              <a:avLst/>
              <a:gdLst/>
              <a:ahLst/>
              <a:cxnLst/>
              <a:rect l="l" t="t" r="r" b="b"/>
              <a:pathLst>
                <a:path w="10288" h="4592" extrusionOk="0">
                  <a:moveTo>
                    <a:pt x="10216" y="0"/>
                  </a:moveTo>
                  <a:lnTo>
                    <a:pt x="4679" y="60"/>
                  </a:lnTo>
                  <a:lnTo>
                    <a:pt x="4691" y="3025"/>
                  </a:lnTo>
                  <a:cubicBezTo>
                    <a:pt x="4691" y="3025"/>
                    <a:pt x="0" y="4132"/>
                    <a:pt x="1143" y="4465"/>
                  </a:cubicBezTo>
                  <a:cubicBezTo>
                    <a:pt x="1459" y="4557"/>
                    <a:pt x="2272" y="4591"/>
                    <a:pt x="3289" y="4591"/>
                  </a:cubicBezTo>
                  <a:cubicBezTo>
                    <a:pt x="5570" y="4591"/>
                    <a:pt x="8880" y="4420"/>
                    <a:pt x="9942" y="4346"/>
                  </a:cubicBezTo>
                  <a:lnTo>
                    <a:pt x="10287" y="4322"/>
                  </a:lnTo>
                  <a:lnTo>
                    <a:pt x="10216" y="0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514;p71">
              <a:extLst>
                <a:ext uri="{FF2B5EF4-FFF2-40B4-BE49-F238E27FC236}">
                  <a16:creationId xmlns:a16="http://schemas.microsoft.com/office/drawing/2014/main" id="{116C382B-9E9D-4BA7-9B6D-366AD3F5C01A}"/>
                </a:ext>
              </a:extLst>
            </p:cNvPr>
            <p:cNvSpPr/>
            <p:nvPr/>
          </p:nvSpPr>
          <p:spPr>
            <a:xfrm>
              <a:off x="7324715" y="4114031"/>
              <a:ext cx="42390" cy="34128"/>
            </a:xfrm>
            <a:custGeom>
              <a:avLst/>
              <a:gdLst/>
              <a:ahLst/>
              <a:cxnLst/>
              <a:rect l="l" t="t" r="r" b="b"/>
              <a:pathLst>
                <a:path w="2001" h="1611" extrusionOk="0">
                  <a:moveTo>
                    <a:pt x="1883" y="1"/>
                  </a:moveTo>
                  <a:cubicBezTo>
                    <a:pt x="1450" y="1"/>
                    <a:pt x="1024" y="153"/>
                    <a:pt x="691" y="420"/>
                  </a:cubicBezTo>
                  <a:cubicBezTo>
                    <a:pt x="322" y="718"/>
                    <a:pt x="72" y="1146"/>
                    <a:pt x="0" y="1610"/>
                  </a:cubicBezTo>
                  <a:lnTo>
                    <a:pt x="2000" y="1551"/>
                  </a:lnTo>
                  <a:lnTo>
                    <a:pt x="1977" y="3"/>
                  </a:lnTo>
                  <a:cubicBezTo>
                    <a:pt x="1945" y="2"/>
                    <a:pt x="1914" y="1"/>
                    <a:pt x="1883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515;p71">
              <a:extLst>
                <a:ext uri="{FF2B5EF4-FFF2-40B4-BE49-F238E27FC236}">
                  <a16:creationId xmlns:a16="http://schemas.microsoft.com/office/drawing/2014/main" id="{480948DB-F25D-4F4C-8674-4B3B90D93D0A}"/>
                </a:ext>
              </a:extLst>
            </p:cNvPr>
            <p:cNvSpPr/>
            <p:nvPr/>
          </p:nvSpPr>
          <p:spPr>
            <a:xfrm>
              <a:off x="7165556" y="4134263"/>
              <a:ext cx="201802" cy="19786"/>
            </a:xfrm>
            <a:custGeom>
              <a:avLst/>
              <a:gdLst/>
              <a:ahLst/>
              <a:cxnLst/>
              <a:rect l="l" t="t" r="r" b="b"/>
              <a:pathLst>
                <a:path w="9526" h="934" extrusionOk="0">
                  <a:moveTo>
                    <a:pt x="1643" y="1"/>
                  </a:moveTo>
                  <a:cubicBezTo>
                    <a:pt x="1643" y="1"/>
                    <a:pt x="0" y="501"/>
                    <a:pt x="203" y="775"/>
                  </a:cubicBezTo>
                  <a:cubicBezTo>
                    <a:pt x="292" y="884"/>
                    <a:pt x="1450" y="933"/>
                    <a:pt x="2971" y="933"/>
                  </a:cubicBezTo>
                  <a:cubicBezTo>
                    <a:pt x="5084" y="933"/>
                    <a:pt x="7898" y="839"/>
                    <a:pt x="9525" y="679"/>
                  </a:cubicBezTo>
                  <a:lnTo>
                    <a:pt x="9525" y="560"/>
                  </a:lnTo>
                  <a:lnTo>
                    <a:pt x="2155" y="715"/>
                  </a:lnTo>
                  <a:cubicBezTo>
                    <a:pt x="2155" y="715"/>
                    <a:pt x="1965" y="13"/>
                    <a:pt x="1643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516;p71">
              <a:extLst>
                <a:ext uri="{FF2B5EF4-FFF2-40B4-BE49-F238E27FC236}">
                  <a16:creationId xmlns:a16="http://schemas.microsoft.com/office/drawing/2014/main" id="{9FADEEAD-EFBF-4B94-AAA0-34F51FC2087F}"/>
                </a:ext>
              </a:extLst>
            </p:cNvPr>
            <p:cNvSpPr/>
            <p:nvPr/>
          </p:nvSpPr>
          <p:spPr>
            <a:xfrm>
              <a:off x="7177653" y="4145872"/>
              <a:ext cx="191210" cy="3919"/>
            </a:xfrm>
            <a:custGeom>
              <a:avLst/>
              <a:gdLst/>
              <a:ahLst/>
              <a:cxnLst/>
              <a:rect l="l" t="t" r="r" b="b"/>
              <a:pathLst>
                <a:path w="9026" h="185" extrusionOk="0">
                  <a:moveTo>
                    <a:pt x="8930" y="0"/>
                  </a:moveTo>
                  <a:lnTo>
                    <a:pt x="8657" y="24"/>
                  </a:lnTo>
                  <a:lnTo>
                    <a:pt x="8157" y="54"/>
                  </a:lnTo>
                  <a:lnTo>
                    <a:pt x="8157" y="54"/>
                  </a:lnTo>
                  <a:lnTo>
                    <a:pt x="8657" y="36"/>
                  </a:lnTo>
                  <a:lnTo>
                    <a:pt x="8930" y="36"/>
                  </a:lnTo>
                  <a:lnTo>
                    <a:pt x="9026" y="0"/>
                  </a:lnTo>
                  <a:close/>
                  <a:moveTo>
                    <a:pt x="8157" y="54"/>
                  </a:moveTo>
                  <a:lnTo>
                    <a:pt x="7657" y="72"/>
                  </a:lnTo>
                  <a:cubicBezTo>
                    <a:pt x="6799" y="96"/>
                    <a:pt x="5632" y="155"/>
                    <a:pt x="4335" y="155"/>
                  </a:cubicBezTo>
                  <a:lnTo>
                    <a:pt x="1" y="155"/>
                  </a:lnTo>
                  <a:lnTo>
                    <a:pt x="1001" y="179"/>
                  </a:lnTo>
                  <a:cubicBezTo>
                    <a:pt x="1572" y="179"/>
                    <a:pt x="2287" y="184"/>
                    <a:pt x="3084" y="184"/>
                  </a:cubicBezTo>
                  <a:cubicBezTo>
                    <a:pt x="3483" y="184"/>
                    <a:pt x="3902" y="183"/>
                    <a:pt x="4335" y="179"/>
                  </a:cubicBezTo>
                  <a:cubicBezTo>
                    <a:pt x="5632" y="167"/>
                    <a:pt x="6799" y="119"/>
                    <a:pt x="7657" y="84"/>
                  </a:cubicBezTo>
                  <a:lnTo>
                    <a:pt x="8157" y="54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517;p71">
              <a:extLst>
                <a:ext uri="{FF2B5EF4-FFF2-40B4-BE49-F238E27FC236}">
                  <a16:creationId xmlns:a16="http://schemas.microsoft.com/office/drawing/2014/main" id="{843B7C68-367B-44A0-8AC0-E635BCD0DCCB}"/>
                </a:ext>
              </a:extLst>
            </p:cNvPr>
            <p:cNvSpPr/>
            <p:nvPr/>
          </p:nvSpPr>
          <p:spPr>
            <a:xfrm>
              <a:off x="7199091" y="4133013"/>
              <a:ext cx="11884" cy="18176"/>
            </a:xfrm>
            <a:custGeom>
              <a:avLst/>
              <a:gdLst/>
              <a:ahLst/>
              <a:cxnLst/>
              <a:rect l="l" t="t" r="r" b="b"/>
              <a:pathLst>
                <a:path w="561" h="858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107"/>
                    <a:pt x="251" y="238"/>
                    <a:pt x="346" y="381"/>
                  </a:cubicBezTo>
                  <a:cubicBezTo>
                    <a:pt x="429" y="536"/>
                    <a:pt x="501" y="691"/>
                    <a:pt x="549" y="857"/>
                  </a:cubicBezTo>
                  <a:cubicBezTo>
                    <a:pt x="560" y="679"/>
                    <a:pt x="513" y="488"/>
                    <a:pt x="406" y="345"/>
                  </a:cubicBezTo>
                  <a:cubicBezTo>
                    <a:pt x="322" y="179"/>
                    <a:pt x="179" y="60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518;p71">
              <a:extLst>
                <a:ext uri="{FF2B5EF4-FFF2-40B4-BE49-F238E27FC236}">
                  <a16:creationId xmlns:a16="http://schemas.microsoft.com/office/drawing/2014/main" id="{64DD8338-6721-4525-8A8F-D0F02D363F65}"/>
                </a:ext>
              </a:extLst>
            </p:cNvPr>
            <p:cNvSpPr/>
            <p:nvPr/>
          </p:nvSpPr>
          <p:spPr>
            <a:xfrm>
              <a:off x="7238706" y="4123395"/>
              <a:ext cx="6821" cy="9893"/>
            </a:xfrm>
            <a:custGeom>
              <a:avLst/>
              <a:gdLst/>
              <a:ahLst/>
              <a:cxnLst/>
              <a:rect l="l" t="t" r="r" b="b"/>
              <a:pathLst>
                <a:path w="322" h="467" extrusionOk="0">
                  <a:moveTo>
                    <a:pt x="15" y="1"/>
                  </a:moveTo>
                  <a:cubicBezTo>
                    <a:pt x="14" y="1"/>
                    <a:pt x="13" y="1"/>
                    <a:pt x="12" y="2"/>
                  </a:cubicBezTo>
                  <a:cubicBezTo>
                    <a:pt x="0" y="14"/>
                    <a:pt x="48" y="133"/>
                    <a:pt x="131" y="252"/>
                  </a:cubicBezTo>
                  <a:cubicBezTo>
                    <a:pt x="214" y="383"/>
                    <a:pt x="298" y="466"/>
                    <a:pt x="310" y="466"/>
                  </a:cubicBezTo>
                  <a:cubicBezTo>
                    <a:pt x="322" y="454"/>
                    <a:pt x="274" y="335"/>
                    <a:pt x="191" y="216"/>
                  </a:cubicBezTo>
                  <a:cubicBezTo>
                    <a:pt x="112" y="92"/>
                    <a:pt x="33" y="1"/>
                    <a:pt x="1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519;p71">
              <a:extLst>
                <a:ext uri="{FF2B5EF4-FFF2-40B4-BE49-F238E27FC236}">
                  <a16:creationId xmlns:a16="http://schemas.microsoft.com/office/drawing/2014/main" id="{86A464C5-A944-41CF-84E7-7558E9B2F523}"/>
                </a:ext>
              </a:extLst>
            </p:cNvPr>
            <p:cNvSpPr/>
            <p:nvPr/>
          </p:nvSpPr>
          <p:spPr>
            <a:xfrm>
              <a:off x="7247032" y="4121361"/>
              <a:ext cx="7838" cy="6610"/>
            </a:xfrm>
            <a:custGeom>
              <a:avLst/>
              <a:gdLst/>
              <a:ahLst/>
              <a:cxnLst/>
              <a:rect l="l" t="t" r="r" b="b"/>
              <a:pathLst>
                <a:path w="370" h="312" extrusionOk="0">
                  <a:moveTo>
                    <a:pt x="17" y="1"/>
                  </a:moveTo>
                  <a:cubicBezTo>
                    <a:pt x="14" y="1"/>
                    <a:pt x="13" y="1"/>
                    <a:pt x="12" y="2"/>
                  </a:cubicBezTo>
                  <a:cubicBezTo>
                    <a:pt x="0" y="26"/>
                    <a:pt x="71" y="110"/>
                    <a:pt x="167" y="193"/>
                  </a:cubicBezTo>
                  <a:cubicBezTo>
                    <a:pt x="262" y="276"/>
                    <a:pt x="357" y="312"/>
                    <a:pt x="357" y="312"/>
                  </a:cubicBezTo>
                  <a:cubicBezTo>
                    <a:pt x="369" y="300"/>
                    <a:pt x="310" y="217"/>
                    <a:pt x="214" y="133"/>
                  </a:cubicBezTo>
                  <a:cubicBezTo>
                    <a:pt x="116" y="57"/>
                    <a:pt x="38" y="1"/>
                    <a:pt x="1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520;p71">
              <a:extLst>
                <a:ext uri="{FF2B5EF4-FFF2-40B4-BE49-F238E27FC236}">
                  <a16:creationId xmlns:a16="http://schemas.microsoft.com/office/drawing/2014/main" id="{47435962-F3DB-4FE4-AC74-7E939821AB6F}"/>
                </a:ext>
              </a:extLst>
            </p:cNvPr>
            <p:cNvSpPr/>
            <p:nvPr/>
          </p:nvSpPr>
          <p:spPr>
            <a:xfrm>
              <a:off x="7248282" y="4116213"/>
              <a:ext cx="12372" cy="1695"/>
            </a:xfrm>
            <a:custGeom>
              <a:avLst/>
              <a:gdLst/>
              <a:ahLst/>
              <a:cxnLst/>
              <a:rect l="l" t="t" r="r" b="b"/>
              <a:pathLst>
                <a:path w="584" h="80" extrusionOk="0">
                  <a:moveTo>
                    <a:pt x="394" y="0"/>
                  </a:moveTo>
                  <a:cubicBezTo>
                    <a:pt x="358" y="0"/>
                    <a:pt x="321" y="3"/>
                    <a:pt x="286" y="7"/>
                  </a:cubicBezTo>
                  <a:cubicBezTo>
                    <a:pt x="132" y="7"/>
                    <a:pt x="1" y="31"/>
                    <a:pt x="1" y="43"/>
                  </a:cubicBezTo>
                  <a:cubicBezTo>
                    <a:pt x="62" y="66"/>
                    <a:pt x="124" y="79"/>
                    <a:pt x="185" y="79"/>
                  </a:cubicBezTo>
                  <a:cubicBezTo>
                    <a:pt x="219" y="79"/>
                    <a:pt x="253" y="75"/>
                    <a:pt x="286" y="67"/>
                  </a:cubicBezTo>
                  <a:cubicBezTo>
                    <a:pt x="313" y="70"/>
                    <a:pt x="339" y="71"/>
                    <a:pt x="365" y="71"/>
                  </a:cubicBezTo>
                  <a:cubicBezTo>
                    <a:pt x="441" y="71"/>
                    <a:pt x="513" y="58"/>
                    <a:pt x="584" y="31"/>
                  </a:cubicBezTo>
                  <a:cubicBezTo>
                    <a:pt x="524" y="8"/>
                    <a:pt x="458" y="0"/>
                    <a:pt x="39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521;p71">
              <a:extLst>
                <a:ext uri="{FF2B5EF4-FFF2-40B4-BE49-F238E27FC236}">
                  <a16:creationId xmlns:a16="http://schemas.microsoft.com/office/drawing/2014/main" id="{7F9423AB-8645-45C4-8F0F-F68D49F5CA3F}"/>
                </a:ext>
              </a:extLst>
            </p:cNvPr>
            <p:cNvSpPr/>
            <p:nvPr/>
          </p:nvSpPr>
          <p:spPr>
            <a:xfrm>
              <a:off x="7248790" y="4109286"/>
              <a:ext cx="13643" cy="2309"/>
            </a:xfrm>
            <a:custGeom>
              <a:avLst/>
              <a:gdLst/>
              <a:ahLst/>
              <a:cxnLst/>
              <a:rect l="l" t="t" r="r" b="b"/>
              <a:pathLst>
                <a:path w="644" h="109" extrusionOk="0">
                  <a:moveTo>
                    <a:pt x="643" y="1"/>
                  </a:moveTo>
                  <a:cubicBezTo>
                    <a:pt x="536" y="1"/>
                    <a:pt x="429" y="13"/>
                    <a:pt x="322" y="37"/>
                  </a:cubicBezTo>
                  <a:cubicBezTo>
                    <a:pt x="215" y="37"/>
                    <a:pt x="108" y="49"/>
                    <a:pt x="0" y="60"/>
                  </a:cubicBezTo>
                  <a:cubicBezTo>
                    <a:pt x="72" y="92"/>
                    <a:pt x="143" y="108"/>
                    <a:pt x="215" y="108"/>
                  </a:cubicBezTo>
                  <a:cubicBezTo>
                    <a:pt x="250" y="108"/>
                    <a:pt x="286" y="104"/>
                    <a:pt x="322" y="96"/>
                  </a:cubicBezTo>
                  <a:cubicBezTo>
                    <a:pt x="337" y="98"/>
                    <a:pt x="352" y="98"/>
                    <a:pt x="367" y="98"/>
                  </a:cubicBezTo>
                  <a:cubicBezTo>
                    <a:pt x="468" y="98"/>
                    <a:pt x="560" y="63"/>
                    <a:pt x="64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522;p71">
              <a:extLst>
                <a:ext uri="{FF2B5EF4-FFF2-40B4-BE49-F238E27FC236}">
                  <a16:creationId xmlns:a16="http://schemas.microsoft.com/office/drawing/2014/main" id="{57A0FCFF-9893-47B4-A128-B612CB9009DB}"/>
                </a:ext>
              </a:extLst>
            </p:cNvPr>
            <p:cNvSpPr/>
            <p:nvPr/>
          </p:nvSpPr>
          <p:spPr>
            <a:xfrm>
              <a:off x="7218772" y="4112612"/>
              <a:ext cx="22477" cy="12350"/>
            </a:xfrm>
            <a:custGeom>
              <a:avLst/>
              <a:gdLst/>
              <a:ahLst/>
              <a:cxnLst/>
              <a:rect l="l" t="t" r="r" b="b"/>
              <a:pathLst>
                <a:path w="1061" h="583" extrusionOk="0">
                  <a:moveTo>
                    <a:pt x="338" y="65"/>
                  </a:moveTo>
                  <a:cubicBezTo>
                    <a:pt x="396" y="65"/>
                    <a:pt x="455" y="75"/>
                    <a:pt x="512" y="94"/>
                  </a:cubicBezTo>
                  <a:cubicBezTo>
                    <a:pt x="632" y="118"/>
                    <a:pt x="739" y="189"/>
                    <a:pt x="834" y="284"/>
                  </a:cubicBezTo>
                  <a:cubicBezTo>
                    <a:pt x="882" y="349"/>
                    <a:pt x="920" y="414"/>
                    <a:pt x="950" y="482"/>
                  </a:cubicBezTo>
                  <a:lnTo>
                    <a:pt x="950" y="482"/>
                  </a:lnTo>
                  <a:cubicBezTo>
                    <a:pt x="885" y="477"/>
                    <a:pt x="793" y="468"/>
                    <a:pt x="679" y="451"/>
                  </a:cubicBezTo>
                  <a:cubicBezTo>
                    <a:pt x="560" y="427"/>
                    <a:pt x="441" y="392"/>
                    <a:pt x="322" y="356"/>
                  </a:cubicBezTo>
                  <a:cubicBezTo>
                    <a:pt x="251" y="332"/>
                    <a:pt x="179" y="308"/>
                    <a:pt x="120" y="273"/>
                  </a:cubicBezTo>
                  <a:cubicBezTo>
                    <a:pt x="48" y="237"/>
                    <a:pt x="24" y="165"/>
                    <a:pt x="84" y="130"/>
                  </a:cubicBezTo>
                  <a:cubicBezTo>
                    <a:pt x="162" y="87"/>
                    <a:pt x="250" y="65"/>
                    <a:pt x="338" y="65"/>
                  </a:cubicBezTo>
                  <a:close/>
                  <a:moveTo>
                    <a:pt x="354" y="0"/>
                  </a:moveTo>
                  <a:cubicBezTo>
                    <a:pt x="255" y="0"/>
                    <a:pt x="154" y="23"/>
                    <a:pt x="60" y="70"/>
                  </a:cubicBezTo>
                  <a:cubicBezTo>
                    <a:pt x="24" y="106"/>
                    <a:pt x="1" y="165"/>
                    <a:pt x="12" y="213"/>
                  </a:cubicBezTo>
                  <a:cubicBezTo>
                    <a:pt x="24" y="261"/>
                    <a:pt x="60" y="308"/>
                    <a:pt x="108" y="332"/>
                  </a:cubicBezTo>
                  <a:cubicBezTo>
                    <a:pt x="167" y="368"/>
                    <a:pt x="251" y="392"/>
                    <a:pt x="322" y="415"/>
                  </a:cubicBezTo>
                  <a:cubicBezTo>
                    <a:pt x="441" y="451"/>
                    <a:pt x="572" y="475"/>
                    <a:pt x="703" y="487"/>
                  </a:cubicBezTo>
                  <a:cubicBezTo>
                    <a:pt x="763" y="499"/>
                    <a:pt x="822" y="505"/>
                    <a:pt x="882" y="505"/>
                  </a:cubicBezTo>
                  <a:cubicBezTo>
                    <a:pt x="907" y="505"/>
                    <a:pt x="933" y="504"/>
                    <a:pt x="959" y="501"/>
                  </a:cubicBezTo>
                  <a:lnTo>
                    <a:pt x="959" y="501"/>
                  </a:lnTo>
                  <a:cubicBezTo>
                    <a:pt x="970" y="528"/>
                    <a:pt x="980" y="555"/>
                    <a:pt x="989" y="582"/>
                  </a:cubicBezTo>
                  <a:cubicBezTo>
                    <a:pt x="1011" y="582"/>
                    <a:pt x="1012" y="551"/>
                    <a:pt x="993" y="498"/>
                  </a:cubicBezTo>
                  <a:lnTo>
                    <a:pt x="993" y="498"/>
                  </a:lnTo>
                  <a:cubicBezTo>
                    <a:pt x="1015" y="495"/>
                    <a:pt x="1038" y="491"/>
                    <a:pt x="1060" y="487"/>
                  </a:cubicBezTo>
                  <a:cubicBezTo>
                    <a:pt x="1060" y="487"/>
                    <a:pt x="1035" y="487"/>
                    <a:pt x="988" y="484"/>
                  </a:cubicBezTo>
                  <a:lnTo>
                    <a:pt x="988" y="484"/>
                  </a:lnTo>
                  <a:cubicBezTo>
                    <a:pt x="976" y="402"/>
                    <a:pt x="929" y="320"/>
                    <a:pt x="870" y="261"/>
                  </a:cubicBezTo>
                  <a:cubicBezTo>
                    <a:pt x="750" y="93"/>
                    <a:pt x="556" y="0"/>
                    <a:pt x="35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523;p71">
              <a:extLst>
                <a:ext uri="{FF2B5EF4-FFF2-40B4-BE49-F238E27FC236}">
                  <a16:creationId xmlns:a16="http://schemas.microsoft.com/office/drawing/2014/main" id="{B27A8626-C5EE-4E4E-B139-6C4BCBB0AA17}"/>
                </a:ext>
              </a:extLst>
            </p:cNvPr>
            <p:cNvSpPr/>
            <p:nvPr/>
          </p:nvSpPr>
          <p:spPr>
            <a:xfrm>
              <a:off x="7237944" y="4108799"/>
              <a:ext cx="11122" cy="14638"/>
            </a:xfrm>
            <a:custGeom>
              <a:avLst/>
              <a:gdLst/>
              <a:ahLst/>
              <a:cxnLst/>
              <a:rect l="l" t="t" r="r" b="b"/>
              <a:pathLst>
                <a:path w="525" h="691" extrusionOk="0">
                  <a:moveTo>
                    <a:pt x="405" y="0"/>
                  </a:moveTo>
                  <a:cubicBezTo>
                    <a:pt x="286" y="0"/>
                    <a:pt x="167" y="72"/>
                    <a:pt x="108" y="179"/>
                  </a:cubicBezTo>
                  <a:cubicBezTo>
                    <a:pt x="60" y="262"/>
                    <a:pt x="24" y="345"/>
                    <a:pt x="12" y="441"/>
                  </a:cubicBezTo>
                  <a:cubicBezTo>
                    <a:pt x="0" y="607"/>
                    <a:pt x="60" y="691"/>
                    <a:pt x="60" y="691"/>
                  </a:cubicBezTo>
                  <a:cubicBezTo>
                    <a:pt x="60" y="607"/>
                    <a:pt x="60" y="524"/>
                    <a:pt x="72" y="453"/>
                  </a:cubicBezTo>
                  <a:cubicBezTo>
                    <a:pt x="84" y="369"/>
                    <a:pt x="119" y="286"/>
                    <a:pt x="167" y="214"/>
                  </a:cubicBezTo>
                  <a:cubicBezTo>
                    <a:pt x="223" y="147"/>
                    <a:pt x="311" y="59"/>
                    <a:pt x="391" y="59"/>
                  </a:cubicBezTo>
                  <a:cubicBezTo>
                    <a:pt x="396" y="59"/>
                    <a:pt x="400" y="59"/>
                    <a:pt x="405" y="60"/>
                  </a:cubicBezTo>
                  <a:cubicBezTo>
                    <a:pt x="477" y="72"/>
                    <a:pt x="453" y="214"/>
                    <a:pt x="405" y="286"/>
                  </a:cubicBezTo>
                  <a:cubicBezTo>
                    <a:pt x="358" y="369"/>
                    <a:pt x="310" y="441"/>
                    <a:pt x="250" y="500"/>
                  </a:cubicBezTo>
                  <a:cubicBezTo>
                    <a:pt x="155" y="619"/>
                    <a:pt x="84" y="667"/>
                    <a:pt x="84" y="679"/>
                  </a:cubicBezTo>
                  <a:cubicBezTo>
                    <a:pt x="85" y="680"/>
                    <a:pt x="87" y="681"/>
                    <a:pt x="89" y="681"/>
                  </a:cubicBezTo>
                  <a:cubicBezTo>
                    <a:pt x="113" y="681"/>
                    <a:pt x="190" y="632"/>
                    <a:pt x="286" y="536"/>
                  </a:cubicBezTo>
                  <a:cubicBezTo>
                    <a:pt x="358" y="476"/>
                    <a:pt x="405" y="393"/>
                    <a:pt x="453" y="322"/>
                  </a:cubicBezTo>
                  <a:cubicBezTo>
                    <a:pt x="489" y="274"/>
                    <a:pt x="512" y="214"/>
                    <a:pt x="512" y="155"/>
                  </a:cubicBezTo>
                  <a:cubicBezTo>
                    <a:pt x="524" y="83"/>
                    <a:pt x="477" y="12"/>
                    <a:pt x="405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524;p71">
              <a:extLst>
                <a:ext uri="{FF2B5EF4-FFF2-40B4-BE49-F238E27FC236}">
                  <a16:creationId xmlns:a16="http://schemas.microsoft.com/office/drawing/2014/main" id="{14E34139-FD6F-4388-BC6A-1BE037A98DE7}"/>
                </a:ext>
              </a:extLst>
            </p:cNvPr>
            <p:cNvSpPr/>
            <p:nvPr/>
          </p:nvSpPr>
          <p:spPr>
            <a:xfrm>
              <a:off x="7324715" y="4113142"/>
              <a:ext cx="41373" cy="34509"/>
            </a:xfrm>
            <a:custGeom>
              <a:avLst/>
              <a:gdLst/>
              <a:ahLst/>
              <a:cxnLst/>
              <a:rect l="l" t="t" r="r" b="b"/>
              <a:pathLst>
                <a:path w="1953" h="1629" extrusionOk="0">
                  <a:moveTo>
                    <a:pt x="1697" y="1"/>
                  </a:moveTo>
                  <a:cubicBezTo>
                    <a:pt x="1643" y="1"/>
                    <a:pt x="1590" y="3"/>
                    <a:pt x="1536" y="9"/>
                  </a:cubicBezTo>
                  <a:cubicBezTo>
                    <a:pt x="845" y="69"/>
                    <a:pt x="262" y="545"/>
                    <a:pt x="72" y="1212"/>
                  </a:cubicBezTo>
                  <a:cubicBezTo>
                    <a:pt x="36" y="1307"/>
                    <a:pt x="12" y="1414"/>
                    <a:pt x="12" y="1510"/>
                  </a:cubicBezTo>
                  <a:cubicBezTo>
                    <a:pt x="12" y="1581"/>
                    <a:pt x="0" y="1617"/>
                    <a:pt x="12" y="1629"/>
                  </a:cubicBezTo>
                  <a:cubicBezTo>
                    <a:pt x="24" y="1629"/>
                    <a:pt x="24" y="1462"/>
                    <a:pt x="107" y="1224"/>
                  </a:cubicBezTo>
                  <a:cubicBezTo>
                    <a:pt x="214" y="914"/>
                    <a:pt x="405" y="640"/>
                    <a:pt x="655" y="438"/>
                  </a:cubicBezTo>
                  <a:cubicBezTo>
                    <a:pt x="905" y="224"/>
                    <a:pt x="1215" y="93"/>
                    <a:pt x="1536" y="57"/>
                  </a:cubicBezTo>
                  <a:cubicBezTo>
                    <a:pt x="1786" y="33"/>
                    <a:pt x="1953" y="33"/>
                    <a:pt x="1953" y="33"/>
                  </a:cubicBezTo>
                  <a:cubicBezTo>
                    <a:pt x="1953" y="33"/>
                    <a:pt x="1917" y="21"/>
                    <a:pt x="1858" y="9"/>
                  </a:cubicBezTo>
                  <a:cubicBezTo>
                    <a:pt x="1804" y="3"/>
                    <a:pt x="1750" y="1"/>
                    <a:pt x="169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525;p71">
              <a:extLst>
                <a:ext uri="{FF2B5EF4-FFF2-40B4-BE49-F238E27FC236}">
                  <a16:creationId xmlns:a16="http://schemas.microsoft.com/office/drawing/2014/main" id="{1866A800-4CA2-4DE4-A4EA-F9F46A8D4E01}"/>
                </a:ext>
              </a:extLst>
            </p:cNvPr>
            <p:cNvSpPr/>
            <p:nvPr/>
          </p:nvSpPr>
          <p:spPr>
            <a:xfrm>
              <a:off x="7352954" y="4065159"/>
              <a:ext cx="2288" cy="48194"/>
            </a:xfrm>
            <a:custGeom>
              <a:avLst/>
              <a:gdLst/>
              <a:ahLst/>
              <a:cxnLst/>
              <a:rect l="l" t="t" r="r" b="b"/>
              <a:pathLst>
                <a:path w="108" h="2275" extrusionOk="0">
                  <a:moveTo>
                    <a:pt x="36" y="0"/>
                  </a:moveTo>
                  <a:cubicBezTo>
                    <a:pt x="13" y="381"/>
                    <a:pt x="1" y="762"/>
                    <a:pt x="24" y="1143"/>
                  </a:cubicBezTo>
                  <a:cubicBezTo>
                    <a:pt x="24" y="1524"/>
                    <a:pt x="48" y="1905"/>
                    <a:pt x="84" y="2274"/>
                  </a:cubicBezTo>
                  <a:cubicBezTo>
                    <a:pt x="108" y="1524"/>
                    <a:pt x="96" y="762"/>
                    <a:pt x="3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526;p71">
              <a:extLst>
                <a:ext uri="{FF2B5EF4-FFF2-40B4-BE49-F238E27FC236}">
                  <a16:creationId xmlns:a16="http://schemas.microsoft.com/office/drawing/2014/main" id="{CBA52BE6-594E-49BE-AC70-E8BB6AB7BE4D}"/>
                </a:ext>
              </a:extLst>
            </p:cNvPr>
            <p:cNvSpPr/>
            <p:nvPr/>
          </p:nvSpPr>
          <p:spPr>
            <a:xfrm>
              <a:off x="7275525" y="4136932"/>
              <a:ext cx="34319" cy="2097"/>
            </a:xfrm>
            <a:custGeom>
              <a:avLst/>
              <a:gdLst/>
              <a:ahLst/>
              <a:cxnLst/>
              <a:rect l="l" t="t" r="r" b="b"/>
              <a:pathLst>
                <a:path w="1620" h="99" extrusionOk="0">
                  <a:moveTo>
                    <a:pt x="1590" y="0"/>
                  </a:moveTo>
                  <a:cubicBezTo>
                    <a:pt x="1495" y="0"/>
                    <a:pt x="1177" y="41"/>
                    <a:pt x="810" y="41"/>
                  </a:cubicBezTo>
                  <a:cubicBezTo>
                    <a:pt x="508" y="41"/>
                    <a:pt x="249" y="31"/>
                    <a:pt x="110" y="31"/>
                  </a:cubicBezTo>
                  <a:cubicBezTo>
                    <a:pt x="40" y="31"/>
                    <a:pt x="0" y="33"/>
                    <a:pt x="0" y="41"/>
                  </a:cubicBezTo>
                  <a:cubicBezTo>
                    <a:pt x="192" y="76"/>
                    <a:pt x="390" y="98"/>
                    <a:pt x="590" y="98"/>
                  </a:cubicBezTo>
                  <a:cubicBezTo>
                    <a:pt x="663" y="98"/>
                    <a:pt x="737" y="95"/>
                    <a:pt x="810" y="89"/>
                  </a:cubicBezTo>
                  <a:cubicBezTo>
                    <a:pt x="845" y="91"/>
                    <a:pt x="881" y="91"/>
                    <a:pt x="916" y="91"/>
                  </a:cubicBezTo>
                  <a:cubicBezTo>
                    <a:pt x="1154" y="91"/>
                    <a:pt x="1392" y="57"/>
                    <a:pt x="1620" y="6"/>
                  </a:cubicBezTo>
                  <a:cubicBezTo>
                    <a:pt x="1620" y="2"/>
                    <a:pt x="1609" y="0"/>
                    <a:pt x="159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527;p71">
              <a:extLst>
                <a:ext uri="{FF2B5EF4-FFF2-40B4-BE49-F238E27FC236}">
                  <a16:creationId xmlns:a16="http://schemas.microsoft.com/office/drawing/2014/main" id="{C70E6076-C604-4A36-8B3A-2BB5B02C8662}"/>
                </a:ext>
              </a:extLst>
            </p:cNvPr>
            <p:cNvSpPr/>
            <p:nvPr/>
          </p:nvSpPr>
          <p:spPr>
            <a:xfrm>
              <a:off x="7329249" y="4136529"/>
              <a:ext cx="3559" cy="6843"/>
            </a:xfrm>
            <a:custGeom>
              <a:avLst/>
              <a:gdLst/>
              <a:ahLst/>
              <a:cxnLst/>
              <a:rect l="l" t="t" r="r" b="b"/>
              <a:pathLst>
                <a:path w="168" h="323" extrusionOk="0">
                  <a:moveTo>
                    <a:pt x="167" y="1"/>
                  </a:moveTo>
                  <a:cubicBezTo>
                    <a:pt x="155" y="1"/>
                    <a:pt x="60" y="48"/>
                    <a:pt x="24" y="144"/>
                  </a:cubicBezTo>
                  <a:cubicBezTo>
                    <a:pt x="0" y="239"/>
                    <a:pt x="12" y="322"/>
                    <a:pt x="24" y="322"/>
                  </a:cubicBezTo>
                  <a:cubicBezTo>
                    <a:pt x="48" y="322"/>
                    <a:pt x="72" y="251"/>
                    <a:pt x="108" y="167"/>
                  </a:cubicBezTo>
                  <a:cubicBezTo>
                    <a:pt x="143" y="84"/>
                    <a:pt x="167" y="25"/>
                    <a:pt x="167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528;p71">
              <a:extLst>
                <a:ext uri="{FF2B5EF4-FFF2-40B4-BE49-F238E27FC236}">
                  <a16:creationId xmlns:a16="http://schemas.microsoft.com/office/drawing/2014/main" id="{335D91F6-7E23-4603-999C-3E196BE21795}"/>
                </a:ext>
              </a:extLst>
            </p:cNvPr>
            <p:cNvSpPr/>
            <p:nvPr/>
          </p:nvSpPr>
          <p:spPr>
            <a:xfrm>
              <a:off x="7336558" y="4125641"/>
              <a:ext cx="4809" cy="4661"/>
            </a:xfrm>
            <a:custGeom>
              <a:avLst/>
              <a:gdLst/>
              <a:ahLst/>
              <a:cxnLst/>
              <a:rect l="l" t="t" r="r" b="b"/>
              <a:pathLst>
                <a:path w="227" h="220" extrusionOk="0">
                  <a:moveTo>
                    <a:pt x="220" y="1"/>
                  </a:moveTo>
                  <a:cubicBezTo>
                    <a:pt x="200" y="1"/>
                    <a:pt x="148" y="34"/>
                    <a:pt x="96" y="86"/>
                  </a:cubicBezTo>
                  <a:cubicBezTo>
                    <a:pt x="36" y="146"/>
                    <a:pt x="1" y="205"/>
                    <a:pt x="13" y="217"/>
                  </a:cubicBezTo>
                  <a:cubicBezTo>
                    <a:pt x="16" y="219"/>
                    <a:pt x="19" y="219"/>
                    <a:pt x="24" y="219"/>
                  </a:cubicBezTo>
                  <a:cubicBezTo>
                    <a:pt x="52" y="219"/>
                    <a:pt x="102" y="186"/>
                    <a:pt x="144" y="134"/>
                  </a:cubicBezTo>
                  <a:cubicBezTo>
                    <a:pt x="203" y="74"/>
                    <a:pt x="227" y="3"/>
                    <a:pt x="227" y="3"/>
                  </a:cubicBezTo>
                  <a:cubicBezTo>
                    <a:pt x="225" y="1"/>
                    <a:pt x="223" y="1"/>
                    <a:pt x="220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529;p71">
              <a:extLst>
                <a:ext uri="{FF2B5EF4-FFF2-40B4-BE49-F238E27FC236}">
                  <a16:creationId xmlns:a16="http://schemas.microsoft.com/office/drawing/2014/main" id="{182144D8-4A19-4281-9E2A-58673F7CD92F}"/>
                </a:ext>
              </a:extLst>
            </p:cNvPr>
            <p:cNvSpPr/>
            <p:nvPr/>
          </p:nvSpPr>
          <p:spPr>
            <a:xfrm>
              <a:off x="7346641" y="4120069"/>
              <a:ext cx="7097" cy="2923"/>
            </a:xfrm>
            <a:custGeom>
              <a:avLst/>
              <a:gdLst/>
              <a:ahLst/>
              <a:cxnLst/>
              <a:rect l="l" t="t" r="r" b="b"/>
              <a:pathLst>
                <a:path w="335" h="138" extrusionOk="0">
                  <a:moveTo>
                    <a:pt x="237" y="0"/>
                  </a:moveTo>
                  <a:cubicBezTo>
                    <a:pt x="209" y="0"/>
                    <a:pt x="178" y="4"/>
                    <a:pt x="144" y="16"/>
                  </a:cubicBezTo>
                  <a:cubicBezTo>
                    <a:pt x="49" y="52"/>
                    <a:pt x="1" y="123"/>
                    <a:pt x="13" y="135"/>
                  </a:cubicBezTo>
                  <a:cubicBezTo>
                    <a:pt x="16" y="136"/>
                    <a:pt x="20" y="137"/>
                    <a:pt x="24" y="137"/>
                  </a:cubicBezTo>
                  <a:cubicBezTo>
                    <a:pt x="53" y="137"/>
                    <a:pt x="106" y="106"/>
                    <a:pt x="168" y="75"/>
                  </a:cubicBezTo>
                  <a:cubicBezTo>
                    <a:pt x="251" y="52"/>
                    <a:pt x="334" y="52"/>
                    <a:pt x="334" y="28"/>
                  </a:cubicBezTo>
                  <a:cubicBezTo>
                    <a:pt x="334" y="20"/>
                    <a:pt x="295" y="0"/>
                    <a:pt x="23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530;p71">
              <a:extLst>
                <a:ext uri="{FF2B5EF4-FFF2-40B4-BE49-F238E27FC236}">
                  <a16:creationId xmlns:a16="http://schemas.microsoft.com/office/drawing/2014/main" id="{E8CBB53C-308E-4756-B7B3-88F3E51C1630}"/>
                </a:ext>
              </a:extLst>
            </p:cNvPr>
            <p:cNvSpPr/>
            <p:nvPr/>
          </p:nvSpPr>
          <p:spPr>
            <a:xfrm>
              <a:off x="7358759" y="4117929"/>
              <a:ext cx="3559" cy="1928"/>
            </a:xfrm>
            <a:custGeom>
              <a:avLst/>
              <a:gdLst/>
              <a:ahLst/>
              <a:cxnLst/>
              <a:rect l="l" t="t" r="r" b="b"/>
              <a:pathLst>
                <a:path w="168" h="91" extrusionOk="0">
                  <a:moveTo>
                    <a:pt x="139" y="1"/>
                  </a:moveTo>
                  <a:cubicBezTo>
                    <a:pt x="123" y="1"/>
                    <a:pt x="102" y="4"/>
                    <a:pt x="84" y="10"/>
                  </a:cubicBezTo>
                  <a:cubicBezTo>
                    <a:pt x="36" y="33"/>
                    <a:pt x="0" y="57"/>
                    <a:pt x="12" y="81"/>
                  </a:cubicBezTo>
                  <a:cubicBezTo>
                    <a:pt x="12" y="87"/>
                    <a:pt x="24" y="90"/>
                    <a:pt x="42" y="90"/>
                  </a:cubicBezTo>
                  <a:cubicBezTo>
                    <a:pt x="60" y="90"/>
                    <a:pt x="84" y="87"/>
                    <a:pt x="108" y="81"/>
                  </a:cubicBezTo>
                  <a:cubicBezTo>
                    <a:pt x="155" y="57"/>
                    <a:pt x="167" y="33"/>
                    <a:pt x="167" y="10"/>
                  </a:cubicBezTo>
                  <a:cubicBezTo>
                    <a:pt x="167" y="4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531;p71">
              <a:extLst>
                <a:ext uri="{FF2B5EF4-FFF2-40B4-BE49-F238E27FC236}">
                  <a16:creationId xmlns:a16="http://schemas.microsoft.com/office/drawing/2014/main" id="{135CA551-107C-48D7-B0FC-F4D79778A6EE}"/>
                </a:ext>
              </a:extLst>
            </p:cNvPr>
            <p:cNvSpPr/>
            <p:nvPr/>
          </p:nvSpPr>
          <p:spPr>
            <a:xfrm>
              <a:off x="7717179" y="4029336"/>
              <a:ext cx="221652" cy="122615"/>
            </a:xfrm>
            <a:custGeom>
              <a:avLst/>
              <a:gdLst/>
              <a:ahLst/>
              <a:cxnLst/>
              <a:rect l="l" t="t" r="r" b="b"/>
              <a:pathLst>
                <a:path w="10463" h="5788" extrusionOk="0">
                  <a:moveTo>
                    <a:pt x="5287" y="1"/>
                  </a:moveTo>
                  <a:lnTo>
                    <a:pt x="0" y="1656"/>
                  </a:lnTo>
                  <a:lnTo>
                    <a:pt x="1286" y="5787"/>
                  </a:lnTo>
                  <a:lnTo>
                    <a:pt x="1608" y="5704"/>
                  </a:lnTo>
                  <a:cubicBezTo>
                    <a:pt x="3096" y="5335"/>
                    <a:pt x="9120" y="3692"/>
                    <a:pt x="10013" y="3096"/>
                  </a:cubicBezTo>
                  <a:cubicBezTo>
                    <a:pt x="10463" y="2778"/>
                    <a:pt x="9689" y="2693"/>
                    <a:pt x="8722" y="2693"/>
                  </a:cubicBezTo>
                  <a:cubicBezTo>
                    <a:pt x="7589" y="2693"/>
                    <a:pt x="6192" y="2811"/>
                    <a:pt x="6192" y="2811"/>
                  </a:cubicBezTo>
                  <a:lnTo>
                    <a:pt x="5287" y="1"/>
                  </a:ln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532;p71">
              <a:extLst>
                <a:ext uri="{FF2B5EF4-FFF2-40B4-BE49-F238E27FC236}">
                  <a16:creationId xmlns:a16="http://schemas.microsoft.com/office/drawing/2014/main" id="{5720C41B-10E8-427A-9FEC-717767A35CD9}"/>
                </a:ext>
              </a:extLst>
            </p:cNvPr>
            <p:cNvSpPr/>
            <p:nvPr/>
          </p:nvSpPr>
          <p:spPr>
            <a:xfrm>
              <a:off x="7734063" y="4115980"/>
              <a:ext cx="50482" cy="33937"/>
            </a:xfrm>
            <a:custGeom>
              <a:avLst/>
              <a:gdLst/>
              <a:ahLst/>
              <a:cxnLst/>
              <a:rect l="l" t="t" r="r" b="b"/>
              <a:pathLst>
                <a:path w="2383" h="1602" extrusionOk="0">
                  <a:moveTo>
                    <a:pt x="675" y="0"/>
                  </a:moveTo>
                  <a:cubicBezTo>
                    <a:pt x="444" y="0"/>
                    <a:pt x="215" y="42"/>
                    <a:pt x="1" y="125"/>
                  </a:cubicBezTo>
                  <a:lnTo>
                    <a:pt x="465" y="1602"/>
                  </a:lnTo>
                  <a:lnTo>
                    <a:pt x="2382" y="1042"/>
                  </a:lnTo>
                  <a:cubicBezTo>
                    <a:pt x="2168" y="626"/>
                    <a:pt x="1799" y="292"/>
                    <a:pt x="1358" y="125"/>
                  </a:cubicBezTo>
                  <a:cubicBezTo>
                    <a:pt x="1138" y="42"/>
                    <a:pt x="906" y="0"/>
                    <a:pt x="675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533;p71">
              <a:extLst>
                <a:ext uri="{FF2B5EF4-FFF2-40B4-BE49-F238E27FC236}">
                  <a16:creationId xmlns:a16="http://schemas.microsoft.com/office/drawing/2014/main" id="{B801CE08-22F5-47B6-977B-088D6B79FBAA}"/>
                </a:ext>
              </a:extLst>
            </p:cNvPr>
            <p:cNvSpPr/>
            <p:nvPr/>
          </p:nvSpPr>
          <p:spPr>
            <a:xfrm>
              <a:off x="7743660" y="4086280"/>
              <a:ext cx="190680" cy="65417"/>
            </a:xfrm>
            <a:custGeom>
              <a:avLst/>
              <a:gdLst/>
              <a:ahLst/>
              <a:cxnLst/>
              <a:rect l="l" t="t" r="r" b="b"/>
              <a:pathLst>
                <a:path w="9001" h="3088" extrusionOk="0">
                  <a:moveTo>
                    <a:pt x="7537" y="1"/>
                  </a:moveTo>
                  <a:cubicBezTo>
                    <a:pt x="7400" y="1"/>
                    <a:pt x="7311" y="3"/>
                    <a:pt x="7311" y="3"/>
                  </a:cubicBezTo>
                  <a:cubicBezTo>
                    <a:pt x="7001" y="123"/>
                    <a:pt x="7073" y="825"/>
                    <a:pt x="7073" y="825"/>
                  </a:cubicBezTo>
                  <a:lnTo>
                    <a:pt x="0" y="2968"/>
                  </a:lnTo>
                  <a:lnTo>
                    <a:pt x="24" y="3087"/>
                  </a:lnTo>
                  <a:cubicBezTo>
                    <a:pt x="2763" y="2492"/>
                    <a:pt x="8811" y="599"/>
                    <a:pt x="8918" y="277"/>
                  </a:cubicBezTo>
                  <a:cubicBezTo>
                    <a:pt x="9001" y="29"/>
                    <a:pt x="7999" y="1"/>
                    <a:pt x="7537" y="1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534;p71">
              <a:extLst>
                <a:ext uri="{FF2B5EF4-FFF2-40B4-BE49-F238E27FC236}">
                  <a16:creationId xmlns:a16="http://schemas.microsoft.com/office/drawing/2014/main" id="{F4B87C2B-D5C1-4157-818E-3DA663937191}"/>
                </a:ext>
              </a:extLst>
            </p:cNvPr>
            <p:cNvSpPr/>
            <p:nvPr/>
          </p:nvSpPr>
          <p:spPr>
            <a:xfrm>
              <a:off x="7743406" y="4090623"/>
              <a:ext cx="188180" cy="59041"/>
            </a:xfrm>
            <a:custGeom>
              <a:avLst/>
              <a:gdLst/>
              <a:ahLst/>
              <a:cxnLst/>
              <a:rect l="l" t="t" r="r" b="b"/>
              <a:pathLst>
                <a:path w="8883" h="2787" extrusionOk="0">
                  <a:moveTo>
                    <a:pt x="8883" y="1"/>
                  </a:moveTo>
                  <a:lnTo>
                    <a:pt x="8874" y="4"/>
                  </a:lnTo>
                  <a:lnTo>
                    <a:pt x="8874" y="4"/>
                  </a:lnTo>
                  <a:cubicBezTo>
                    <a:pt x="8877" y="3"/>
                    <a:pt x="8880" y="2"/>
                    <a:pt x="8883" y="1"/>
                  </a:cubicBezTo>
                  <a:close/>
                  <a:moveTo>
                    <a:pt x="8874" y="4"/>
                  </a:moveTo>
                  <a:cubicBezTo>
                    <a:pt x="8851" y="13"/>
                    <a:pt x="8820" y="14"/>
                    <a:pt x="8799" y="25"/>
                  </a:cubicBezTo>
                  <a:lnTo>
                    <a:pt x="8537" y="120"/>
                  </a:lnTo>
                  <a:lnTo>
                    <a:pt x="7573" y="441"/>
                  </a:lnTo>
                  <a:cubicBezTo>
                    <a:pt x="6763" y="703"/>
                    <a:pt x="5644" y="1084"/>
                    <a:pt x="4406" y="1465"/>
                  </a:cubicBezTo>
                  <a:cubicBezTo>
                    <a:pt x="3179" y="1846"/>
                    <a:pt x="2048" y="2180"/>
                    <a:pt x="1227" y="2430"/>
                  </a:cubicBezTo>
                  <a:lnTo>
                    <a:pt x="262" y="2704"/>
                  </a:lnTo>
                  <a:lnTo>
                    <a:pt x="1" y="2787"/>
                  </a:lnTo>
                  <a:lnTo>
                    <a:pt x="12" y="2787"/>
                  </a:lnTo>
                  <a:lnTo>
                    <a:pt x="286" y="2715"/>
                  </a:lnTo>
                  <a:lnTo>
                    <a:pt x="1251" y="2454"/>
                  </a:lnTo>
                  <a:cubicBezTo>
                    <a:pt x="2072" y="2227"/>
                    <a:pt x="3191" y="1906"/>
                    <a:pt x="4442" y="1525"/>
                  </a:cubicBezTo>
                  <a:cubicBezTo>
                    <a:pt x="5680" y="1132"/>
                    <a:pt x="6787" y="763"/>
                    <a:pt x="7597" y="477"/>
                  </a:cubicBezTo>
                  <a:lnTo>
                    <a:pt x="8537" y="144"/>
                  </a:lnTo>
                  <a:lnTo>
                    <a:pt x="8799" y="37"/>
                  </a:lnTo>
                  <a:lnTo>
                    <a:pt x="8874" y="4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535;p71">
              <a:extLst>
                <a:ext uri="{FF2B5EF4-FFF2-40B4-BE49-F238E27FC236}">
                  <a16:creationId xmlns:a16="http://schemas.microsoft.com/office/drawing/2014/main" id="{8AE9D0AA-53A0-431B-8629-01FF1147ACF7}"/>
                </a:ext>
              </a:extLst>
            </p:cNvPr>
            <p:cNvSpPr/>
            <p:nvPr/>
          </p:nvSpPr>
          <p:spPr>
            <a:xfrm>
              <a:off x="7890956" y="4084585"/>
              <a:ext cx="7838" cy="20951"/>
            </a:xfrm>
            <a:custGeom>
              <a:avLst/>
              <a:gdLst/>
              <a:ahLst/>
              <a:cxnLst/>
              <a:rect l="l" t="t" r="r" b="b"/>
              <a:pathLst>
                <a:path w="370" h="989" extrusionOk="0">
                  <a:moveTo>
                    <a:pt x="370" y="0"/>
                  </a:moveTo>
                  <a:cubicBezTo>
                    <a:pt x="96" y="250"/>
                    <a:pt x="1" y="643"/>
                    <a:pt x="120" y="988"/>
                  </a:cubicBezTo>
                  <a:cubicBezTo>
                    <a:pt x="120" y="810"/>
                    <a:pt x="132" y="643"/>
                    <a:pt x="155" y="476"/>
                  </a:cubicBezTo>
                  <a:cubicBezTo>
                    <a:pt x="215" y="310"/>
                    <a:pt x="286" y="155"/>
                    <a:pt x="37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536;p71">
              <a:extLst>
                <a:ext uri="{FF2B5EF4-FFF2-40B4-BE49-F238E27FC236}">
                  <a16:creationId xmlns:a16="http://schemas.microsoft.com/office/drawing/2014/main" id="{8A3570A1-6FAC-47EA-87E3-90BB246D2CA6}"/>
                </a:ext>
              </a:extLst>
            </p:cNvPr>
            <p:cNvSpPr/>
            <p:nvPr/>
          </p:nvSpPr>
          <p:spPr>
            <a:xfrm>
              <a:off x="7855133" y="4087847"/>
              <a:ext cx="3559" cy="11376"/>
            </a:xfrm>
            <a:custGeom>
              <a:avLst/>
              <a:gdLst/>
              <a:ahLst/>
              <a:cxnLst/>
              <a:rect l="l" t="t" r="r" b="b"/>
              <a:pathLst>
                <a:path w="168" h="537" extrusionOk="0">
                  <a:moveTo>
                    <a:pt x="156" y="1"/>
                  </a:moveTo>
                  <a:cubicBezTo>
                    <a:pt x="132" y="1"/>
                    <a:pt x="84" y="108"/>
                    <a:pt x="49" y="263"/>
                  </a:cubicBezTo>
                  <a:cubicBezTo>
                    <a:pt x="13" y="346"/>
                    <a:pt x="1" y="441"/>
                    <a:pt x="13" y="537"/>
                  </a:cubicBezTo>
                  <a:cubicBezTo>
                    <a:pt x="25" y="537"/>
                    <a:pt x="72" y="418"/>
                    <a:pt x="108" y="275"/>
                  </a:cubicBezTo>
                  <a:cubicBezTo>
                    <a:pt x="156" y="132"/>
                    <a:pt x="168" y="13"/>
                    <a:pt x="15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37;p71">
              <a:extLst>
                <a:ext uri="{FF2B5EF4-FFF2-40B4-BE49-F238E27FC236}">
                  <a16:creationId xmlns:a16="http://schemas.microsoft.com/office/drawing/2014/main" id="{16E667AC-6FE0-42BE-B2D4-C9DAC10F8EF4}"/>
                </a:ext>
              </a:extLst>
            </p:cNvPr>
            <p:cNvSpPr/>
            <p:nvPr/>
          </p:nvSpPr>
          <p:spPr>
            <a:xfrm>
              <a:off x="7844307" y="4088589"/>
              <a:ext cx="5805" cy="8622"/>
            </a:xfrm>
            <a:custGeom>
              <a:avLst/>
              <a:gdLst/>
              <a:ahLst/>
              <a:cxnLst/>
              <a:rect l="l" t="t" r="r" b="b"/>
              <a:pathLst>
                <a:path w="274" h="407" extrusionOk="0">
                  <a:moveTo>
                    <a:pt x="257" y="0"/>
                  </a:moveTo>
                  <a:cubicBezTo>
                    <a:pt x="230" y="0"/>
                    <a:pt x="174" y="81"/>
                    <a:pt x="107" y="192"/>
                  </a:cubicBezTo>
                  <a:cubicBezTo>
                    <a:pt x="48" y="299"/>
                    <a:pt x="0" y="395"/>
                    <a:pt x="24" y="406"/>
                  </a:cubicBezTo>
                  <a:cubicBezTo>
                    <a:pt x="36" y="406"/>
                    <a:pt x="107" y="335"/>
                    <a:pt x="167" y="216"/>
                  </a:cubicBezTo>
                  <a:cubicBezTo>
                    <a:pt x="238" y="109"/>
                    <a:pt x="274" y="14"/>
                    <a:pt x="262" y="2"/>
                  </a:cubicBezTo>
                  <a:cubicBezTo>
                    <a:pt x="260" y="1"/>
                    <a:pt x="259" y="0"/>
                    <a:pt x="25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38;p71">
              <a:extLst>
                <a:ext uri="{FF2B5EF4-FFF2-40B4-BE49-F238E27FC236}">
                  <a16:creationId xmlns:a16="http://schemas.microsoft.com/office/drawing/2014/main" id="{590A3176-0836-4FB7-9CBB-10F34B0864BF}"/>
                </a:ext>
              </a:extLst>
            </p:cNvPr>
            <p:cNvSpPr/>
            <p:nvPr/>
          </p:nvSpPr>
          <p:spPr>
            <a:xfrm>
              <a:off x="7835728" y="4084839"/>
              <a:ext cx="11863" cy="3601"/>
            </a:xfrm>
            <a:custGeom>
              <a:avLst/>
              <a:gdLst/>
              <a:ahLst/>
              <a:cxnLst/>
              <a:rect l="l" t="t" r="r" b="b"/>
              <a:pathLst>
                <a:path w="560" h="170" extrusionOk="0">
                  <a:moveTo>
                    <a:pt x="560" y="0"/>
                  </a:moveTo>
                  <a:cubicBezTo>
                    <a:pt x="453" y="0"/>
                    <a:pt x="357" y="12"/>
                    <a:pt x="274" y="48"/>
                  </a:cubicBezTo>
                  <a:cubicBezTo>
                    <a:pt x="167" y="71"/>
                    <a:pt x="84" y="107"/>
                    <a:pt x="0" y="167"/>
                  </a:cubicBezTo>
                  <a:cubicBezTo>
                    <a:pt x="17" y="169"/>
                    <a:pt x="34" y="170"/>
                    <a:pt x="52" y="170"/>
                  </a:cubicBezTo>
                  <a:cubicBezTo>
                    <a:pt x="133" y="170"/>
                    <a:pt x="217" y="148"/>
                    <a:pt x="286" y="119"/>
                  </a:cubicBezTo>
                  <a:cubicBezTo>
                    <a:pt x="381" y="95"/>
                    <a:pt x="476" y="60"/>
                    <a:pt x="56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39;p71">
              <a:extLst>
                <a:ext uri="{FF2B5EF4-FFF2-40B4-BE49-F238E27FC236}">
                  <a16:creationId xmlns:a16="http://schemas.microsoft.com/office/drawing/2014/main" id="{248728D8-C337-435D-899A-A66FD3FF235E}"/>
                </a:ext>
              </a:extLst>
            </p:cNvPr>
            <p:cNvSpPr/>
            <p:nvPr/>
          </p:nvSpPr>
          <p:spPr>
            <a:xfrm>
              <a:off x="7831427" y="4078526"/>
              <a:ext cx="13134" cy="3432"/>
            </a:xfrm>
            <a:custGeom>
              <a:avLst/>
              <a:gdLst/>
              <a:ahLst/>
              <a:cxnLst/>
              <a:rect l="l" t="t" r="r" b="b"/>
              <a:pathLst>
                <a:path w="620" h="162" extrusionOk="0">
                  <a:moveTo>
                    <a:pt x="620" y="0"/>
                  </a:moveTo>
                  <a:lnTo>
                    <a:pt x="620" y="0"/>
                  </a:lnTo>
                  <a:cubicBezTo>
                    <a:pt x="513" y="12"/>
                    <a:pt x="406" y="36"/>
                    <a:pt x="298" y="72"/>
                  </a:cubicBezTo>
                  <a:cubicBezTo>
                    <a:pt x="203" y="84"/>
                    <a:pt x="96" y="108"/>
                    <a:pt x="1" y="143"/>
                  </a:cubicBezTo>
                  <a:cubicBezTo>
                    <a:pt x="54" y="155"/>
                    <a:pt x="108" y="161"/>
                    <a:pt x="162" y="161"/>
                  </a:cubicBezTo>
                  <a:cubicBezTo>
                    <a:pt x="215" y="161"/>
                    <a:pt x="269" y="155"/>
                    <a:pt x="322" y="143"/>
                  </a:cubicBezTo>
                  <a:cubicBezTo>
                    <a:pt x="429" y="131"/>
                    <a:pt x="537" y="72"/>
                    <a:pt x="620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40;p71">
              <a:extLst>
                <a:ext uri="{FF2B5EF4-FFF2-40B4-BE49-F238E27FC236}">
                  <a16:creationId xmlns:a16="http://schemas.microsoft.com/office/drawing/2014/main" id="{06287478-DE93-4995-8AAC-E13A504EEB8E}"/>
                </a:ext>
              </a:extLst>
            </p:cNvPr>
            <p:cNvSpPr/>
            <p:nvPr/>
          </p:nvSpPr>
          <p:spPr>
            <a:xfrm>
              <a:off x="7856044" y="4073040"/>
              <a:ext cx="19045" cy="16863"/>
            </a:xfrm>
            <a:custGeom>
              <a:avLst/>
              <a:gdLst/>
              <a:ahLst/>
              <a:cxnLst/>
              <a:rect l="l" t="t" r="r" b="b"/>
              <a:pathLst>
                <a:path w="899" h="796" extrusionOk="0">
                  <a:moveTo>
                    <a:pt x="693" y="62"/>
                  </a:moveTo>
                  <a:cubicBezTo>
                    <a:pt x="722" y="62"/>
                    <a:pt x="751" y="64"/>
                    <a:pt x="780" y="69"/>
                  </a:cubicBezTo>
                  <a:cubicBezTo>
                    <a:pt x="839" y="93"/>
                    <a:pt x="839" y="164"/>
                    <a:pt x="780" y="224"/>
                  </a:cubicBezTo>
                  <a:cubicBezTo>
                    <a:pt x="732" y="271"/>
                    <a:pt x="672" y="319"/>
                    <a:pt x="613" y="367"/>
                  </a:cubicBezTo>
                  <a:cubicBezTo>
                    <a:pt x="506" y="438"/>
                    <a:pt x="399" y="509"/>
                    <a:pt x="291" y="557"/>
                  </a:cubicBezTo>
                  <a:cubicBezTo>
                    <a:pt x="204" y="613"/>
                    <a:pt x="126" y="650"/>
                    <a:pt x="73" y="674"/>
                  </a:cubicBezTo>
                  <a:lnTo>
                    <a:pt x="73" y="674"/>
                  </a:lnTo>
                  <a:cubicBezTo>
                    <a:pt x="84" y="596"/>
                    <a:pt x="105" y="520"/>
                    <a:pt x="137" y="450"/>
                  </a:cubicBezTo>
                  <a:cubicBezTo>
                    <a:pt x="184" y="343"/>
                    <a:pt x="268" y="247"/>
                    <a:pt x="363" y="176"/>
                  </a:cubicBezTo>
                  <a:cubicBezTo>
                    <a:pt x="458" y="100"/>
                    <a:pt x="576" y="62"/>
                    <a:pt x="693" y="62"/>
                  </a:cubicBezTo>
                  <a:close/>
                  <a:moveTo>
                    <a:pt x="697" y="0"/>
                  </a:moveTo>
                  <a:cubicBezTo>
                    <a:pt x="392" y="0"/>
                    <a:pt x="117" y="224"/>
                    <a:pt x="53" y="533"/>
                  </a:cubicBezTo>
                  <a:cubicBezTo>
                    <a:pt x="53" y="591"/>
                    <a:pt x="42" y="637"/>
                    <a:pt x="52" y="683"/>
                  </a:cubicBezTo>
                  <a:lnTo>
                    <a:pt x="52" y="683"/>
                  </a:lnTo>
                  <a:cubicBezTo>
                    <a:pt x="19" y="699"/>
                    <a:pt x="1" y="707"/>
                    <a:pt x="6" y="712"/>
                  </a:cubicBezTo>
                  <a:cubicBezTo>
                    <a:pt x="22" y="710"/>
                    <a:pt x="38" y="708"/>
                    <a:pt x="53" y="706"/>
                  </a:cubicBezTo>
                  <a:lnTo>
                    <a:pt x="53" y="706"/>
                  </a:lnTo>
                  <a:cubicBezTo>
                    <a:pt x="54" y="736"/>
                    <a:pt x="55" y="765"/>
                    <a:pt x="65" y="795"/>
                  </a:cubicBezTo>
                  <a:cubicBezTo>
                    <a:pt x="65" y="764"/>
                    <a:pt x="67" y="733"/>
                    <a:pt x="70" y="703"/>
                  </a:cubicBezTo>
                  <a:lnTo>
                    <a:pt x="70" y="703"/>
                  </a:lnTo>
                  <a:cubicBezTo>
                    <a:pt x="164" y="686"/>
                    <a:pt x="251" y="653"/>
                    <a:pt x="339" y="605"/>
                  </a:cubicBezTo>
                  <a:cubicBezTo>
                    <a:pt x="458" y="545"/>
                    <a:pt x="565" y="486"/>
                    <a:pt x="660" y="414"/>
                  </a:cubicBezTo>
                  <a:cubicBezTo>
                    <a:pt x="732" y="367"/>
                    <a:pt x="791" y="319"/>
                    <a:pt x="839" y="259"/>
                  </a:cubicBezTo>
                  <a:cubicBezTo>
                    <a:pt x="875" y="224"/>
                    <a:pt x="899" y="176"/>
                    <a:pt x="899" y="128"/>
                  </a:cubicBezTo>
                  <a:cubicBezTo>
                    <a:pt x="887" y="81"/>
                    <a:pt x="851" y="33"/>
                    <a:pt x="803" y="9"/>
                  </a:cubicBezTo>
                  <a:cubicBezTo>
                    <a:pt x="768" y="3"/>
                    <a:pt x="732" y="0"/>
                    <a:pt x="697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41;p71">
              <a:extLst>
                <a:ext uri="{FF2B5EF4-FFF2-40B4-BE49-F238E27FC236}">
                  <a16:creationId xmlns:a16="http://schemas.microsoft.com/office/drawing/2014/main" id="{B7B1747E-C165-4885-82A5-90EBD5BC802C}"/>
                </a:ext>
              </a:extLst>
            </p:cNvPr>
            <p:cNvSpPr/>
            <p:nvPr/>
          </p:nvSpPr>
          <p:spPr>
            <a:xfrm>
              <a:off x="7844795" y="4076069"/>
              <a:ext cx="13643" cy="12054"/>
            </a:xfrm>
            <a:custGeom>
              <a:avLst/>
              <a:gdLst/>
              <a:ahLst/>
              <a:cxnLst/>
              <a:rect l="l" t="t" r="r" b="b"/>
              <a:pathLst>
                <a:path w="644" h="569" extrusionOk="0">
                  <a:moveTo>
                    <a:pt x="182" y="0"/>
                  </a:moveTo>
                  <a:cubicBezTo>
                    <a:pt x="154" y="0"/>
                    <a:pt x="125" y="3"/>
                    <a:pt x="96" y="9"/>
                  </a:cubicBezTo>
                  <a:cubicBezTo>
                    <a:pt x="37" y="45"/>
                    <a:pt x="1" y="128"/>
                    <a:pt x="37" y="200"/>
                  </a:cubicBezTo>
                  <a:cubicBezTo>
                    <a:pt x="60" y="247"/>
                    <a:pt x="108" y="295"/>
                    <a:pt x="144" y="331"/>
                  </a:cubicBezTo>
                  <a:cubicBezTo>
                    <a:pt x="215" y="390"/>
                    <a:pt x="287" y="450"/>
                    <a:pt x="370" y="485"/>
                  </a:cubicBezTo>
                  <a:cubicBezTo>
                    <a:pt x="441" y="533"/>
                    <a:pt x="525" y="557"/>
                    <a:pt x="608" y="569"/>
                  </a:cubicBezTo>
                  <a:cubicBezTo>
                    <a:pt x="608" y="569"/>
                    <a:pt x="525" y="521"/>
                    <a:pt x="394" y="450"/>
                  </a:cubicBezTo>
                  <a:cubicBezTo>
                    <a:pt x="322" y="402"/>
                    <a:pt x="251" y="343"/>
                    <a:pt x="191" y="283"/>
                  </a:cubicBezTo>
                  <a:cubicBezTo>
                    <a:pt x="120" y="224"/>
                    <a:pt x="48" y="116"/>
                    <a:pt x="132" y="69"/>
                  </a:cubicBezTo>
                  <a:cubicBezTo>
                    <a:pt x="152" y="64"/>
                    <a:pt x="172" y="61"/>
                    <a:pt x="193" y="61"/>
                  </a:cubicBezTo>
                  <a:cubicBezTo>
                    <a:pt x="267" y="61"/>
                    <a:pt x="338" y="93"/>
                    <a:pt x="394" y="140"/>
                  </a:cubicBezTo>
                  <a:cubicBezTo>
                    <a:pt x="465" y="188"/>
                    <a:pt x="525" y="259"/>
                    <a:pt x="560" y="331"/>
                  </a:cubicBezTo>
                  <a:cubicBezTo>
                    <a:pt x="596" y="402"/>
                    <a:pt x="608" y="485"/>
                    <a:pt x="620" y="557"/>
                  </a:cubicBezTo>
                  <a:cubicBezTo>
                    <a:pt x="644" y="474"/>
                    <a:pt x="632" y="390"/>
                    <a:pt x="596" y="319"/>
                  </a:cubicBezTo>
                  <a:cubicBezTo>
                    <a:pt x="549" y="224"/>
                    <a:pt x="489" y="152"/>
                    <a:pt x="418" y="93"/>
                  </a:cubicBezTo>
                  <a:cubicBezTo>
                    <a:pt x="354" y="29"/>
                    <a:pt x="271" y="0"/>
                    <a:pt x="18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42;p71">
              <a:extLst>
                <a:ext uri="{FF2B5EF4-FFF2-40B4-BE49-F238E27FC236}">
                  <a16:creationId xmlns:a16="http://schemas.microsoft.com/office/drawing/2014/main" id="{EEA65C0A-1E64-43AC-A5BA-00CC36B98F7A}"/>
                </a:ext>
              </a:extLst>
            </p:cNvPr>
            <p:cNvSpPr/>
            <p:nvPr/>
          </p:nvSpPr>
          <p:spPr>
            <a:xfrm>
              <a:off x="7734572" y="4114053"/>
              <a:ext cx="49720" cy="23515"/>
            </a:xfrm>
            <a:custGeom>
              <a:avLst/>
              <a:gdLst/>
              <a:ahLst/>
              <a:cxnLst/>
              <a:rect l="l" t="t" r="r" b="b"/>
              <a:pathLst>
                <a:path w="2347" h="1110" extrusionOk="0">
                  <a:moveTo>
                    <a:pt x="783" y="0"/>
                  </a:moveTo>
                  <a:cubicBezTo>
                    <a:pt x="649" y="0"/>
                    <a:pt x="514" y="17"/>
                    <a:pt x="382" y="50"/>
                  </a:cubicBezTo>
                  <a:cubicBezTo>
                    <a:pt x="287" y="62"/>
                    <a:pt x="191" y="97"/>
                    <a:pt x="96" y="145"/>
                  </a:cubicBezTo>
                  <a:cubicBezTo>
                    <a:pt x="60" y="157"/>
                    <a:pt x="25" y="169"/>
                    <a:pt x="1" y="193"/>
                  </a:cubicBezTo>
                  <a:cubicBezTo>
                    <a:pt x="1" y="193"/>
                    <a:pt x="144" y="133"/>
                    <a:pt x="394" y="86"/>
                  </a:cubicBezTo>
                  <a:cubicBezTo>
                    <a:pt x="498" y="66"/>
                    <a:pt x="604" y="57"/>
                    <a:pt x="708" y="57"/>
                  </a:cubicBezTo>
                  <a:cubicBezTo>
                    <a:pt x="1258" y="57"/>
                    <a:pt x="1790" y="314"/>
                    <a:pt x="2120" y="764"/>
                  </a:cubicBezTo>
                  <a:cubicBezTo>
                    <a:pt x="2275" y="967"/>
                    <a:pt x="2323" y="1109"/>
                    <a:pt x="2346" y="1109"/>
                  </a:cubicBezTo>
                  <a:cubicBezTo>
                    <a:pt x="2334" y="1074"/>
                    <a:pt x="2323" y="1038"/>
                    <a:pt x="2311" y="1002"/>
                  </a:cubicBezTo>
                  <a:cubicBezTo>
                    <a:pt x="2263" y="907"/>
                    <a:pt x="2215" y="812"/>
                    <a:pt x="2156" y="728"/>
                  </a:cubicBezTo>
                  <a:cubicBezTo>
                    <a:pt x="1965" y="455"/>
                    <a:pt x="1691" y="240"/>
                    <a:pt x="1382" y="109"/>
                  </a:cubicBezTo>
                  <a:cubicBezTo>
                    <a:pt x="1188" y="38"/>
                    <a:pt x="986" y="0"/>
                    <a:pt x="783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543;p71">
              <a:extLst>
                <a:ext uri="{FF2B5EF4-FFF2-40B4-BE49-F238E27FC236}">
                  <a16:creationId xmlns:a16="http://schemas.microsoft.com/office/drawing/2014/main" id="{DF22AC1D-BC41-41C5-82DF-2688F3897F68}"/>
                </a:ext>
              </a:extLst>
            </p:cNvPr>
            <p:cNvSpPr/>
            <p:nvPr/>
          </p:nvSpPr>
          <p:spPr>
            <a:xfrm>
              <a:off x="7731542" y="4067934"/>
              <a:ext cx="13897" cy="46436"/>
            </a:xfrm>
            <a:custGeom>
              <a:avLst/>
              <a:gdLst/>
              <a:ahLst/>
              <a:cxnLst/>
              <a:rect l="l" t="t" r="r" b="b"/>
              <a:pathLst>
                <a:path w="656" h="2192" extrusionOk="0">
                  <a:moveTo>
                    <a:pt x="1" y="0"/>
                  </a:moveTo>
                  <a:lnTo>
                    <a:pt x="1" y="0"/>
                  </a:lnTo>
                  <a:cubicBezTo>
                    <a:pt x="72" y="381"/>
                    <a:pt x="180" y="750"/>
                    <a:pt x="299" y="1108"/>
                  </a:cubicBezTo>
                  <a:cubicBezTo>
                    <a:pt x="394" y="1477"/>
                    <a:pt x="513" y="1834"/>
                    <a:pt x="656" y="2191"/>
                  </a:cubicBezTo>
                  <a:cubicBezTo>
                    <a:pt x="572" y="1810"/>
                    <a:pt x="477" y="1441"/>
                    <a:pt x="358" y="1084"/>
                  </a:cubicBezTo>
                  <a:cubicBezTo>
                    <a:pt x="263" y="715"/>
                    <a:pt x="144" y="358"/>
                    <a:pt x="1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44;p71">
              <a:extLst>
                <a:ext uri="{FF2B5EF4-FFF2-40B4-BE49-F238E27FC236}">
                  <a16:creationId xmlns:a16="http://schemas.microsoft.com/office/drawing/2014/main" id="{97D3E3A7-88C1-4428-BB60-8246143159D8}"/>
                </a:ext>
              </a:extLst>
            </p:cNvPr>
            <p:cNvSpPr/>
            <p:nvPr/>
          </p:nvSpPr>
          <p:spPr>
            <a:xfrm>
              <a:off x="7795117" y="4113057"/>
              <a:ext cx="32815" cy="9872"/>
            </a:xfrm>
            <a:custGeom>
              <a:avLst/>
              <a:gdLst/>
              <a:ahLst/>
              <a:cxnLst/>
              <a:rect l="l" t="t" r="r" b="b"/>
              <a:pathLst>
                <a:path w="1549" h="466" extrusionOk="0">
                  <a:moveTo>
                    <a:pt x="1546" y="1"/>
                  </a:moveTo>
                  <a:cubicBezTo>
                    <a:pt x="1516" y="1"/>
                    <a:pt x="1183" y="115"/>
                    <a:pt x="774" y="240"/>
                  </a:cubicBezTo>
                  <a:cubicBezTo>
                    <a:pt x="346" y="371"/>
                    <a:pt x="0" y="442"/>
                    <a:pt x="0" y="466"/>
                  </a:cubicBezTo>
                  <a:cubicBezTo>
                    <a:pt x="274" y="454"/>
                    <a:pt x="536" y="394"/>
                    <a:pt x="798" y="311"/>
                  </a:cubicBezTo>
                  <a:cubicBezTo>
                    <a:pt x="1060" y="240"/>
                    <a:pt x="1310" y="133"/>
                    <a:pt x="1548" y="2"/>
                  </a:cubicBezTo>
                  <a:cubicBezTo>
                    <a:pt x="1548" y="1"/>
                    <a:pt x="1547" y="1"/>
                    <a:pt x="154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545;p71">
              <a:extLst>
                <a:ext uri="{FF2B5EF4-FFF2-40B4-BE49-F238E27FC236}">
                  <a16:creationId xmlns:a16="http://schemas.microsoft.com/office/drawing/2014/main" id="{0DC49E22-067E-4C1F-9B32-78EB348A1910}"/>
                </a:ext>
              </a:extLst>
            </p:cNvPr>
            <p:cNvSpPr/>
            <p:nvPr/>
          </p:nvSpPr>
          <p:spPr>
            <a:xfrm>
              <a:off x="7773170" y="4129581"/>
              <a:ext cx="5317" cy="5720"/>
            </a:xfrm>
            <a:custGeom>
              <a:avLst/>
              <a:gdLst/>
              <a:ahLst/>
              <a:cxnLst/>
              <a:rect l="l" t="t" r="r" b="b"/>
              <a:pathLst>
                <a:path w="251" h="270" extrusionOk="0">
                  <a:moveTo>
                    <a:pt x="16" y="0"/>
                  </a:moveTo>
                  <a:cubicBezTo>
                    <a:pt x="8" y="0"/>
                    <a:pt x="3" y="2"/>
                    <a:pt x="0" y="7"/>
                  </a:cubicBezTo>
                  <a:cubicBezTo>
                    <a:pt x="0" y="7"/>
                    <a:pt x="48" y="79"/>
                    <a:pt x="120" y="138"/>
                  </a:cubicBezTo>
                  <a:cubicBezTo>
                    <a:pt x="179" y="210"/>
                    <a:pt x="215" y="269"/>
                    <a:pt x="239" y="269"/>
                  </a:cubicBezTo>
                  <a:cubicBezTo>
                    <a:pt x="250" y="257"/>
                    <a:pt x="239" y="174"/>
                    <a:pt x="167" y="103"/>
                  </a:cubicBezTo>
                  <a:cubicBezTo>
                    <a:pt x="110" y="36"/>
                    <a:pt x="46" y="0"/>
                    <a:pt x="16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546;p71">
              <a:extLst>
                <a:ext uri="{FF2B5EF4-FFF2-40B4-BE49-F238E27FC236}">
                  <a16:creationId xmlns:a16="http://schemas.microsoft.com/office/drawing/2014/main" id="{F51794E0-7D08-481D-B3CA-A2CA8F5C03FC}"/>
                </a:ext>
              </a:extLst>
            </p:cNvPr>
            <p:cNvSpPr/>
            <p:nvPr/>
          </p:nvSpPr>
          <p:spPr>
            <a:xfrm>
              <a:off x="7761815" y="4121700"/>
              <a:ext cx="5571" cy="3326"/>
            </a:xfrm>
            <a:custGeom>
              <a:avLst/>
              <a:gdLst/>
              <a:ahLst/>
              <a:cxnLst/>
              <a:rect l="l" t="t" r="r" b="b"/>
              <a:pathLst>
                <a:path w="263" h="157" extrusionOk="0">
                  <a:moveTo>
                    <a:pt x="26" y="1"/>
                  </a:moveTo>
                  <a:cubicBezTo>
                    <a:pt x="16" y="1"/>
                    <a:pt x="7" y="4"/>
                    <a:pt x="1" y="10"/>
                  </a:cubicBezTo>
                  <a:cubicBezTo>
                    <a:pt x="1" y="22"/>
                    <a:pt x="36" y="70"/>
                    <a:pt x="108" y="106"/>
                  </a:cubicBezTo>
                  <a:cubicBezTo>
                    <a:pt x="176" y="135"/>
                    <a:pt x="229" y="156"/>
                    <a:pt x="252" y="156"/>
                  </a:cubicBezTo>
                  <a:cubicBezTo>
                    <a:pt x="257" y="156"/>
                    <a:pt x="260" y="155"/>
                    <a:pt x="263" y="153"/>
                  </a:cubicBezTo>
                  <a:cubicBezTo>
                    <a:pt x="263" y="129"/>
                    <a:pt x="215" y="94"/>
                    <a:pt x="144" y="46"/>
                  </a:cubicBezTo>
                  <a:cubicBezTo>
                    <a:pt x="92" y="20"/>
                    <a:pt x="53" y="1"/>
                    <a:pt x="26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547;p71">
              <a:extLst>
                <a:ext uri="{FF2B5EF4-FFF2-40B4-BE49-F238E27FC236}">
                  <a16:creationId xmlns:a16="http://schemas.microsoft.com/office/drawing/2014/main" id="{24FD9563-8762-4A1A-95BB-9ED694ABA795}"/>
                </a:ext>
              </a:extLst>
            </p:cNvPr>
            <p:cNvSpPr/>
            <p:nvPr/>
          </p:nvSpPr>
          <p:spPr>
            <a:xfrm>
              <a:off x="7748236" y="4119349"/>
              <a:ext cx="7542" cy="1801"/>
            </a:xfrm>
            <a:custGeom>
              <a:avLst/>
              <a:gdLst/>
              <a:ahLst/>
              <a:cxnLst/>
              <a:rect l="l" t="t" r="r" b="b"/>
              <a:pathLst>
                <a:path w="356" h="85" extrusionOk="0">
                  <a:moveTo>
                    <a:pt x="165" y="1"/>
                  </a:moveTo>
                  <a:cubicBezTo>
                    <a:pt x="70" y="1"/>
                    <a:pt x="1" y="63"/>
                    <a:pt x="23" y="74"/>
                  </a:cubicBezTo>
                  <a:cubicBezTo>
                    <a:pt x="23" y="78"/>
                    <a:pt x="30" y="79"/>
                    <a:pt x="44" y="79"/>
                  </a:cubicBezTo>
                  <a:cubicBezTo>
                    <a:pt x="71" y="79"/>
                    <a:pt x="122" y="74"/>
                    <a:pt x="177" y="74"/>
                  </a:cubicBezTo>
                  <a:cubicBezTo>
                    <a:pt x="241" y="74"/>
                    <a:pt x="288" y="84"/>
                    <a:pt x="317" y="84"/>
                  </a:cubicBezTo>
                  <a:cubicBezTo>
                    <a:pt x="331" y="84"/>
                    <a:pt x="340" y="82"/>
                    <a:pt x="344" y="74"/>
                  </a:cubicBezTo>
                  <a:cubicBezTo>
                    <a:pt x="356" y="50"/>
                    <a:pt x="296" y="2"/>
                    <a:pt x="189" y="2"/>
                  </a:cubicBezTo>
                  <a:cubicBezTo>
                    <a:pt x="181" y="1"/>
                    <a:pt x="173" y="1"/>
                    <a:pt x="16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548;p71">
              <a:extLst>
                <a:ext uri="{FF2B5EF4-FFF2-40B4-BE49-F238E27FC236}">
                  <a16:creationId xmlns:a16="http://schemas.microsoft.com/office/drawing/2014/main" id="{47EBC2F1-0816-4F39-80C5-5474C39039E6}"/>
                </a:ext>
              </a:extLst>
            </p:cNvPr>
            <p:cNvSpPr/>
            <p:nvPr/>
          </p:nvSpPr>
          <p:spPr>
            <a:xfrm>
              <a:off x="7739381" y="4120641"/>
              <a:ext cx="3792" cy="1546"/>
            </a:xfrm>
            <a:custGeom>
              <a:avLst/>
              <a:gdLst/>
              <a:ahLst/>
              <a:cxnLst/>
              <a:rect l="l" t="t" r="r" b="b"/>
              <a:pathLst>
                <a:path w="179" h="73" extrusionOk="0">
                  <a:moveTo>
                    <a:pt x="83" y="1"/>
                  </a:moveTo>
                  <a:cubicBezTo>
                    <a:pt x="36" y="1"/>
                    <a:pt x="0" y="13"/>
                    <a:pt x="0" y="36"/>
                  </a:cubicBezTo>
                  <a:cubicBezTo>
                    <a:pt x="0" y="48"/>
                    <a:pt x="36" y="72"/>
                    <a:pt x="83" y="72"/>
                  </a:cubicBezTo>
                  <a:cubicBezTo>
                    <a:pt x="131" y="72"/>
                    <a:pt x="179" y="72"/>
                    <a:pt x="179" y="36"/>
                  </a:cubicBezTo>
                  <a:cubicBezTo>
                    <a:pt x="179" y="13"/>
                    <a:pt x="131" y="1"/>
                    <a:pt x="8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549;p71">
              <a:extLst>
                <a:ext uri="{FF2B5EF4-FFF2-40B4-BE49-F238E27FC236}">
                  <a16:creationId xmlns:a16="http://schemas.microsoft.com/office/drawing/2014/main" id="{5B59384A-AA79-480C-93FF-210460EC4903}"/>
                </a:ext>
              </a:extLst>
            </p:cNvPr>
            <p:cNvSpPr/>
            <p:nvPr/>
          </p:nvSpPr>
          <p:spPr>
            <a:xfrm>
              <a:off x="7169073" y="2877409"/>
              <a:ext cx="687346" cy="1232652"/>
            </a:xfrm>
            <a:custGeom>
              <a:avLst/>
              <a:gdLst/>
              <a:ahLst/>
              <a:cxnLst/>
              <a:rect l="l" t="t" r="r" b="b"/>
              <a:pathLst>
                <a:path w="32446" h="58187" extrusionOk="0">
                  <a:moveTo>
                    <a:pt x="1" y="1"/>
                  </a:moveTo>
                  <a:lnTo>
                    <a:pt x="2585" y="57437"/>
                  </a:lnTo>
                  <a:lnTo>
                    <a:pt x="11205" y="57615"/>
                  </a:lnTo>
                  <a:lnTo>
                    <a:pt x="9764" y="9538"/>
                  </a:lnTo>
                  <a:lnTo>
                    <a:pt x="25397" y="58187"/>
                  </a:lnTo>
                  <a:lnTo>
                    <a:pt x="32446" y="56258"/>
                  </a:lnTo>
                  <a:lnTo>
                    <a:pt x="16717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550;p71">
              <a:extLst>
                <a:ext uri="{FF2B5EF4-FFF2-40B4-BE49-F238E27FC236}">
                  <a16:creationId xmlns:a16="http://schemas.microsoft.com/office/drawing/2014/main" id="{FFA5F424-2078-4287-802C-60A9B6EDEA0D}"/>
                </a:ext>
              </a:extLst>
            </p:cNvPr>
            <p:cNvSpPr/>
            <p:nvPr/>
          </p:nvSpPr>
          <p:spPr>
            <a:xfrm>
              <a:off x="7699257" y="4046750"/>
              <a:ext cx="166742" cy="72916"/>
            </a:xfrm>
            <a:custGeom>
              <a:avLst/>
              <a:gdLst/>
              <a:ahLst/>
              <a:cxnLst/>
              <a:rect l="l" t="t" r="r" b="b"/>
              <a:pathLst>
                <a:path w="7871" h="3442" extrusionOk="0">
                  <a:moveTo>
                    <a:pt x="7419" y="0"/>
                  </a:moveTo>
                  <a:lnTo>
                    <a:pt x="1" y="2667"/>
                  </a:lnTo>
                  <a:lnTo>
                    <a:pt x="406" y="3441"/>
                  </a:lnTo>
                  <a:lnTo>
                    <a:pt x="7871" y="1262"/>
                  </a:lnTo>
                  <a:lnTo>
                    <a:pt x="7419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551;p71">
              <a:extLst>
                <a:ext uri="{FF2B5EF4-FFF2-40B4-BE49-F238E27FC236}">
                  <a16:creationId xmlns:a16="http://schemas.microsoft.com/office/drawing/2014/main" id="{34BEC4FC-D8EC-4C8B-8DD1-D130396D8484}"/>
                </a:ext>
              </a:extLst>
            </p:cNvPr>
            <p:cNvSpPr/>
            <p:nvPr/>
          </p:nvSpPr>
          <p:spPr>
            <a:xfrm>
              <a:off x="7837232" y="4040670"/>
              <a:ext cx="4809" cy="9893"/>
            </a:xfrm>
            <a:custGeom>
              <a:avLst/>
              <a:gdLst/>
              <a:ahLst/>
              <a:cxnLst/>
              <a:rect l="l" t="t" r="r" b="b"/>
              <a:pathLst>
                <a:path w="227" h="467" extrusionOk="0">
                  <a:moveTo>
                    <a:pt x="45" y="0"/>
                  </a:moveTo>
                  <a:cubicBezTo>
                    <a:pt x="42" y="0"/>
                    <a:pt x="39" y="1"/>
                    <a:pt x="36" y="1"/>
                  </a:cubicBezTo>
                  <a:cubicBezTo>
                    <a:pt x="1" y="25"/>
                    <a:pt x="1" y="132"/>
                    <a:pt x="36" y="263"/>
                  </a:cubicBezTo>
                  <a:cubicBezTo>
                    <a:pt x="70" y="386"/>
                    <a:pt x="145" y="467"/>
                    <a:pt x="184" y="467"/>
                  </a:cubicBezTo>
                  <a:cubicBezTo>
                    <a:pt x="186" y="467"/>
                    <a:pt x="189" y="467"/>
                    <a:pt x="191" y="466"/>
                  </a:cubicBezTo>
                  <a:cubicBezTo>
                    <a:pt x="227" y="454"/>
                    <a:pt x="227" y="347"/>
                    <a:pt x="191" y="216"/>
                  </a:cubicBezTo>
                  <a:cubicBezTo>
                    <a:pt x="157" y="92"/>
                    <a:pt x="92" y="0"/>
                    <a:pt x="45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552;p71">
              <a:extLst>
                <a:ext uri="{FF2B5EF4-FFF2-40B4-BE49-F238E27FC236}">
                  <a16:creationId xmlns:a16="http://schemas.microsoft.com/office/drawing/2014/main" id="{849B4D40-8DB5-4154-B05B-A55952577A46}"/>
                </a:ext>
              </a:extLst>
            </p:cNvPr>
            <p:cNvSpPr/>
            <p:nvPr/>
          </p:nvSpPr>
          <p:spPr>
            <a:xfrm>
              <a:off x="7825390" y="4001351"/>
              <a:ext cx="7838" cy="19723"/>
            </a:xfrm>
            <a:custGeom>
              <a:avLst/>
              <a:gdLst/>
              <a:ahLst/>
              <a:cxnLst/>
              <a:rect l="l" t="t" r="r" b="b"/>
              <a:pathLst>
                <a:path w="370" h="931" extrusionOk="0">
                  <a:moveTo>
                    <a:pt x="36" y="0"/>
                  </a:moveTo>
                  <a:cubicBezTo>
                    <a:pt x="0" y="12"/>
                    <a:pt x="24" y="226"/>
                    <a:pt x="95" y="488"/>
                  </a:cubicBezTo>
                  <a:cubicBezTo>
                    <a:pt x="174" y="736"/>
                    <a:pt x="264" y="931"/>
                    <a:pt x="313" y="931"/>
                  </a:cubicBezTo>
                  <a:cubicBezTo>
                    <a:pt x="316" y="931"/>
                    <a:pt x="319" y="930"/>
                    <a:pt x="322" y="929"/>
                  </a:cubicBezTo>
                  <a:cubicBezTo>
                    <a:pt x="369" y="917"/>
                    <a:pt x="333" y="691"/>
                    <a:pt x="262" y="441"/>
                  </a:cubicBezTo>
                  <a:cubicBezTo>
                    <a:pt x="179" y="179"/>
                    <a:pt x="83" y="0"/>
                    <a:pt x="36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553;p71">
              <a:extLst>
                <a:ext uri="{FF2B5EF4-FFF2-40B4-BE49-F238E27FC236}">
                  <a16:creationId xmlns:a16="http://schemas.microsoft.com/office/drawing/2014/main" id="{13295007-E5E4-4D0D-98D3-E6E78BDFE0B7}"/>
                </a:ext>
              </a:extLst>
            </p:cNvPr>
            <p:cNvSpPr/>
            <p:nvPr/>
          </p:nvSpPr>
          <p:spPr>
            <a:xfrm>
              <a:off x="7813526" y="3961736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36" y="1"/>
                  </a:moveTo>
                  <a:cubicBezTo>
                    <a:pt x="0" y="13"/>
                    <a:pt x="24" y="239"/>
                    <a:pt x="108" y="489"/>
                  </a:cubicBezTo>
                  <a:cubicBezTo>
                    <a:pt x="177" y="743"/>
                    <a:pt x="269" y="930"/>
                    <a:pt x="318" y="930"/>
                  </a:cubicBezTo>
                  <a:cubicBezTo>
                    <a:pt x="319" y="930"/>
                    <a:pt x="320" y="930"/>
                    <a:pt x="322" y="929"/>
                  </a:cubicBezTo>
                  <a:cubicBezTo>
                    <a:pt x="370" y="918"/>
                    <a:pt x="334" y="703"/>
                    <a:pt x="262" y="441"/>
                  </a:cubicBezTo>
                  <a:cubicBezTo>
                    <a:pt x="179" y="191"/>
                    <a:pt x="84" y="1"/>
                    <a:pt x="36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554;p71">
              <a:extLst>
                <a:ext uri="{FF2B5EF4-FFF2-40B4-BE49-F238E27FC236}">
                  <a16:creationId xmlns:a16="http://schemas.microsoft.com/office/drawing/2014/main" id="{B422ED91-1BA8-49AD-8BDF-C6FFC4CC2918}"/>
                </a:ext>
              </a:extLst>
            </p:cNvPr>
            <p:cNvSpPr/>
            <p:nvPr/>
          </p:nvSpPr>
          <p:spPr>
            <a:xfrm>
              <a:off x="7801663" y="3922143"/>
              <a:ext cx="7838" cy="19956"/>
            </a:xfrm>
            <a:custGeom>
              <a:avLst/>
              <a:gdLst/>
              <a:ahLst/>
              <a:cxnLst/>
              <a:rect l="l" t="t" r="r" b="b"/>
              <a:pathLst>
                <a:path w="370" h="942" extrusionOk="0">
                  <a:moveTo>
                    <a:pt x="37" y="1"/>
                  </a:moveTo>
                  <a:cubicBezTo>
                    <a:pt x="1" y="12"/>
                    <a:pt x="25" y="239"/>
                    <a:pt x="108" y="501"/>
                  </a:cubicBezTo>
                  <a:cubicBezTo>
                    <a:pt x="177" y="744"/>
                    <a:pt x="269" y="942"/>
                    <a:pt x="318" y="942"/>
                  </a:cubicBezTo>
                  <a:cubicBezTo>
                    <a:pt x="320" y="942"/>
                    <a:pt x="321" y="941"/>
                    <a:pt x="322" y="941"/>
                  </a:cubicBezTo>
                  <a:cubicBezTo>
                    <a:pt x="370" y="929"/>
                    <a:pt x="334" y="703"/>
                    <a:pt x="263" y="453"/>
                  </a:cubicBezTo>
                  <a:cubicBezTo>
                    <a:pt x="179" y="191"/>
                    <a:pt x="84" y="1"/>
                    <a:pt x="37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555;p71">
              <a:extLst>
                <a:ext uri="{FF2B5EF4-FFF2-40B4-BE49-F238E27FC236}">
                  <a16:creationId xmlns:a16="http://schemas.microsoft.com/office/drawing/2014/main" id="{EF17DC3A-3167-4970-B581-05B6B8E00B34}"/>
                </a:ext>
              </a:extLst>
            </p:cNvPr>
            <p:cNvSpPr/>
            <p:nvPr/>
          </p:nvSpPr>
          <p:spPr>
            <a:xfrm>
              <a:off x="7789567" y="3882803"/>
              <a:ext cx="8092" cy="19701"/>
            </a:xfrm>
            <a:custGeom>
              <a:avLst/>
              <a:gdLst/>
              <a:ahLst/>
              <a:cxnLst/>
              <a:rect l="l" t="t" r="r" b="b"/>
              <a:pathLst>
                <a:path w="382" h="930" extrusionOk="0">
                  <a:moveTo>
                    <a:pt x="48" y="0"/>
                  </a:moveTo>
                  <a:cubicBezTo>
                    <a:pt x="0" y="12"/>
                    <a:pt x="36" y="238"/>
                    <a:pt x="119" y="488"/>
                  </a:cubicBezTo>
                  <a:cubicBezTo>
                    <a:pt x="189" y="742"/>
                    <a:pt x="280" y="929"/>
                    <a:pt x="329" y="929"/>
                  </a:cubicBezTo>
                  <a:cubicBezTo>
                    <a:pt x="331" y="929"/>
                    <a:pt x="332" y="929"/>
                    <a:pt x="334" y="929"/>
                  </a:cubicBezTo>
                  <a:cubicBezTo>
                    <a:pt x="381" y="917"/>
                    <a:pt x="346" y="703"/>
                    <a:pt x="274" y="441"/>
                  </a:cubicBezTo>
                  <a:cubicBezTo>
                    <a:pt x="191" y="179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556;p71">
              <a:extLst>
                <a:ext uri="{FF2B5EF4-FFF2-40B4-BE49-F238E27FC236}">
                  <a16:creationId xmlns:a16="http://schemas.microsoft.com/office/drawing/2014/main" id="{6B14D1E2-D4C0-417A-835B-1D0E53C243E7}"/>
                </a:ext>
              </a:extLst>
            </p:cNvPr>
            <p:cNvSpPr/>
            <p:nvPr/>
          </p:nvSpPr>
          <p:spPr>
            <a:xfrm>
              <a:off x="7777958" y="3843188"/>
              <a:ext cx="7838" cy="19744"/>
            </a:xfrm>
            <a:custGeom>
              <a:avLst/>
              <a:gdLst/>
              <a:ahLst/>
              <a:cxnLst/>
              <a:rect l="l" t="t" r="r" b="b"/>
              <a:pathLst>
                <a:path w="370" h="932" extrusionOk="0">
                  <a:moveTo>
                    <a:pt x="36" y="1"/>
                  </a:moveTo>
                  <a:cubicBezTo>
                    <a:pt x="1" y="25"/>
                    <a:pt x="24" y="239"/>
                    <a:pt x="108" y="489"/>
                  </a:cubicBezTo>
                  <a:cubicBezTo>
                    <a:pt x="175" y="737"/>
                    <a:pt x="264" y="931"/>
                    <a:pt x="314" y="931"/>
                  </a:cubicBezTo>
                  <a:cubicBezTo>
                    <a:pt x="317" y="931"/>
                    <a:pt x="320" y="931"/>
                    <a:pt x="322" y="930"/>
                  </a:cubicBezTo>
                  <a:cubicBezTo>
                    <a:pt x="370" y="918"/>
                    <a:pt x="346" y="703"/>
                    <a:pt x="263" y="441"/>
                  </a:cubicBezTo>
                  <a:cubicBezTo>
                    <a:pt x="191" y="191"/>
                    <a:pt x="84" y="1"/>
                    <a:pt x="36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557;p71">
              <a:extLst>
                <a:ext uri="{FF2B5EF4-FFF2-40B4-BE49-F238E27FC236}">
                  <a16:creationId xmlns:a16="http://schemas.microsoft.com/office/drawing/2014/main" id="{5B2B94BE-B77F-4B78-A0EA-A261E749B17C}"/>
                </a:ext>
              </a:extLst>
            </p:cNvPr>
            <p:cNvSpPr/>
            <p:nvPr/>
          </p:nvSpPr>
          <p:spPr>
            <a:xfrm>
              <a:off x="7766115" y="3803848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36" y="1"/>
                  </a:moveTo>
                  <a:cubicBezTo>
                    <a:pt x="0" y="12"/>
                    <a:pt x="24" y="227"/>
                    <a:pt x="107" y="489"/>
                  </a:cubicBezTo>
                  <a:cubicBezTo>
                    <a:pt x="177" y="743"/>
                    <a:pt x="268" y="930"/>
                    <a:pt x="317" y="930"/>
                  </a:cubicBezTo>
                  <a:cubicBezTo>
                    <a:pt x="319" y="930"/>
                    <a:pt x="320" y="930"/>
                    <a:pt x="322" y="929"/>
                  </a:cubicBezTo>
                  <a:cubicBezTo>
                    <a:pt x="369" y="917"/>
                    <a:pt x="345" y="691"/>
                    <a:pt x="262" y="441"/>
                  </a:cubicBezTo>
                  <a:cubicBezTo>
                    <a:pt x="191" y="179"/>
                    <a:pt x="83" y="1"/>
                    <a:pt x="36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558;p71">
              <a:extLst>
                <a:ext uri="{FF2B5EF4-FFF2-40B4-BE49-F238E27FC236}">
                  <a16:creationId xmlns:a16="http://schemas.microsoft.com/office/drawing/2014/main" id="{81863816-383D-44A2-B307-2260FE02740A}"/>
                </a:ext>
              </a:extLst>
            </p:cNvPr>
            <p:cNvSpPr/>
            <p:nvPr/>
          </p:nvSpPr>
          <p:spPr>
            <a:xfrm>
              <a:off x="7754252" y="3764255"/>
              <a:ext cx="8092" cy="19701"/>
            </a:xfrm>
            <a:custGeom>
              <a:avLst/>
              <a:gdLst/>
              <a:ahLst/>
              <a:cxnLst/>
              <a:rect l="l" t="t" r="r" b="b"/>
              <a:pathLst>
                <a:path w="382" h="930" extrusionOk="0">
                  <a:moveTo>
                    <a:pt x="60" y="0"/>
                  </a:moveTo>
                  <a:cubicBezTo>
                    <a:pt x="0" y="12"/>
                    <a:pt x="36" y="226"/>
                    <a:pt x="120" y="488"/>
                  </a:cubicBezTo>
                  <a:cubicBezTo>
                    <a:pt x="189" y="743"/>
                    <a:pt x="281" y="929"/>
                    <a:pt x="329" y="929"/>
                  </a:cubicBezTo>
                  <a:cubicBezTo>
                    <a:pt x="331" y="929"/>
                    <a:pt x="332" y="929"/>
                    <a:pt x="334" y="929"/>
                  </a:cubicBezTo>
                  <a:cubicBezTo>
                    <a:pt x="381" y="917"/>
                    <a:pt x="358" y="703"/>
                    <a:pt x="274" y="441"/>
                  </a:cubicBezTo>
                  <a:cubicBezTo>
                    <a:pt x="203" y="179"/>
                    <a:pt x="96" y="0"/>
                    <a:pt x="6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559;p71">
              <a:extLst>
                <a:ext uri="{FF2B5EF4-FFF2-40B4-BE49-F238E27FC236}">
                  <a16:creationId xmlns:a16="http://schemas.microsoft.com/office/drawing/2014/main" id="{21B31CFB-1A5E-4AE5-82DB-94F488F3BECD}"/>
                </a:ext>
              </a:extLst>
            </p:cNvPr>
            <p:cNvSpPr/>
            <p:nvPr/>
          </p:nvSpPr>
          <p:spPr>
            <a:xfrm>
              <a:off x="7742389" y="3724640"/>
              <a:ext cx="7838" cy="19977"/>
            </a:xfrm>
            <a:custGeom>
              <a:avLst/>
              <a:gdLst/>
              <a:ahLst/>
              <a:cxnLst/>
              <a:rect l="l" t="t" r="r" b="b"/>
              <a:pathLst>
                <a:path w="370" h="943" extrusionOk="0">
                  <a:moveTo>
                    <a:pt x="49" y="1"/>
                  </a:moveTo>
                  <a:cubicBezTo>
                    <a:pt x="1" y="13"/>
                    <a:pt x="25" y="239"/>
                    <a:pt x="108" y="489"/>
                  </a:cubicBezTo>
                  <a:cubicBezTo>
                    <a:pt x="177" y="744"/>
                    <a:pt x="269" y="942"/>
                    <a:pt x="318" y="942"/>
                  </a:cubicBezTo>
                  <a:cubicBezTo>
                    <a:pt x="320" y="942"/>
                    <a:pt x="321" y="942"/>
                    <a:pt x="322" y="942"/>
                  </a:cubicBezTo>
                  <a:cubicBezTo>
                    <a:pt x="370" y="930"/>
                    <a:pt x="346" y="703"/>
                    <a:pt x="263" y="441"/>
                  </a:cubicBezTo>
                  <a:cubicBezTo>
                    <a:pt x="191" y="191"/>
                    <a:pt x="84" y="1"/>
                    <a:pt x="49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560;p71">
              <a:extLst>
                <a:ext uri="{FF2B5EF4-FFF2-40B4-BE49-F238E27FC236}">
                  <a16:creationId xmlns:a16="http://schemas.microsoft.com/office/drawing/2014/main" id="{B5FAC85D-A6EE-42ED-8209-5668BB2CC825}"/>
                </a:ext>
              </a:extLst>
            </p:cNvPr>
            <p:cNvSpPr/>
            <p:nvPr/>
          </p:nvSpPr>
          <p:spPr>
            <a:xfrm>
              <a:off x="7730547" y="3685300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48" y="1"/>
                  </a:moveTo>
                  <a:cubicBezTo>
                    <a:pt x="0" y="12"/>
                    <a:pt x="24" y="227"/>
                    <a:pt x="107" y="489"/>
                  </a:cubicBezTo>
                  <a:cubicBezTo>
                    <a:pt x="177" y="732"/>
                    <a:pt x="269" y="930"/>
                    <a:pt x="318" y="930"/>
                  </a:cubicBezTo>
                  <a:cubicBezTo>
                    <a:pt x="319" y="930"/>
                    <a:pt x="320" y="930"/>
                    <a:pt x="322" y="929"/>
                  </a:cubicBezTo>
                  <a:cubicBezTo>
                    <a:pt x="369" y="917"/>
                    <a:pt x="346" y="691"/>
                    <a:pt x="262" y="441"/>
                  </a:cubicBezTo>
                  <a:cubicBezTo>
                    <a:pt x="191" y="179"/>
                    <a:pt x="84" y="1"/>
                    <a:pt x="48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561;p71">
              <a:extLst>
                <a:ext uri="{FF2B5EF4-FFF2-40B4-BE49-F238E27FC236}">
                  <a16:creationId xmlns:a16="http://schemas.microsoft.com/office/drawing/2014/main" id="{BED50953-D505-4324-886A-5A0F69F5D45A}"/>
                </a:ext>
              </a:extLst>
            </p:cNvPr>
            <p:cNvSpPr/>
            <p:nvPr/>
          </p:nvSpPr>
          <p:spPr>
            <a:xfrm>
              <a:off x="7718683" y="3645706"/>
              <a:ext cx="7838" cy="19956"/>
            </a:xfrm>
            <a:custGeom>
              <a:avLst/>
              <a:gdLst/>
              <a:ahLst/>
              <a:cxnLst/>
              <a:rect l="l" t="t" r="r" b="b"/>
              <a:pathLst>
                <a:path w="370" h="942" extrusionOk="0">
                  <a:moveTo>
                    <a:pt x="48" y="0"/>
                  </a:moveTo>
                  <a:cubicBezTo>
                    <a:pt x="1" y="24"/>
                    <a:pt x="25" y="238"/>
                    <a:pt x="108" y="488"/>
                  </a:cubicBezTo>
                  <a:cubicBezTo>
                    <a:pt x="177" y="743"/>
                    <a:pt x="269" y="941"/>
                    <a:pt x="318" y="941"/>
                  </a:cubicBezTo>
                  <a:cubicBezTo>
                    <a:pt x="319" y="941"/>
                    <a:pt x="321" y="941"/>
                    <a:pt x="322" y="941"/>
                  </a:cubicBezTo>
                  <a:cubicBezTo>
                    <a:pt x="370" y="917"/>
                    <a:pt x="346" y="703"/>
                    <a:pt x="263" y="441"/>
                  </a:cubicBezTo>
                  <a:cubicBezTo>
                    <a:pt x="191" y="191"/>
                    <a:pt x="84" y="0"/>
                    <a:pt x="48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562;p71">
              <a:extLst>
                <a:ext uri="{FF2B5EF4-FFF2-40B4-BE49-F238E27FC236}">
                  <a16:creationId xmlns:a16="http://schemas.microsoft.com/office/drawing/2014/main" id="{2B8BE64E-9A8D-46B8-88B7-0990EEC84B45}"/>
                </a:ext>
              </a:extLst>
            </p:cNvPr>
            <p:cNvSpPr/>
            <p:nvPr/>
          </p:nvSpPr>
          <p:spPr>
            <a:xfrm>
              <a:off x="7706841" y="3606324"/>
              <a:ext cx="7838" cy="19744"/>
            </a:xfrm>
            <a:custGeom>
              <a:avLst/>
              <a:gdLst/>
              <a:ahLst/>
              <a:cxnLst/>
              <a:rect l="l" t="t" r="r" b="b"/>
              <a:pathLst>
                <a:path w="370" h="932" extrusionOk="0">
                  <a:moveTo>
                    <a:pt x="54" y="0"/>
                  </a:moveTo>
                  <a:cubicBezTo>
                    <a:pt x="52" y="0"/>
                    <a:pt x="50" y="1"/>
                    <a:pt x="48" y="2"/>
                  </a:cubicBezTo>
                  <a:cubicBezTo>
                    <a:pt x="0" y="14"/>
                    <a:pt x="24" y="228"/>
                    <a:pt x="107" y="490"/>
                  </a:cubicBezTo>
                  <a:cubicBezTo>
                    <a:pt x="177" y="733"/>
                    <a:pt x="269" y="931"/>
                    <a:pt x="317" y="931"/>
                  </a:cubicBezTo>
                  <a:cubicBezTo>
                    <a:pt x="319" y="931"/>
                    <a:pt x="320" y="931"/>
                    <a:pt x="322" y="931"/>
                  </a:cubicBezTo>
                  <a:cubicBezTo>
                    <a:pt x="369" y="919"/>
                    <a:pt x="345" y="692"/>
                    <a:pt x="262" y="442"/>
                  </a:cubicBezTo>
                  <a:cubicBezTo>
                    <a:pt x="194" y="195"/>
                    <a:pt x="95" y="0"/>
                    <a:pt x="54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563;p71">
              <a:extLst>
                <a:ext uri="{FF2B5EF4-FFF2-40B4-BE49-F238E27FC236}">
                  <a16:creationId xmlns:a16="http://schemas.microsoft.com/office/drawing/2014/main" id="{E63ACB40-AD30-4C8D-838B-51D8AA8901BA}"/>
                </a:ext>
              </a:extLst>
            </p:cNvPr>
            <p:cNvSpPr/>
            <p:nvPr/>
          </p:nvSpPr>
          <p:spPr>
            <a:xfrm>
              <a:off x="7694978" y="3566752"/>
              <a:ext cx="7838" cy="19744"/>
            </a:xfrm>
            <a:custGeom>
              <a:avLst/>
              <a:gdLst/>
              <a:ahLst/>
              <a:cxnLst/>
              <a:rect l="l" t="t" r="r" b="b"/>
              <a:pathLst>
                <a:path w="370" h="932" extrusionOk="0">
                  <a:moveTo>
                    <a:pt x="51" y="0"/>
                  </a:moveTo>
                  <a:cubicBezTo>
                    <a:pt x="50" y="0"/>
                    <a:pt x="49" y="0"/>
                    <a:pt x="48" y="1"/>
                  </a:cubicBezTo>
                  <a:cubicBezTo>
                    <a:pt x="1" y="13"/>
                    <a:pt x="24" y="227"/>
                    <a:pt x="108" y="489"/>
                  </a:cubicBezTo>
                  <a:cubicBezTo>
                    <a:pt x="175" y="737"/>
                    <a:pt x="264" y="931"/>
                    <a:pt x="314" y="931"/>
                  </a:cubicBezTo>
                  <a:cubicBezTo>
                    <a:pt x="317" y="931"/>
                    <a:pt x="319" y="931"/>
                    <a:pt x="322" y="929"/>
                  </a:cubicBezTo>
                  <a:cubicBezTo>
                    <a:pt x="370" y="917"/>
                    <a:pt x="346" y="703"/>
                    <a:pt x="262" y="441"/>
                  </a:cubicBezTo>
                  <a:cubicBezTo>
                    <a:pt x="193" y="187"/>
                    <a:pt x="90" y="0"/>
                    <a:pt x="5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564;p71">
              <a:extLst>
                <a:ext uri="{FF2B5EF4-FFF2-40B4-BE49-F238E27FC236}">
                  <a16:creationId xmlns:a16="http://schemas.microsoft.com/office/drawing/2014/main" id="{E7E3D879-2F8C-4301-BC74-30600B085A7A}"/>
                </a:ext>
              </a:extLst>
            </p:cNvPr>
            <p:cNvSpPr/>
            <p:nvPr/>
          </p:nvSpPr>
          <p:spPr>
            <a:xfrm>
              <a:off x="7683115" y="3527158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49" y="0"/>
                  </a:moveTo>
                  <a:cubicBezTo>
                    <a:pt x="1" y="12"/>
                    <a:pt x="25" y="238"/>
                    <a:pt x="108" y="489"/>
                  </a:cubicBezTo>
                  <a:cubicBezTo>
                    <a:pt x="177" y="743"/>
                    <a:pt x="269" y="930"/>
                    <a:pt x="318" y="930"/>
                  </a:cubicBezTo>
                  <a:cubicBezTo>
                    <a:pt x="320" y="930"/>
                    <a:pt x="321" y="929"/>
                    <a:pt x="322" y="929"/>
                  </a:cubicBezTo>
                  <a:cubicBezTo>
                    <a:pt x="370" y="917"/>
                    <a:pt x="346" y="703"/>
                    <a:pt x="263" y="441"/>
                  </a:cubicBezTo>
                  <a:cubicBezTo>
                    <a:pt x="191" y="191"/>
                    <a:pt x="84" y="0"/>
                    <a:pt x="49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565;p71">
              <a:extLst>
                <a:ext uri="{FF2B5EF4-FFF2-40B4-BE49-F238E27FC236}">
                  <a16:creationId xmlns:a16="http://schemas.microsoft.com/office/drawing/2014/main" id="{604F740D-74E7-4CC0-9DDF-2CAAB177C5B9}"/>
                </a:ext>
              </a:extLst>
            </p:cNvPr>
            <p:cNvSpPr/>
            <p:nvPr/>
          </p:nvSpPr>
          <p:spPr>
            <a:xfrm>
              <a:off x="7671273" y="3487819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48" y="0"/>
                  </a:moveTo>
                  <a:cubicBezTo>
                    <a:pt x="0" y="12"/>
                    <a:pt x="24" y="226"/>
                    <a:pt x="107" y="488"/>
                  </a:cubicBezTo>
                  <a:cubicBezTo>
                    <a:pt x="177" y="731"/>
                    <a:pt x="269" y="929"/>
                    <a:pt x="318" y="929"/>
                  </a:cubicBezTo>
                  <a:cubicBezTo>
                    <a:pt x="319" y="929"/>
                    <a:pt x="320" y="929"/>
                    <a:pt x="322" y="929"/>
                  </a:cubicBezTo>
                  <a:cubicBezTo>
                    <a:pt x="369" y="917"/>
                    <a:pt x="346" y="691"/>
                    <a:pt x="262" y="441"/>
                  </a:cubicBezTo>
                  <a:cubicBezTo>
                    <a:pt x="191" y="179"/>
                    <a:pt x="84" y="0"/>
                    <a:pt x="48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566;p71">
              <a:extLst>
                <a:ext uri="{FF2B5EF4-FFF2-40B4-BE49-F238E27FC236}">
                  <a16:creationId xmlns:a16="http://schemas.microsoft.com/office/drawing/2014/main" id="{DCFCC9C3-4A7E-4617-AEDA-B8C3C91A3017}"/>
                </a:ext>
              </a:extLst>
            </p:cNvPr>
            <p:cNvSpPr/>
            <p:nvPr/>
          </p:nvSpPr>
          <p:spPr>
            <a:xfrm>
              <a:off x="7659409" y="3448204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48" y="1"/>
                  </a:moveTo>
                  <a:cubicBezTo>
                    <a:pt x="1" y="25"/>
                    <a:pt x="25" y="239"/>
                    <a:pt x="108" y="489"/>
                  </a:cubicBezTo>
                  <a:cubicBezTo>
                    <a:pt x="177" y="743"/>
                    <a:pt x="269" y="930"/>
                    <a:pt x="318" y="930"/>
                  </a:cubicBezTo>
                  <a:cubicBezTo>
                    <a:pt x="319" y="930"/>
                    <a:pt x="321" y="930"/>
                    <a:pt x="322" y="929"/>
                  </a:cubicBezTo>
                  <a:cubicBezTo>
                    <a:pt x="370" y="918"/>
                    <a:pt x="346" y="703"/>
                    <a:pt x="263" y="441"/>
                  </a:cubicBezTo>
                  <a:cubicBezTo>
                    <a:pt x="191" y="191"/>
                    <a:pt x="84" y="1"/>
                    <a:pt x="48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567;p71">
              <a:extLst>
                <a:ext uri="{FF2B5EF4-FFF2-40B4-BE49-F238E27FC236}">
                  <a16:creationId xmlns:a16="http://schemas.microsoft.com/office/drawing/2014/main" id="{1CD25254-EA25-4D97-B964-BCF11C7F574C}"/>
                </a:ext>
              </a:extLst>
            </p:cNvPr>
            <p:cNvSpPr/>
            <p:nvPr/>
          </p:nvSpPr>
          <p:spPr>
            <a:xfrm>
              <a:off x="7647567" y="3408610"/>
              <a:ext cx="7838" cy="19956"/>
            </a:xfrm>
            <a:custGeom>
              <a:avLst/>
              <a:gdLst/>
              <a:ahLst/>
              <a:cxnLst/>
              <a:rect l="l" t="t" r="r" b="b"/>
              <a:pathLst>
                <a:path w="370" h="942" extrusionOk="0">
                  <a:moveTo>
                    <a:pt x="48" y="0"/>
                  </a:moveTo>
                  <a:cubicBezTo>
                    <a:pt x="0" y="12"/>
                    <a:pt x="24" y="239"/>
                    <a:pt x="107" y="501"/>
                  </a:cubicBezTo>
                  <a:cubicBezTo>
                    <a:pt x="177" y="744"/>
                    <a:pt x="280" y="942"/>
                    <a:pt x="318" y="942"/>
                  </a:cubicBezTo>
                  <a:cubicBezTo>
                    <a:pt x="320" y="942"/>
                    <a:pt x="321" y="941"/>
                    <a:pt x="322" y="941"/>
                  </a:cubicBezTo>
                  <a:cubicBezTo>
                    <a:pt x="369" y="929"/>
                    <a:pt x="345" y="703"/>
                    <a:pt x="262" y="453"/>
                  </a:cubicBezTo>
                  <a:cubicBezTo>
                    <a:pt x="191" y="191"/>
                    <a:pt x="83" y="0"/>
                    <a:pt x="48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568;p71">
              <a:extLst>
                <a:ext uri="{FF2B5EF4-FFF2-40B4-BE49-F238E27FC236}">
                  <a16:creationId xmlns:a16="http://schemas.microsoft.com/office/drawing/2014/main" id="{B6749D19-37C1-44C6-861B-F4636AB6AFD3}"/>
                </a:ext>
              </a:extLst>
            </p:cNvPr>
            <p:cNvSpPr/>
            <p:nvPr/>
          </p:nvSpPr>
          <p:spPr>
            <a:xfrm>
              <a:off x="7635704" y="3369270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48" y="0"/>
                  </a:moveTo>
                  <a:cubicBezTo>
                    <a:pt x="1" y="12"/>
                    <a:pt x="24" y="226"/>
                    <a:pt x="108" y="488"/>
                  </a:cubicBezTo>
                  <a:cubicBezTo>
                    <a:pt x="177" y="742"/>
                    <a:pt x="280" y="929"/>
                    <a:pt x="319" y="929"/>
                  </a:cubicBezTo>
                  <a:cubicBezTo>
                    <a:pt x="320" y="929"/>
                    <a:pt x="321" y="929"/>
                    <a:pt x="322" y="929"/>
                  </a:cubicBezTo>
                  <a:cubicBezTo>
                    <a:pt x="370" y="917"/>
                    <a:pt x="346" y="703"/>
                    <a:pt x="262" y="441"/>
                  </a:cubicBezTo>
                  <a:cubicBezTo>
                    <a:pt x="191" y="179"/>
                    <a:pt x="84" y="0"/>
                    <a:pt x="48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569;p71">
              <a:extLst>
                <a:ext uri="{FF2B5EF4-FFF2-40B4-BE49-F238E27FC236}">
                  <a16:creationId xmlns:a16="http://schemas.microsoft.com/office/drawing/2014/main" id="{77AB14A8-F2BB-4CB1-A8F6-EC5F1E467D20}"/>
                </a:ext>
              </a:extLst>
            </p:cNvPr>
            <p:cNvSpPr/>
            <p:nvPr/>
          </p:nvSpPr>
          <p:spPr>
            <a:xfrm>
              <a:off x="7623840" y="3329655"/>
              <a:ext cx="7859" cy="19744"/>
            </a:xfrm>
            <a:custGeom>
              <a:avLst/>
              <a:gdLst/>
              <a:ahLst/>
              <a:cxnLst/>
              <a:rect l="l" t="t" r="r" b="b"/>
              <a:pathLst>
                <a:path w="371" h="932" extrusionOk="0">
                  <a:moveTo>
                    <a:pt x="49" y="1"/>
                  </a:moveTo>
                  <a:cubicBezTo>
                    <a:pt x="1" y="13"/>
                    <a:pt x="25" y="227"/>
                    <a:pt x="108" y="489"/>
                  </a:cubicBezTo>
                  <a:cubicBezTo>
                    <a:pt x="176" y="737"/>
                    <a:pt x="275" y="931"/>
                    <a:pt x="316" y="931"/>
                  </a:cubicBezTo>
                  <a:cubicBezTo>
                    <a:pt x="318" y="931"/>
                    <a:pt x="320" y="931"/>
                    <a:pt x="322" y="929"/>
                  </a:cubicBezTo>
                  <a:cubicBezTo>
                    <a:pt x="370" y="918"/>
                    <a:pt x="346" y="703"/>
                    <a:pt x="263" y="441"/>
                  </a:cubicBezTo>
                  <a:cubicBezTo>
                    <a:pt x="191" y="191"/>
                    <a:pt x="96" y="1"/>
                    <a:pt x="49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570;p71">
              <a:extLst>
                <a:ext uri="{FF2B5EF4-FFF2-40B4-BE49-F238E27FC236}">
                  <a16:creationId xmlns:a16="http://schemas.microsoft.com/office/drawing/2014/main" id="{FCCF180A-5AD1-4D87-91F4-2395B9B05035}"/>
                </a:ext>
              </a:extLst>
            </p:cNvPr>
            <p:cNvSpPr/>
            <p:nvPr/>
          </p:nvSpPr>
          <p:spPr>
            <a:xfrm>
              <a:off x="7612507" y="3290316"/>
              <a:ext cx="7330" cy="19701"/>
            </a:xfrm>
            <a:custGeom>
              <a:avLst/>
              <a:gdLst/>
              <a:ahLst/>
              <a:cxnLst/>
              <a:rect l="l" t="t" r="r" b="b"/>
              <a:pathLst>
                <a:path w="346" h="930" extrusionOk="0">
                  <a:moveTo>
                    <a:pt x="24" y="0"/>
                  </a:moveTo>
                  <a:cubicBezTo>
                    <a:pt x="0" y="12"/>
                    <a:pt x="0" y="227"/>
                    <a:pt x="84" y="489"/>
                  </a:cubicBezTo>
                  <a:cubicBezTo>
                    <a:pt x="153" y="732"/>
                    <a:pt x="256" y="930"/>
                    <a:pt x="306" y="930"/>
                  </a:cubicBezTo>
                  <a:cubicBezTo>
                    <a:pt x="307" y="930"/>
                    <a:pt x="308" y="929"/>
                    <a:pt x="310" y="929"/>
                  </a:cubicBezTo>
                  <a:cubicBezTo>
                    <a:pt x="345" y="917"/>
                    <a:pt x="322" y="691"/>
                    <a:pt x="238" y="441"/>
                  </a:cubicBezTo>
                  <a:cubicBezTo>
                    <a:pt x="167" y="179"/>
                    <a:pt x="72" y="0"/>
                    <a:pt x="24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571;p71">
              <a:extLst>
                <a:ext uri="{FF2B5EF4-FFF2-40B4-BE49-F238E27FC236}">
                  <a16:creationId xmlns:a16="http://schemas.microsoft.com/office/drawing/2014/main" id="{CC2262CA-8704-4F71-AD79-E476E2CB2D45}"/>
                </a:ext>
              </a:extLst>
            </p:cNvPr>
            <p:cNvSpPr/>
            <p:nvPr/>
          </p:nvSpPr>
          <p:spPr>
            <a:xfrm>
              <a:off x="7600135" y="3250722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48" y="0"/>
                  </a:moveTo>
                  <a:cubicBezTo>
                    <a:pt x="1" y="24"/>
                    <a:pt x="25" y="226"/>
                    <a:pt x="108" y="488"/>
                  </a:cubicBezTo>
                  <a:cubicBezTo>
                    <a:pt x="177" y="742"/>
                    <a:pt x="280" y="929"/>
                    <a:pt x="330" y="929"/>
                  </a:cubicBezTo>
                  <a:cubicBezTo>
                    <a:pt x="331" y="929"/>
                    <a:pt x="333" y="929"/>
                    <a:pt x="334" y="929"/>
                  </a:cubicBezTo>
                  <a:cubicBezTo>
                    <a:pt x="370" y="917"/>
                    <a:pt x="346" y="703"/>
                    <a:pt x="263" y="441"/>
                  </a:cubicBezTo>
                  <a:cubicBezTo>
                    <a:pt x="191" y="179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572;p71">
              <a:extLst>
                <a:ext uri="{FF2B5EF4-FFF2-40B4-BE49-F238E27FC236}">
                  <a16:creationId xmlns:a16="http://schemas.microsoft.com/office/drawing/2014/main" id="{5172C142-6882-4E17-B3B3-DB5B436FEDF8}"/>
                </a:ext>
              </a:extLst>
            </p:cNvPr>
            <p:cNvSpPr/>
            <p:nvPr/>
          </p:nvSpPr>
          <p:spPr>
            <a:xfrm>
              <a:off x="7588293" y="3211107"/>
              <a:ext cx="7838" cy="19956"/>
            </a:xfrm>
            <a:custGeom>
              <a:avLst/>
              <a:gdLst/>
              <a:ahLst/>
              <a:cxnLst/>
              <a:rect l="l" t="t" r="r" b="b"/>
              <a:pathLst>
                <a:path w="370" h="942" extrusionOk="0">
                  <a:moveTo>
                    <a:pt x="48" y="1"/>
                  </a:moveTo>
                  <a:cubicBezTo>
                    <a:pt x="0" y="13"/>
                    <a:pt x="24" y="239"/>
                    <a:pt x="107" y="489"/>
                  </a:cubicBezTo>
                  <a:cubicBezTo>
                    <a:pt x="177" y="744"/>
                    <a:pt x="280" y="942"/>
                    <a:pt x="329" y="942"/>
                  </a:cubicBezTo>
                  <a:cubicBezTo>
                    <a:pt x="331" y="942"/>
                    <a:pt x="332" y="942"/>
                    <a:pt x="334" y="941"/>
                  </a:cubicBezTo>
                  <a:cubicBezTo>
                    <a:pt x="369" y="930"/>
                    <a:pt x="345" y="703"/>
                    <a:pt x="262" y="441"/>
                  </a:cubicBezTo>
                  <a:cubicBezTo>
                    <a:pt x="191" y="191"/>
                    <a:pt x="95" y="1"/>
                    <a:pt x="48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573;p71">
              <a:extLst>
                <a:ext uri="{FF2B5EF4-FFF2-40B4-BE49-F238E27FC236}">
                  <a16:creationId xmlns:a16="http://schemas.microsoft.com/office/drawing/2014/main" id="{EE897F33-1FE5-4B1F-B8CD-CAD9094CE671}"/>
                </a:ext>
              </a:extLst>
            </p:cNvPr>
            <p:cNvSpPr/>
            <p:nvPr/>
          </p:nvSpPr>
          <p:spPr>
            <a:xfrm>
              <a:off x="7576430" y="3171725"/>
              <a:ext cx="7838" cy="19744"/>
            </a:xfrm>
            <a:custGeom>
              <a:avLst/>
              <a:gdLst/>
              <a:ahLst/>
              <a:cxnLst/>
              <a:rect l="l" t="t" r="r" b="b"/>
              <a:pathLst>
                <a:path w="370" h="932" extrusionOk="0">
                  <a:moveTo>
                    <a:pt x="56" y="1"/>
                  </a:moveTo>
                  <a:cubicBezTo>
                    <a:pt x="53" y="1"/>
                    <a:pt x="51" y="1"/>
                    <a:pt x="48" y="2"/>
                  </a:cubicBezTo>
                  <a:cubicBezTo>
                    <a:pt x="1" y="14"/>
                    <a:pt x="24" y="229"/>
                    <a:pt x="108" y="491"/>
                  </a:cubicBezTo>
                  <a:cubicBezTo>
                    <a:pt x="177" y="734"/>
                    <a:pt x="280" y="932"/>
                    <a:pt x="330" y="932"/>
                  </a:cubicBezTo>
                  <a:cubicBezTo>
                    <a:pt x="331" y="932"/>
                    <a:pt x="333" y="932"/>
                    <a:pt x="334" y="931"/>
                  </a:cubicBezTo>
                  <a:cubicBezTo>
                    <a:pt x="370" y="919"/>
                    <a:pt x="346" y="693"/>
                    <a:pt x="263" y="443"/>
                  </a:cubicBezTo>
                  <a:cubicBezTo>
                    <a:pt x="195" y="195"/>
                    <a:pt x="106" y="1"/>
                    <a:pt x="56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574;p71">
              <a:extLst>
                <a:ext uri="{FF2B5EF4-FFF2-40B4-BE49-F238E27FC236}">
                  <a16:creationId xmlns:a16="http://schemas.microsoft.com/office/drawing/2014/main" id="{B464F3C2-7377-4339-86FF-6325BF713A9E}"/>
                </a:ext>
              </a:extLst>
            </p:cNvPr>
            <p:cNvSpPr/>
            <p:nvPr/>
          </p:nvSpPr>
          <p:spPr>
            <a:xfrm>
              <a:off x="7564820" y="3132152"/>
              <a:ext cx="7605" cy="19744"/>
            </a:xfrm>
            <a:custGeom>
              <a:avLst/>
              <a:gdLst/>
              <a:ahLst/>
              <a:cxnLst/>
              <a:rect l="l" t="t" r="r" b="b"/>
              <a:pathLst>
                <a:path w="359" h="932" extrusionOk="0">
                  <a:moveTo>
                    <a:pt x="41" y="1"/>
                  </a:moveTo>
                  <a:cubicBezTo>
                    <a:pt x="39" y="1"/>
                    <a:pt x="38" y="1"/>
                    <a:pt x="37" y="1"/>
                  </a:cubicBezTo>
                  <a:cubicBezTo>
                    <a:pt x="1" y="13"/>
                    <a:pt x="13" y="239"/>
                    <a:pt x="96" y="489"/>
                  </a:cubicBezTo>
                  <a:cubicBezTo>
                    <a:pt x="164" y="737"/>
                    <a:pt x="263" y="932"/>
                    <a:pt x="314" y="932"/>
                  </a:cubicBezTo>
                  <a:cubicBezTo>
                    <a:pt x="317" y="932"/>
                    <a:pt x="320" y="931"/>
                    <a:pt x="322" y="930"/>
                  </a:cubicBezTo>
                  <a:cubicBezTo>
                    <a:pt x="358" y="918"/>
                    <a:pt x="334" y="704"/>
                    <a:pt x="251" y="442"/>
                  </a:cubicBezTo>
                  <a:cubicBezTo>
                    <a:pt x="181" y="199"/>
                    <a:pt x="90" y="1"/>
                    <a:pt x="4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575;p71">
              <a:extLst>
                <a:ext uri="{FF2B5EF4-FFF2-40B4-BE49-F238E27FC236}">
                  <a16:creationId xmlns:a16="http://schemas.microsoft.com/office/drawing/2014/main" id="{E37408AA-439F-43F5-98F8-17AF837CAF6B}"/>
                </a:ext>
              </a:extLst>
            </p:cNvPr>
            <p:cNvSpPr/>
            <p:nvPr/>
          </p:nvSpPr>
          <p:spPr>
            <a:xfrm>
              <a:off x="7552724" y="3092559"/>
              <a:ext cx="7838" cy="19977"/>
            </a:xfrm>
            <a:custGeom>
              <a:avLst/>
              <a:gdLst/>
              <a:ahLst/>
              <a:cxnLst/>
              <a:rect l="l" t="t" r="r" b="b"/>
              <a:pathLst>
                <a:path w="370" h="943" extrusionOk="0">
                  <a:moveTo>
                    <a:pt x="48" y="1"/>
                  </a:moveTo>
                  <a:cubicBezTo>
                    <a:pt x="0" y="25"/>
                    <a:pt x="36" y="239"/>
                    <a:pt x="108" y="501"/>
                  </a:cubicBezTo>
                  <a:cubicBezTo>
                    <a:pt x="177" y="744"/>
                    <a:pt x="280" y="942"/>
                    <a:pt x="330" y="942"/>
                  </a:cubicBezTo>
                  <a:cubicBezTo>
                    <a:pt x="331" y="942"/>
                    <a:pt x="332" y="942"/>
                    <a:pt x="334" y="942"/>
                  </a:cubicBezTo>
                  <a:cubicBezTo>
                    <a:pt x="369" y="918"/>
                    <a:pt x="346" y="703"/>
                    <a:pt x="262" y="453"/>
                  </a:cubicBezTo>
                  <a:cubicBezTo>
                    <a:pt x="191" y="191"/>
                    <a:pt x="96" y="1"/>
                    <a:pt x="48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576;p71">
              <a:extLst>
                <a:ext uri="{FF2B5EF4-FFF2-40B4-BE49-F238E27FC236}">
                  <a16:creationId xmlns:a16="http://schemas.microsoft.com/office/drawing/2014/main" id="{3C0417B6-F2D7-4D4C-AD17-C2A1AB3297BE}"/>
                </a:ext>
              </a:extLst>
            </p:cNvPr>
            <p:cNvSpPr/>
            <p:nvPr/>
          </p:nvSpPr>
          <p:spPr>
            <a:xfrm>
              <a:off x="7540861" y="3053219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48" y="1"/>
                  </a:moveTo>
                  <a:cubicBezTo>
                    <a:pt x="1" y="12"/>
                    <a:pt x="37" y="227"/>
                    <a:pt x="108" y="489"/>
                  </a:cubicBezTo>
                  <a:cubicBezTo>
                    <a:pt x="177" y="743"/>
                    <a:pt x="280" y="930"/>
                    <a:pt x="330" y="930"/>
                  </a:cubicBezTo>
                  <a:cubicBezTo>
                    <a:pt x="331" y="930"/>
                    <a:pt x="333" y="930"/>
                    <a:pt x="334" y="929"/>
                  </a:cubicBezTo>
                  <a:cubicBezTo>
                    <a:pt x="370" y="917"/>
                    <a:pt x="346" y="703"/>
                    <a:pt x="275" y="441"/>
                  </a:cubicBezTo>
                  <a:cubicBezTo>
                    <a:pt x="191" y="179"/>
                    <a:pt x="96" y="1"/>
                    <a:pt x="48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577;p71">
              <a:extLst>
                <a:ext uri="{FF2B5EF4-FFF2-40B4-BE49-F238E27FC236}">
                  <a16:creationId xmlns:a16="http://schemas.microsoft.com/office/drawing/2014/main" id="{107DC7C2-C242-44E9-8D82-E169835190B1}"/>
                </a:ext>
              </a:extLst>
            </p:cNvPr>
            <p:cNvSpPr/>
            <p:nvPr/>
          </p:nvSpPr>
          <p:spPr>
            <a:xfrm>
              <a:off x="7529019" y="3013625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48" y="0"/>
                  </a:moveTo>
                  <a:cubicBezTo>
                    <a:pt x="0" y="12"/>
                    <a:pt x="36" y="238"/>
                    <a:pt x="107" y="488"/>
                  </a:cubicBezTo>
                  <a:cubicBezTo>
                    <a:pt x="188" y="743"/>
                    <a:pt x="280" y="930"/>
                    <a:pt x="329" y="930"/>
                  </a:cubicBezTo>
                  <a:cubicBezTo>
                    <a:pt x="331" y="930"/>
                    <a:pt x="332" y="929"/>
                    <a:pt x="334" y="929"/>
                  </a:cubicBezTo>
                  <a:cubicBezTo>
                    <a:pt x="369" y="917"/>
                    <a:pt x="345" y="703"/>
                    <a:pt x="274" y="441"/>
                  </a:cubicBezTo>
                  <a:cubicBezTo>
                    <a:pt x="191" y="191"/>
                    <a:pt x="95" y="0"/>
                    <a:pt x="48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578;p71">
              <a:extLst>
                <a:ext uri="{FF2B5EF4-FFF2-40B4-BE49-F238E27FC236}">
                  <a16:creationId xmlns:a16="http://schemas.microsoft.com/office/drawing/2014/main" id="{97C93A6A-8EC3-4AE2-8A89-DC7FA4D6F3F8}"/>
                </a:ext>
              </a:extLst>
            </p:cNvPr>
            <p:cNvSpPr/>
            <p:nvPr/>
          </p:nvSpPr>
          <p:spPr>
            <a:xfrm>
              <a:off x="7517155" y="2974032"/>
              <a:ext cx="7838" cy="19956"/>
            </a:xfrm>
            <a:custGeom>
              <a:avLst/>
              <a:gdLst/>
              <a:ahLst/>
              <a:cxnLst/>
              <a:rect l="l" t="t" r="r" b="b"/>
              <a:pathLst>
                <a:path w="370" h="942" extrusionOk="0">
                  <a:moveTo>
                    <a:pt x="48" y="0"/>
                  </a:moveTo>
                  <a:cubicBezTo>
                    <a:pt x="1" y="24"/>
                    <a:pt x="36" y="238"/>
                    <a:pt x="108" y="500"/>
                  </a:cubicBezTo>
                  <a:cubicBezTo>
                    <a:pt x="189" y="743"/>
                    <a:pt x="281" y="941"/>
                    <a:pt x="330" y="941"/>
                  </a:cubicBezTo>
                  <a:cubicBezTo>
                    <a:pt x="331" y="941"/>
                    <a:pt x="333" y="941"/>
                    <a:pt x="334" y="941"/>
                  </a:cubicBezTo>
                  <a:cubicBezTo>
                    <a:pt x="370" y="929"/>
                    <a:pt x="346" y="702"/>
                    <a:pt x="274" y="452"/>
                  </a:cubicBezTo>
                  <a:cubicBezTo>
                    <a:pt x="191" y="191"/>
                    <a:pt x="96" y="0"/>
                    <a:pt x="48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579;p71">
              <a:extLst>
                <a:ext uri="{FF2B5EF4-FFF2-40B4-BE49-F238E27FC236}">
                  <a16:creationId xmlns:a16="http://schemas.microsoft.com/office/drawing/2014/main" id="{49128D02-E6CA-430D-BF50-44AA8D808E8F}"/>
                </a:ext>
              </a:extLst>
            </p:cNvPr>
            <p:cNvSpPr/>
            <p:nvPr/>
          </p:nvSpPr>
          <p:spPr>
            <a:xfrm>
              <a:off x="7505313" y="2934671"/>
              <a:ext cx="7838" cy="19701"/>
            </a:xfrm>
            <a:custGeom>
              <a:avLst/>
              <a:gdLst/>
              <a:ahLst/>
              <a:cxnLst/>
              <a:rect l="l" t="t" r="r" b="b"/>
              <a:pathLst>
                <a:path w="370" h="930" extrusionOk="0">
                  <a:moveTo>
                    <a:pt x="48" y="1"/>
                  </a:moveTo>
                  <a:cubicBezTo>
                    <a:pt x="0" y="13"/>
                    <a:pt x="36" y="239"/>
                    <a:pt x="107" y="489"/>
                  </a:cubicBezTo>
                  <a:cubicBezTo>
                    <a:pt x="188" y="743"/>
                    <a:pt x="280" y="930"/>
                    <a:pt x="329" y="930"/>
                  </a:cubicBezTo>
                  <a:cubicBezTo>
                    <a:pt x="331" y="930"/>
                    <a:pt x="332" y="930"/>
                    <a:pt x="333" y="929"/>
                  </a:cubicBezTo>
                  <a:cubicBezTo>
                    <a:pt x="369" y="917"/>
                    <a:pt x="345" y="703"/>
                    <a:pt x="274" y="441"/>
                  </a:cubicBezTo>
                  <a:cubicBezTo>
                    <a:pt x="191" y="191"/>
                    <a:pt x="95" y="1"/>
                    <a:pt x="48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580;p71">
              <a:extLst>
                <a:ext uri="{FF2B5EF4-FFF2-40B4-BE49-F238E27FC236}">
                  <a16:creationId xmlns:a16="http://schemas.microsoft.com/office/drawing/2014/main" id="{9D30C3E3-F881-4F40-9F2C-A2670ACDCA87}"/>
                </a:ext>
              </a:extLst>
            </p:cNvPr>
            <p:cNvSpPr/>
            <p:nvPr/>
          </p:nvSpPr>
          <p:spPr>
            <a:xfrm>
              <a:off x="7496734" y="2905161"/>
              <a:ext cx="4555" cy="9872"/>
            </a:xfrm>
            <a:custGeom>
              <a:avLst/>
              <a:gdLst/>
              <a:ahLst/>
              <a:cxnLst/>
              <a:rect l="l" t="t" r="r" b="b"/>
              <a:pathLst>
                <a:path w="215" h="466" extrusionOk="0">
                  <a:moveTo>
                    <a:pt x="36" y="1"/>
                  </a:moveTo>
                  <a:cubicBezTo>
                    <a:pt x="0" y="13"/>
                    <a:pt x="0" y="132"/>
                    <a:pt x="36" y="251"/>
                  </a:cubicBezTo>
                  <a:cubicBezTo>
                    <a:pt x="70" y="374"/>
                    <a:pt x="146" y="466"/>
                    <a:pt x="184" y="466"/>
                  </a:cubicBezTo>
                  <a:cubicBezTo>
                    <a:pt x="186" y="466"/>
                    <a:pt x="189" y="466"/>
                    <a:pt x="191" y="465"/>
                  </a:cubicBezTo>
                  <a:cubicBezTo>
                    <a:pt x="215" y="441"/>
                    <a:pt x="215" y="334"/>
                    <a:pt x="191" y="203"/>
                  </a:cubicBezTo>
                  <a:cubicBezTo>
                    <a:pt x="155" y="72"/>
                    <a:pt x="84" y="1"/>
                    <a:pt x="36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581;p71">
              <a:extLst>
                <a:ext uri="{FF2B5EF4-FFF2-40B4-BE49-F238E27FC236}">
                  <a16:creationId xmlns:a16="http://schemas.microsoft.com/office/drawing/2014/main" id="{E5F1BDD3-0E2F-4161-B383-85ED0D6CD698}"/>
                </a:ext>
              </a:extLst>
            </p:cNvPr>
            <p:cNvSpPr/>
            <p:nvPr/>
          </p:nvSpPr>
          <p:spPr>
            <a:xfrm>
              <a:off x="7373143" y="4088102"/>
              <a:ext cx="3792" cy="10126"/>
            </a:xfrm>
            <a:custGeom>
              <a:avLst/>
              <a:gdLst/>
              <a:ahLst/>
              <a:cxnLst/>
              <a:rect l="l" t="t" r="r" b="b"/>
              <a:pathLst>
                <a:path w="179" h="478" extrusionOk="0">
                  <a:moveTo>
                    <a:pt x="83" y="1"/>
                  </a:moveTo>
                  <a:cubicBezTo>
                    <a:pt x="48" y="1"/>
                    <a:pt x="0" y="108"/>
                    <a:pt x="12" y="239"/>
                  </a:cubicBezTo>
                  <a:cubicBezTo>
                    <a:pt x="24" y="370"/>
                    <a:pt x="60" y="477"/>
                    <a:pt x="107" y="477"/>
                  </a:cubicBezTo>
                  <a:cubicBezTo>
                    <a:pt x="155" y="477"/>
                    <a:pt x="179" y="358"/>
                    <a:pt x="179" y="227"/>
                  </a:cubicBezTo>
                  <a:cubicBezTo>
                    <a:pt x="167" y="96"/>
                    <a:pt x="131" y="1"/>
                    <a:pt x="83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582;p71">
              <a:extLst>
                <a:ext uri="{FF2B5EF4-FFF2-40B4-BE49-F238E27FC236}">
                  <a16:creationId xmlns:a16="http://schemas.microsoft.com/office/drawing/2014/main" id="{6D2F04AD-F953-4341-B200-FE656277C73A}"/>
                </a:ext>
              </a:extLst>
            </p:cNvPr>
            <p:cNvSpPr/>
            <p:nvPr/>
          </p:nvSpPr>
          <p:spPr>
            <a:xfrm>
              <a:off x="7371618" y="4047491"/>
              <a:ext cx="4067" cy="20210"/>
            </a:xfrm>
            <a:custGeom>
              <a:avLst/>
              <a:gdLst/>
              <a:ahLst/>
              <a:cxnLst/>
              <a:rect l="l" t="t" r="r" b="b"/>
              <a:pathLst>
                <a:path w="192" h="954" extrusionOk="0">
                  <a:moveTo>
                    <a:pt x="72" y="1"/>
                  </a:moveTo>
                  <a:cubicBezTo>
                    <a:pt x="25" y="1"/>
                    <a:pt x="1" y="215"/>
                    <a:pt x="13" y="477"/>
                  </a:cubicBezTo>
                  <a:cubicBezTo>
                    <a:pt x="25" y="739"/>
                    <a:pt x="72" y="953"/>
                    <a:pt x="108" y="953"/>
                  </a:cubicBezTo>
                  <a:cubicBezTo>
                    <a:pt x="155" y="953"/>
                    <a:pt x="191" y="739"/>
                    <a:pt x="179" y="477"/>
                  </a:cubicBezTo>
                  <a:cubicBezTo>
                    <a:pt x="167" y="203"/>
                    <a:pt x="120" y="1"/>
                    <a:pt x="7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583;p71">
              <a:extLst>
                <a:ext uri="{FF2B5EF4-FFF2-40B4-BE49-F238E27FC236}">
                  <a16:creationId xmlns:a16="http://schemas.microsoft.com/office/drawing/2014/main" id="{102BEBD7-6B8E-4085-81C2-79357631EA79}"/>
                </a:ext>
              </a:extLst>
            </p:cNvPr>
            <p:cNvSpPr/>
            <p:nvPr/>
          </p:nvSpPr>
          <p:spPr>
            <a:xfrm>
              <a:off x="7370368" y="4007135"/>
              <a:ext cx="3792" cy="20464"/>
            </a:xfrm>
            <a:custGeom>
              <a:avLst/>
              <a:gdLst/>
              <a:ahLst/>
              <a:cxnLst/>
              <a:rect l="l" t="t" r="r" b="b"/>
              <a:pathLst>
                <a:path w="179" h="966" extrusionOk="0">
                  <a:moveTo>
                    <a:pt x="72" y="1"/>
                  </a:moveTo>
                  <a:cubicBezTo>
                    <a:pt x="24" y="1"/>
                    <a:pt x="0" y="227"/>
                    <a:pt x="12" y="489"/>
                  </a:cubicBezTo>
                  <a:cubicBezTo>
                    <a:pt x="12" y="751"/>
                    <a:pt x="60" y="965"/>
                    <a:pt x="107" y="965"/>
                  </a:cubicBezTo>
                  <a:cubicBezTo>
                    <a:pt x="143" y="965"/>
                    <a:pt x="179" y="739"/>
                    <a:pt x="179" y="477"/>
                  </a:cubicBezTo>
                  <a:cubicBezTo>
                    <a:pt x="167" y="215"/>
                    <a:pt x="119" y="1"/>
                    <a:pt x="7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584;p71">
              <a:extLst>
                <a:ext uri="{FF2B5EF4-FFF2-40B4-BE49-F238E27FC236}">
                  <a16:creationId xmlns:a16="http://schemas.microsoft.com/office/drawing/2014/main" id="{AFBA0BEB-4768-4611-88E9-42242EA13698}"/>
                </a:ext>
              </a:extLst>
            </p:cNvPr>
            <p:cNvSpPr/>
            <p:nvPr/>
          </p:nvSpPr>
          <p:spPr>
            <a:xfrm>
              <a:off x="7369351" y="3966291"/>
              <a:ext cx="3813" cy="20443"/>
            </a:xfrm>
            <a:custGeom>
              <a:avLst/>
              <a:gdLst/>
              <a:ahLst/>
              <a:cxnLst/>
              <a:rect l="l" t="t" r="r" b="b"/>
              <a:pathLst>
                <a:path w="180" h="965" extrusionOk="0">
                  <a:moveTo>
                    <a:pt x="72" y="0"/>
                  </a:moveTo>
                  <a:cubicBezTo>
                    <a:pt x="24" y="0"/>
                    <a:pt x="1" y="214"/>
                    <a:pt x="1" y="488"/>
                  </a:cubicBezTo>
                  <a:cubicBezTo>
                    <a:pt x="12" y="750"/>
                    <a:pt x="60" y="965"/>
                    <a:pt x="96" y="965"/>
                  </a:cubicBezTo>
                  <a:cubicBezTo>
                    <a:pt x="143" y="965"/>
                    <a:pt x="179" y="738"/>
                    <a:pt x="167" y="476"/>
                  </a:cubicBezTo>
                  <a:cubicBezTo>
                    <a:pt x="167" y="214"/>
                    <a:pt x="120" y="0"/>
                    <a:pt x="72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585;p71">
              <a:extLst>
                <a:ext uri="{FF2B5EF4-FFF2-40B4-BE49-F238E27FC236}">
                  <a16:creationId xmlns:a16="http://schemas.microsoft.com/office/drawing/2014/main" id="{AA812176-8EBD-4FDB-9418-F58B7A993F40}"/>
                </a:ext>
              </a:extLst>
            </p:cNvPr>
            <p:cNvSpPr/>
            <p:nvPr/>
          </p:nvSpPr>
          <p:spPr>
            <a:xfrm>
              <a:off x="7368334" y="3925426"/>
              <a:ext cx="3813" cy="20443"/>
            </a:xfrm>
            <a:custGeom>
              <a:avLst/>
              <a:gdLst/>
              <a:ahLst/>
              <a:cxnLst/>
              <a:rect l="l" t="t" r="r" b="b"/>
              <a:pathLst>
                <a:path w="180" h="965" extrusionOk="0">
                  <a:moveTo>
                    <a:pt x="72" y="0"/>
                  </a:moveTo>
                  <a:cubicBezTo>
                    <a:pt x="37" y="0"/>
                    <a:pt x="1" y="215"/>
                    <a:pt x="1" y="488"/>
                  </a:cubicBezTo>
                  <a:cubicBezTo>
                    <a:pt x="13" y="750"/>
                    <a:pt x="49" y="965"/>
                    <a:pt x="96" y="965"/>
                  </a:cubicBezTo>
                  <a:cubicBezTo>
                    <a:pt x="144" y="965"/>
                    <a:pt x="180" y="738"/>
                    <a:pt x="168" y="477"/>
                  </a:cubicBezTo>
                  <a:cubicBezTo>
                    <a:pt x="168" y="215"/>
                    <a:pt x="120" y="0"/>
                    <a:pt x="72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586;p71">
              <a:extLst>
                <a:ext uri="{FF2B5EF4-FFF2-40B4-BE49-F238E27FC236}">
                  <a16:creationId xmlns:a16="http://schemas.microsoft.com/office/drawing/2014/main" id="{22AEE1DB-48F5-40C3-9BB4-B7FFBEFA5FF2}"/>
                </a:ext>
              </a:extLst>
            </p:cNvPr>
            <p:cNvSpPr/>
            <p:nvPr/>
          </p:nvSpPr>
          <p:spPr>
            <a:xfrm>
              <a:off x="7367339" y="3885324"/>
              <a:ext cx="3792" cy="20189"/>
            </a:xfrm>
            <a:custGeom>
              <a:avLst/>
              <a:gdLst/>
              <a:ahLst/>
              <a:cxnLst/>
              <a:rect l="l" t="t" r="r" b="b"/>
              <a:pathLst>
                <a:path w="179" h="953" extrusionOk="0">
                  <a:moveTo>
                    <a:pt x="72" y="0"/>
                  </a:moveTo>
                  <a:cubicBezTo>
                    <a:pt x="24" y="0"/>
                    <a:pt x="0" y="215"/>
                    <a:pt x="0" y="476"/>
                  </a:cubicBezTo>
                  <a:cubicBezTo>
                    <a:pt x="12" y="738"/>
                    <a:pt x="60" y="953"/>
                    <a:pt x="96" y="953"/>
                  </a:cubicBezTo>
                  <a:cubicBezTo>
                    <a:pt x="143" y="953"/>
                    <a:pt x="179" y="738"/>
                    <a:pt x="167" y="465"/>
                  </a:cubicBezTo>
                  <a:cubicBezTo>
                    <a:pt x="167" y="203"/>
                    <a:pt x="119" y="0"/>
                    <a:pt x="72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587;p71">
              <a:extLst>
                <a:ext uri="{FF2B5EF4-FFF2-40B4-BE49-F238E27FC236}">
                  <a16:creationId xmlns:a16="http://schemas.microsoft.com/office/drawing/2014/main" id="{7B2678D6-48DB-43F2-995D-6E4A443595AF}"/>
                </a:ext>
              </a:extLst>
            </p:cNvPr>
            <p:cNvSpPr/>
            <p:nvPr/>
          </p:nvSpPr>
          <p:spPr>
            <a:xfrm>
              <a:off x="7365813" y="3844713"/>
              <a:ext cx="4067" cy="20189"/>
            </a:xfrm>
            <a:custGeom>
              <a:avLst/>
              <a:gdLst/>
              <a:ahLst/>
              <a:cxnLst/>
              <a:rect l="l" t="t" r="r" b="b"/>
              <a:pathLst>
                <a:path w="192" h="953" extrusionOk="0">
                  <a:moveTo>
                    <a:pt x="84" y="0"/>
                  </a:moveTo>
                  <a:cubicBezTo>
                    <a:pt x="37" y="0"/>
                    <a:pt x="1" y="215"/>
                    <a:pt x="13" y="477"/>
                  </a:cubicBezTo>
                  <a:cubicBezTo>
                    <a:pt x="25" y="738"/>
                    <a:pt x="72" y="953"/>
                    <a:pt x="120" y="953"/>
                  </a:cubicBezTo>
                  <a:cubicBezTo>
                    <a:pt x="168" y="953"/>
                    <a:pt x="191" y="738"/>
                    <a:pt x="179" y="477"/>
                  </a:cubicBezTo>
                  <a:cubicBezTo>
                    <a:pt x="179" y="203"/>
                    <a:pt x="132" y="0"/>
                    <a:pt x="84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588;p71">
              <a:extLst>
                <a:ext uri="{FF2B5EF4-FFF2-40B4-BE49-F238E27FC236}">
                  <a16:creationId xmlns:a16="http://schemas.microsoft.com/office/drawing/2014/main" id="{7B6386C6-C079-403E-8097-ADA7ED247DF1}"/>
                </a:ext>
              </a:extLst>
            </p:cNvPr>
            <p:cNvSpPr/>
            <p:nvPr/>
          </p:nvSpPr>
          <p:spPr>
            <a:xfrm>
              <a:off x="7364309" y="3804103"/>
              <a:ext cx="4046" cy="20210"/>
            </a:xfrm>
            <a:custGeom>
              <a:avLst/>
              <a:gdLst/>
              <a:ahLst/>
              <a:cxnLst/>
              <a:rect l="l" t="t" r="r" b="b"/>
              <a:pathLst>
                <a:path w="191" h="954" extrusionOk="0">
                  <a:moveTo>
                    <a:pt x="72" y="0"/>
                  </a:moveTo>
                  <a:cubicBezTo>
                    <a:pt x="24" y="0"/>
                    <a:pt x="0" y="215"/>
                    <a:pt x="12" y="477"/>
                  </a:cubicBezTo>
                  <a:cubicBezTo>
                    <a:pt x="24" y="743"/>
                    <a:pt x="58" y="953"/>
                    <a:pt x="104" y="953"/>
                  </a:cubicBezTo>
                  <a:cubicBezTo>
                    <a:pt x="105" y="953"/>
                    <a:pt x="106" y="953"/>
                    <a:pt x="108" y="953"/>
                  </a:cubicBezTo>
                  <a:cubicBezTo>
                    <a:pt x="155" y="953"/>
                    <a:pt x="191" y="739"/>
                    <a:pt x="179" y="477"/>
                  </a:cubicBezTo>
                  <a:cubicBezTo>
                    <a:pt x="167" y="215"/>
                    <a:pt x="119" y="0"/>
                    <a:pt x="72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589;p71">
              <a:extLst>
                <a:ext uri="{FF2B5EF4-FFF2-40B4-BE49-F238E27FC236}">
                  <a16:creationId xmlns:a16="http://schemas.microsoft.com/office/drawing/2014/main" id="{E37F0CBC-7663-4CFC-B5B3-BB0BD01C4219}"/>
                </a:ext>
              </a:extLst>
            </p:cNvPr>
            <p:cNvSpPr/>
            <p:nvPr/>
          </p:nvSpPr>
          <p:spPr>
            <a:xfrm>
              <a:off x="7362551" y="3763492"/>
              <a:ext cx="4046" cy="20443"/>
            </a:xfrm>
            <a:custGeom>
              <a:avLst/>
              <a:gdLst/>
              <a:ahLst/>
              <a:cxnLst/>
              <a:rect l="l" t="t" r="r" b="b"/>
              <a:pathLst>
                <a:path w="191" h="965" extrusionOk="0">
                  <a:moveTo>
                    <a:pt x="83" y="1"/>
                  </a:moveTo>
                  <a:cubicBezTo>
                    <a:pt x="36" y="1"/>
                    <a:pt x="0" y="227"/>
                    <a:pt x="12" y="489"/>
                  </a:cubicBezTo>
                  <a:cubicBezTo>
                    <a:pt x="24" y="751"/>
                    <a:pt x="72" y="965"/>
                    <a:pt x="119" y="965"/>
                  </a:cubicBezTo>
                  <a:cubicBezTo>
                    <a:pt x="167" y="953"/>
                    <a:pt x="191" y="739"/>
                    <a:pt x="179" y="477"/>
                  </a:cubicBezTo>
                  <a:cubicBezTo>
                    <a:pt x="179" y="215"/>
                    <a:pt x="131" y="1"/>
                    <a:pt x="83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590;p71">
              <a:extLst>
                <a:ext uri="{FF2B5EF4-FFF2-40B4-BE49-F238E27FC236}">
                  <a16:creationId xmlns:a16="http://schemas.microsoft.com/office/drawing/2014/main" id="{9E5E642E-DB61-4E98-A497-41AA8FFF2D75}"/>
                </a:ext>
              </a:extLst>
            </p:cNvPr>
            <p:cNvSpPr/>
            <p:nvPr/>
          </p:nvSpPr>
          <p:spPr>
            <a:xfrm>
              <a:off x="7361280" y="3723136"/>
              <a:ext cx="3813" cy="20189"/>
            </a:xfrm>
            <a:custGeom>
              <a:avLst/>
              <a:gdLst/>
              <a:ahLst/>
              <a:cxnLst/>
              <a:rect l="l" t="t" r="r" b="b"/>
              <a:pathLst>
                <a:path w="180" h="953" extrusionOk="0">
                  <a:moveTo>
                    <a:pt x="72" y="1"/>
                  </a:moveTo>
                  <a:cubicBezTo>
                    <a:pt x="36" y="1"/>
                    <a:pt x="1" y="203"/>
                    <a:pt x="12" y="477"/>
                  </a:cubicBezTo>
                  <a:cubicBezTo>
                    <a:pt x="12" y="739"/>
                    <a:pt x="60" y="953"/>
                    <a:pt x="108" y="953"/>
                  </a:cubicBezTo>
                  <a:cubicBezTo>
                    <a:pt x="155" y="953"/>
                    <a:pt x="179" y="739"/>
                    <a:pt x="179" y="477"/>
                  </a:cubicBezTo>
                  <a:cubicBezTo>
                    <a:pt x="167" y="203"/>
                    <a:pt x="120" y="1"/>
                    <a:pt x="7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591;p71">
              <a:extLst>
                <a:ext uri="{FF2B5EF4-FFF2-40B4-BE49-F238E27FC236}">
                  <a16:creationId xmlns:a16="http://schemas.microsoft.com/office/drawing/2014/main" id="{186CF858-4A52-4519-A305-648251A398D4}"/>
                </a:ext>
              </a:extLst>
            </p:cNvPr>
            <p:cNvSpPr/>
            <p:nvPr/>
          </p:nvSpPr>
          <p:spPr>
            <a:xfrm>
              <a:off x="7360030" y="3682525"/>
              <a:ext cx="3792" cy="20210"/>
            </a:xfrm>
            <a:custGeom>
              <a:avLst/>
              <a:gdLst/>
              <a:ahLst/>
              <a:cxnLst/>
              <a:rect l="l" t="t" r="r" b="b"/>
              <a:pathLst>
                <a:path w="179" h="954" extrusionOk="0">
                  <a:moveTo>
                    <a:pt x="71" y="1"/>
                  </a:moveTo>
                  <a:cubicBezTo>
                    <a:pt x="24" y="1"/>
                    <a:pt x="0" y="215"/>
                    <a:pt x="12" y="477"/>
                  </a:cubicBezTo>
                  <a:cubicBezTo>
                    <a:pt x="12" y="739"/>
                    <a:pt x="60" y="953"/>
                    <a:pt x="107" y="953"/>
                  </a:cubicBezTo>
                  <a:cubicBezTo>
                    <a:pt x="155" y="953"/>
                    <a:pt x="179" y="739"/>
                    <a:pt x="179" y="477"/>
                  </a:cubicBezTo>
                  <a:cubicBezTo>
                    <a:pt x="167" y="215"/>
                    <a:pt x="119" y="1"/>
                    <a:pt x="7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592;p71">
              <a:extLst>
                <a:ext uri="{FF2B5EF4-FFF2-40B4-BE49-F238E27FC236}">
                  <a16:creationId xmlns:a16="http://schemas.microsoft.com/office/drawing/2014/main" id="{C6AE1058-5D30-44B1-8FD3-B9836470503C}"/>
                </a:ext>
              </a:extLst>
            </p:cNvPr>
            <p:cNvSpPr/>
            <p:nvPr/>
          </p:nvSpPr>
          <p:spPr>
            <a:xfrm>
              <a:off x="7358759" y="3641914"/>
              <a:ext cx="3813" cy="20210"/>
            </a:xfrm>
            <a:custGeom>
              <a:avLst/>
              <a:gdLst/>
              <a:ahLst/>
              <a:cxnLst/>
              <a:rect l="l" t="t" r="r" b="b"/>
              <a:pathLst>
                <a:path w="180" h="954" extrusionOk="0">
                  <a:moveTo>
                    <a:pt x="84" y="1"/>
                  </a:moveTo>
                  <a:cubicBezTo>
                    <a:pt x="36" y="1"/>
                    <a:pt x="0" y="215"/>
                    <a:pt x="12" y="477"/>
                  </a:cubicBezTo>
                  <a:cubicBezTo>
                    <a:pt x="12" y="739"/>
                    <a:pt x="60" y="953"/>
                    <a:pt x="108" y="953"/>
                  </a:cubicBezTo>
                  <a:cubicBezTo>
                    <a:pt x="155" y="953"/>
                    <a:pt x="179" y="739"/>
                    <a:pt x="179" y="477"/>
                  </a:cubicBezTo>
                  <a:cubicBezTo>
                    <a:pt x="167" y="215"/>
                    <a:pt x="131" y="1"/>
                    <a:pt x="84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593;p71">
              <a:extLst>
                <a:ext uri="{FF2B5EF4-FFF2-40B4-BE49-F238E27FC236}">
                  <a16:creationId xmlns:a16="http://schemas.microsoft.com/office/drawing/2014/main" id="{27CD8167-8072-4B97-9A78-9948B3B926A2}"/>
                </a:ext>
              </a:extLst>
            </p:cNvPr>
            <p:cNvSpPr/>
            <p:nvPr/>
          </p:nvSpPr>
          <p:spPr>
            <a:xfrm>
              <a:off x="7357996" y="3601304"/>
              <a:ext cx="3813" cy="20464"/>
            </a:xfrm>
            <a:custGeom>
              <a:avLst/>
              <a:gdLst/>
              <a:ahLst/>
              <a:cxnLst/>
              <a:rect l="l" t="t" r="r" b="b"/>
              <a:pathLst>
                <a:path w="180" h="966" extrusionOk="0">
                  <a:moveTo>
                    <a:pt x="84" y="1"/>
                  </a:moveTo>
                  <a:cubicBezTo>
                    <a:pt x="36" y="1"/>
                    <a:pt x="1" y="215"/>
                    <a:pt x="1" y="477"/>
                  </a:cubicBezTo>
                  <a:cubicBezTo>
                    <a:pt x="13" y="751"/>
                    <a:pt x="48" y="965"/>
                    <a:pt x="96" y="965"/>
                  </a:cubicBezTo>
                  <a:cubicBezTo>
                    <a:pt x="144" y="953"/>
                    <a:pt x="179" y="739"/>
                    <a:pt x="167" y="477"/>
                  </a:cubicBezTo>
                  <a:cubicBezTo>
                    <a:pt x="167" y="215"/>
                    <a:pt x="132" y="1"/>
                    <a:pt x="84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594;p71">
              <a:extLst>
                <a:ext uri="{FF2B5EF4-FFF2-40B4-BE49-F238E27FC236}">
                  <a16:creationId xmlns:a16="http://schemas.microsoft.com/office/drawing/2014/main" id="{267F230C-FD93-4368-B299-ABD01A771038}"/>
                </a:ext>
              </a:extLst>
            </p:cNvPr>
            <p:cNvSpPr/>
            <p:nvPr/>
          </p:nvSpPr>
          <p:spPr>
            <a:xfrm>
              <a:off x="7357255" y="3560693"/>
              <a:ext cx="3792" cy="20464"/>
            </a:xfrm>
            <a:custGeom>
              <a:avLst/>
              <a:gdLst/>
              <a:ahLst/>
              <a:cxnLst/>
              <a:rect l="l" t="t" r="r" b="b"/>
              <a:pathLst>
                <a:path w="179" h="966" extrusionOk="0">
                  <a:moveTo>
                    <a:pt x="83" y="1"/>
                  </a:moveTo>
                  <a:cubicBezTo>
                    <a:pt x="36" y="1"/>
                    <a:pt x="0" y="215"/>
                    <a:pt x="12" y="477"/>
                  </a:cubicBezTo>
                  <a:cubicBezTo>
                    <a:pt x="12" y="751"/>
                    <a:pt x="48" y="965"/>
                    <a:pt x="95" y="965"/>
                  </a:cubicBezTo>
                  <a:cubicBezTo>
                    <a:pt x="143" y="965"/>
                    <a:pt x="179" y="751"/>
                    <a:pt x="179" y="477"/>
                  </a:cubicBezTo>
                  <a:cubicBezTo>
                    <a:pt x="167" y="215"/>
                    <a:pt x="131" y="1"/>
                    <a:pt x="83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595;p71">
              <a:extLst>
                <a:ext uri="{FF2B5EF4-FFF2-40B4-BE49-F238E27FC236}">
                  <a16:creationId xmlns:a16="http://schemas.microsoft.com/office/drawing/2014/main" id="{B789E256-7427-4C3C-ACCD-80E5935029A5}"/>
                </a:ext>
              </a:extLst>
            </p:cNvPr>
            <p:cNvSpPr/>
            <p:nvPr/>
          </p:nvSpPr>
          <p:spPr>
            <a:xfrm>
              <a:off x="7356746" y="3520337"/>
              <a:ext cx="3792" cy="20210"/>
            </a:xfrm>
            <a:custGeom>
              <a:avLst/>
              <a:gdLst/>
              <a:ahLst/>
              <a:cxnLst/>
              <a:rect l="l" t="t" r="r" b="b"/>
              <a:pathLst>
                <a:path w="179" h="954" extrusionOk="0">
                  <a:moveTo>
                    <a:pt x="84" y="1"/>
                  </a:moveTo>
                  <a:cubicBezTo>
                    <a:pt x="36" y="1"/>
                    <a:pt x="0" y="215"/>
                    <a:pt x="12" y="477"/>
                  </a:cubicBezTo>
                  <a:cubicBezTo>
                    <a:pt x="12" y="739"/>
                    <a:pt x="48" y="953"/>
                    <a:pt x="95" y="953"/>
                  </a:cubicBezTo>
                  <a:cubicBezTo>
                    <a:pt x="143" y="953"/>
                    <a:pt x="179" y="739"/>
                    <a:pt x="179" y="477"/>
                  </a:cubicBezTo>
                  <a:cubicBezTo>
                    <a:pt x="167" y="203"/>
                    <a:pt x="131" y="1"/>
                    <a:pt x="84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596;p71">
              <a:extLst>
                <a:ext uri="{FF2B5EF4-FFF2-40B4-BE49-F238E27FC236}">
                  <a16:creationId xmlns:a16="http://schemas.microsoft.com/office/drawing/2014/main" id="{7AAC7B21-C53C-494B-AE13-31EEFFDD74F8}"/>
                </a:ext>
              </a:extLst>
            </p:cNvPr>
            <p:cNvSpPr/>
            <p:nvPr/>
          </p:nvSpPr>
          <p:spPr>
            <a:xfrm>
              <a:off x="7356492" y="3479747"/>
              <a:ext cx="3792" cy="20189"/>
            </a:xfrm>
            <a:custGeom>
              <a:avLst/>
              <a:gdLst/>
              <a:ahLst/>
              <a:cxnLst/>
              <a:rect l="l" t="t" r="r" b="b"/>
              <a:pathLst>
                <a:path w="179" h="953" extrusionOk="0">
                  <a:moveTo>
                    <a:pt x="84" y="0"/>
                  </a:moveTo>
                  <a:cubicBezTo>
                    <a:pt x="36" y="0"/>
                    <a:pt x="0" y="214"/>
                    <a:pt x="0" y="476"/>
                  </a:cubicBezTo>
                  <a:cubicBezTo>
                    <a:pt x="0" y="738"/>
                    <a:pt x="48" y="953"/>
                    <a:pt x="84" y="953"/>
                  </a:cubicBezTo>
                  <a:cubicBezTo>
                    <a:pt x="131" y="953"/>
                    <a:pt x="179" y="738"/>
                    <a:pt x="167" y="476"/>
                  </a:cubicBezTo>
                  <a:cubicBezTo>
                    <a:pt x="167" y="202"/>
                    <a:pt x="131" y="0"/>
                    <a:pt x="84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597;p71">
              <a:extLst>
                <a:ext uri="{FF2B5EF4-FFF2-40B4-BE49-F238E27FC236}">
                  <a16:creationId xmlns:a16="http://schemas.microsoft.com/office/drawing/2014/main" id="{B77EF456-02C8-439A-8F7A-F8E7C5F6DFFB}"/>
                </a:ext>
              </a:extLst>
            </p:cNvPr>
            <p:cNvSpPr/>
            <p:nvPr/>
          </p:nvSpPr>
          <p:spPr>
            <a:xfrm>
              <a:off x="7356492" y="3439137"/>
              <a:ext cx="3538" cy="20189"/>
            </a:xfrm>
            <a:custGeom>
              <a:avLst/>
              <a:gdLst/>
              <a:ahLst/>
              <a:cxnLst/>
              <a:rect l="l" t="t" r="r" b="b"/>
              <a:pathLst>
                <a:path w="167" h="953" extrusionOk="0">
                  <a:moveTo>
                    <a:pt x="84" y="0"/>
                  </a:moveTo>
                  <a:cubicBezTo>
                    <a:pt x="36" y="0"/>
                    <a:pt x="0" y="214"/>
                    <a:pt x="0" y="476"/>
                  </a:cubicBezTo>
                  <a:cubicBezTo>
                    <a:pt x="0" y="738"/>
                    <a:pt x="36" y="953"/>
                    <a:pt x="84" y="953"/>
                  </a:cubicBezTo>
                  <a:cubicBezTo>
                    <a:pt x="119" y="953"/>
                    <a:pt x="167" y="738"/>
                    <a:pt x="167" y="476"/>
                  </a:cubicBezTo>
                  <a:cubicBezTo>
                    <a:pt x="167" y="214"/>
                    <a:pt x="119" y="0"/>
                    <a:pt x="84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598;p71">
              <a:extLst>
                <a:ext uri="{FF2B5EF4-FFF2-40B4-BE49-F238E27FC236}">
                  <a16:creationId xmlns:a16="http://schemas.microsoft.com/office/drawing/2014/main" id="{2615BC16-7F59-471A-93B4-87EE108E5A94}"/>
                </a:ext>
              </a:extLst>
            </p:cNvPr>
            <p:cNvSpPr/>
            <p:nvPr/>
          </p:nvSpPr>
          <p:spPr>
            <a:xfrm>
              <a:off x="7356492" y="3398526"/>
              <a:ext cx="3538" cy="20189"/>
            </a:xfrm>
            <a:custGeom>
              <a:avLst/>
              <a:gdLst/>
              <a:ahLst/>
              <a:cxnLst/>
              <a:rect l="l" t="t" r="r" b="b"/>
              <a:pathLst>
                <a:path w="167" h="953" extrusionOk="0">
                  <a:moveTo>
                    <a:pt x="84" y="0"/>
                  </a:moveTo>
                  <a:cubicBezTo>
                    <a:pt x="36" y="0"/>
                    <a:pt x="0" y="215"/>
                    <a:pt x="0" y="476"/>
                  </a:cubicBezTo>
                  <a:cubicBezTo>
                    <a:pt x="0" y="738"/>
                    <a:pt x="36" y="953"/>
                    <a:pt x="84" y="953"/>
                  </a:cubicBezTo>
                  <a:cubicBezTo>
                    <a:pt x="119" y="953"/>
                    <a:pt x="167" y="750"/>
                    <a:pt x="167" y="476"/>
                  </a:cubicBezTo>
                  <a:cubicBezTo>
                    <a:pt x="167" y="215"/>
                    <a:pt x="131" y="0"/>
                    <a:pt x="84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599;p71">
              <a:extLst>
                <a:ext uri="{FF2B5EF4-FFF2-40B4-BE49-F238E27FC236}">
                  <a16:creationId xmlns:a16="http://schemas.microsoft.com/office/drawing/2014/main" id="{23EB52EF-68DD-4E63-8929-6B4BB8CB1309}"/>
                </a:ext>
              </a:extLst>
            </p:cNvPr>
            <p:cNvSpPr/>
            <p:nvPr/>
          </p:nvSpPr>
          <p:spPr>
            <a:xfrm>
              <a:off x="7356746" y="3357915"/>
              <a:ext cx="3538" cy="20443"/>
            </a:xfrm>
            <a:custGeom>
              <a:avLst/>
              <a:gdLst/>
              <a:ahLst/>
              <a:cxnLst/>
              <a:rect l="l" t="t" r="r" b="b"/>
              <a:pathLst>
                <a:path w="167" h="965" extrusionOk="0">
                  <a:moveTo>
                    <a:pt x="84" y="0"/>
                  </a:moveTo>
                  <a:cubicBezTo>
                    <a:pt x="48" y="0"/>
                    <a:pt x="0" y="215"/>
                    <a:pt x="0" y="477"/>
                  </a:cubicBezTo>
                  <a:cubicBezTo>
                    <a:pt x="0" y="750"/>
                    <a:pt x="24" y="965"/>
                    <a:pt x="72" y="965"/>
                  </a:cubicBezTo>
                  <a:cubicBezTo>
                    <a:pt x="131" y="965"/>
                    <a:pt x="167" y="750"/>
                    <a:pt x="167" y="477"/>
                  </a:cubicBezTo>
                  <a:cubicBezTo>
                    <a:pt x="167" y="215"/>
                    <a:pt x="131" y="0"/>
                    <a:pt x="84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600;p71">
              <a:extLst>
                <a:ext uri="{FF2B5EF4-FFF2-40B4-BE49-F238E27FC236}">
                  <a16:creationId xmlns:a16="http://schemas.microsoft.com/office/drawing/2014/main" id="{023CDC7C-EDFC-4E8C-B4A1-862D4B94FE6B}"/>
                </a:ext>
              </a:extLst>
            </p:cNvPr>
            <p:cNvSpPr/>
            <p:nvPr/>
          </p:nvSpPr>
          <p:spPr>
            <a:xfrm>
              <a:off x="7357001" y="3317305"/>
              <a:ext cx="3792" cy="20443"/>
            </a:xfrm>
            <a:custGeom>
              <a:avLst/>
              <a:gdLst/>
              <a:ahLst/>
              <a:cxnLst/>
              <a:rect l="l" t="t" r="r" b="b"/>
              <a:pathLst>
                <a:path w="179" h="965" extrusionOk="0">
                  <a:moveTo>
                    <a:pt x="95" y="0"/>
                  </a:moveTo>
                  <a:cubicBezTo>
                    <a:pt x="48" y="0"/>
                    <a:pt x="12" y="215"/>
                    <a:pt x="12" y="477"/>
                  </a:cubicBezTo>
                  <a:cubicBezTo>
                    <a:pt x="0" y="750"/>
                    <a:pt x="48" y="965"/>
                    <a:pt x="83" y="965"/>
                  </a:cubicBezTo>
                  <a:cubicBezTo>
                    <a:pt x="131" y="965"/>
                    <a:pt x="179" y="750"/>
                    <a:pt x="179" y="489"/>
                  </a:cubicBezTo>
                  <a:cubicBezTo>
                    <a:pt x="179" y="215"/>
                    <a:pt x="143" y="0"/>
                    <a:pt x="95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601;p71">
              <a:extLst>
                <a:ext uri="{FF2B5EF4-FFF2-40B4-BE49-F238E27FC236}">
                  <a16:creationId xmlns:a16="http://schemas.microsoft.com/office/drawing/2014/main" id="{3DFDAEA9-8D9F-479F-833B-B5D3B2460422}"/>
                </a:ext>
              </a:extLst>
            </p:cNvPr>
            <p:cNvSpPr/>
            <p:nvPr/>
          </p:nvSpPr>
          <p:spPr>
            <a:xfrm>
              <a:off x="7357742" y="3276948"/>
              <a:ext cx="3813" cy="20189"/>
            </a:xfrm>
            <a:custGeom>
              <a:avLst/>
              <a:gdLst/>
              <a:ahLst/>
              <a:cxnLst/>
              <a:rect l="l" t="t" r="r" b="b"/>
              <a:pathLst>
                <a:path w="180" h="953" extrusionOk="0">
                  <a:moveTo>
                    <a:pt x="96" y="0"/>
                  </a:moveTo>
                  <a:cubicBezTo>
                    <a:pt x="48" y="0"/>
                    <a:pt x="13" y="203"/>
                    <a:pt x="1" y="477"/>
                  </a:cubicBezTo>
                  <a:cubicBezTo>
                    <a:pt x="1" y="739"/>
                    <a:pt x="37" y="953"/>
                    <a:pt x="84" y="953"/>
                  </a:cubicBezTo>
                  <a:cubicBezTo>
                    <a:pt x="132" y="953"/>
                    <a:pt x="168" y="739"/>
                    <a:pt x="179" y="477"/>
                  </a:cubicBezTo>
                  <a:cubicBezTo>
                    <a:pt x="179" y="215"/>
                    <a:pt x="144" y="0"/>
                    <a:pt x="96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602;p71">
              <a:extLst>
                <a:ext uri="{FF2B5EF4-FFF2-40B4-BE49-F238E27FC236}">
                  <a16:creationId xmlns:a16="http://schemas.microsoft.com/office/drawing/2014/main" id="{26A2061A-403F-42C2-A120-52BDF7DA2FD9}"/>
                </a:ext>
              </a:extLst>
            </p:cNvPr>
            <p:cNvSpPr/>
            <p:nvPr/>
          </p:nvSpPr>
          <p:spPr>
            <a:xfrm>
              <a:off x="7358505" y="3236338"/>
              <a:ext cx="3813" cy="20189"/>
            </a:xfrm>
            <a:custGeom>
              <a:avLst/>
              <a:gdLst/>
              <a:ahLst/>
              <a:cxnLst/>
              <a:rect l="l" t="t" r="r" b="b"/>
              <a:pathLst>
                <a:path w="180" h="953" extrusionOk="0">
                  <a:moveTo>
                    <a:pt x="108" y="0"/>
                  </a:moveTo>
                  <a:cubicBezTo>
                    <a:pt x="60" y="0"/>
                    <a:pt x="12" y="203"/>
                    <a:pt x="12" y="477"/>
                  </a:cubicBezTo>
                  <a:cubicBezTo>
                    <a:pt x="1" y="739"/>
                    <a:pt x="36" y="953"/>
                    <a:pt x="84" y="953"/>
                  </a:cubicBezTo>
                  <a:cubicBezTo>
                    <a:pt x="132" y="953"/>
                    <a:pt x="167" y="751"/>
                    <a:pt x="179" y="477"/>
                  </a:cubicBezTo>
                  <a:cubicBezTo>
                    <a:pt x="179" y="215"/>
                    <a:pt x="155" y="0"/>
                    <a:pt x="108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603;p71">
              <a:extLst>
                <a:ext uri="{FF2B5EF4-FFF2-40B4-BE49-F238E27FC236}">
                  <a16:creationId xmlns:a16="http://schemas.microsoft.com/office/drawing/2014/main" id="{A0007CF8-8A2D-4092-B41E-830CFD7368BB}"/>
                </a:ext>
              </a:extLst>
            </p:cNvPr>
            <p:cNvSpPr/>
            <p:nvPr/>
          </p:nvSpPr>
          <p:spPr>
            <a:xfrm>
              <a:off x="7359776" y="3195727"/>
              <a:ext cx="4046" cy="20210"/>
            </a:xfrm>
            <a:custGeom>
              <a:avLst/>
              <a:gdLst/>
              <a:ahLst/>
              <a:cxnLst/>
              <a:rect l="l" t="t" r="r" b="b"/>
              <a:pathLst>
                <a:path w="191" h="954" extrusionOk="0">
                  <a:moveTo>
                    <a:pt x="116" y="0"/>
                  </a:moveTo>
                  <a:cubicBezTo>
                    <a:pt x="69" y="0"/>
                    <a:pt x="24" y="222"/>
                    <a:pt x="12" y="477"/>
                  </a:cubicBezTo>
                  <a:cubicBezTo>
                    <a:pt x="0" y="739"/>
                    <a:pt x="36" y="953"/>
                    <a:pt x="72" y="953"/>
                  </a:cubicBezTo>
                  <a:cubicBezTo>
                    <a:pt x="119" y="953"/>
                    <a:pt x="167" y="739"/>
                    <a:pt x="179" y="477"/>
                  </a:cubicBezTo>
                  <a:cubicBezTo>
                    <a:pt x="191" y="215"/>
                    <a:pt x="155" y="1"/>
                    <a:pt x="119" y="1"/>
                  </a:cubicBezTo>
                  <a:cubicBezTo>
                    <a:pt x="118" y="0"/>
                    <a:pt x="117" y="0"/>
                    <a:pt x="116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604;p71">
              <a:extLst>
                <a:ext uri="{FF2B5EF4-FFF2-40B4-BE49-F238E27FC236}">
                  <a16:creationId xmlns:a16="http://schemas.microsoft.com/office/drawing/2014/main" id="{19165D16-2059-4509-AD20-C9C140200795}"/>
                </a:ext>
              </a:extLst>
            </p:cNvPr>
            <p:cNvSpPr/>
            <p:nvPr/>
          </p:nvSpPr>
          <p:spPr>
            <a:xfrm>
              <a:off x="7361788" y="3155116"/>
              <a:ext cx="4300" cy="20210"/>
            </a:xfrm>
            <a:custGeom>
              <a:avLst/>
              <a:gdLst/>
              <a:ahLst/>
              <a:cxnLst/>
              <a:rect l="l" t="t" r="r" b="b"/>
              <a:pathLst>
                <a:path w="203" h="954" extrusionOk="0">
                  <a:moveTo>
                    <a:pt x="131" y="1"/>
                  </a:moveTo>
                  <a:cubicBezTo>
                    <a:pt x="84" y="1"/>
                    <a:pt x="36" y="215"/>
                    <a:pt x="12" y="477"/>
                  </a:cubicBezTo>
                  <a:cubicBezTo>
                    <a:pt x="0" y="739"/>
                    <a:pt x="24" y="953"/>
                    <a:pt x="72" y="953"/>
                  </a:cubicBezTo>
                  <a:cubicBezTo>
                    <a:pt x="73" y="954"/>
                    <a:pt x="74" y="954"/>
                    <a:pt x="75" y="954"/>
                  </a:cubicBezTo>
                  <a:cubicBezTo>
                    <a:pt x="111" y="954"/>
                    <a:pt x="167" y="744"/>
                    <a:pt x="179" y="489"/>
                  </a:cubicBezTo>
                  <a:cubicBezTo>
                    <a:pt x="203" y="215"/>
                    <a:pt x="179" y="1"/>
                    <a:pt x="131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605;p71">
              <a:extLst>
                <a:ext uri="{FF2B5EF4-FFF2-40B4-BE49-F238E27FC236}">
                  <a16:creationId xmlns:a16="http://schemas.microsoft.com/office/drawing/2014/main" id="{C5F9152E-7B48-468D-815C-4C174662B499}"/>
                </a:ext>
              </a:extLst>
            </p:cNvPr>
            <p:cNvSpPr/>
            <p:nvPr/>
          </p:nvSpPr>
          <p:spPr>
            <a:xfrm>
              <a:off x="7364818" y="3114972"/>
              <a:ext cx="4809" cy="20252"/>
            </a:xfrm>
            <a:custGeom>
              <a:avLst/>
              <a:gdLst/>
              <a:ahLst/>
              <a:cxnLst/>
              <a:rect l="l" t="t" r="r" b="b"/>
              <a:pathLst>
                <a:path w="227" h="956" extrusionOk="0">
                  <a:moveTo>
                    <a:pt x="160" y="1"/>
                  </a:moveTo>
                  <a:cubicBezTo>
                    <a:pt x="114" y="1"/>
                    <a:pt x="59" y="218"/>
                    <a:pt x="36" y="479"/>
                  </a:cubicBezTo>
                  <a:cubicBezTo>
                    <a:pt x="0" y="741"/>
                    <a:pt x="24" y="955"/>
                    <a:pt x="72" y="955"/>
                  </a:cubicBezTo>
                  <a:cubicBezTo>
                    <a:pt x="73" y="955"/>
                    <a:pt x="74" y="956"/>
                    <a:pt x="75" y="956"/>
                  </a:cubicBezTo>
                  <a:cubicBezTo>
                    <a:pt x="111" y="956"/>
                    <a:pt x="168" y="746"/>
                    <a:pt x="203" y="491"/>
                  </a:cubicBezTo>
                  <a:cubicBezTo>
                    <a:pt x="226" y="229"/>
                    <a:pt x="203" y="3"/>
                    <a:pt x="167" y="3"/>
                  </a:cubicBezTo>
                  <a:cubicBezTo>
                    <a:pt x="165" y="1"/>
                    <a:pt x="162" y="1"/>
                    <a:pt x="160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606;p71">
              <a:extLst>
                <a:ext uri="{FF2B5EF4-FFF2-40B4-BE49-F238E27FC236}">
                  <a16:creationId xmlns:a16="http://schemas.microsoft.com/office/drawing/2014/main" id="{30D46E3E-D989-4F57-8A3C-4468DA277820}"/>
                </a:ext>
              </a:extLst>
            </p:cNvPr>
            <p:cNvSpPr/>
            <p:nvPr/>
          </p:nvSpPr>
          <p:spPr>
            <a:xfrm>
              <a:off x="7369351" y="3084487"/>
              <a:ext cx="4300" cy="10380"/>
            </a:xfrm>
            <a:custGeom>
              <a:avLst/>
              <a:gdLst/>
              <a:ahLst/>
              <a:cxnLst/>
              <a:rect l="l" t="t" r="r" b="b"/>
              <a:pathLst>
                <a:path w="203" h="490" extrusionOk="0">
                  <a:moveTo>
                    <a:pt x="132" y="1"/>
                  </a:moveTo>
                  <a:cubicBezTo>
                    <a:pt x="84" y="1"/>
                    <a:pt x="36" y="108"/>
                    <a:pt x="12" y="239"/>
                  </a:cubicBezTo>
                  <a:cubicBezTo>
                    <a:pt x="1" y="370"/>
                    <a:pt x="12" y="477"/>
                    <a:pt x="60" y="489"/>
                  </a:cubicBezTo>
                  <a:cubicBezTo>
                    <a:pt x="108" y="489"/>
                    <a:pt x="167" y="394"/>
                    <a:pt x="179" y="251"/>
                  </a:cubicBezTo>
                  <a:cubicBezTo>
                    <a:pt x="203" y="120"/>
                    <a:pt x="179" y="1"/>
                    <a:pt x="132" y="1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607;p71">
              <a:extLst>
                <a:ext uri="{FF2B5EF4-FFF2-40B4-BE49-F238E27FC236}">
                  <a16:creationId xmlns:a16="http://schemas.microsoft.com/office/drawing/2014/main" id="{04F7DC91-00D9-434E-9B96-E80BC1930012}"/>
                </a:ext>
              </a:extLst>
            </p:cNvPr>
            <p:cNvSpPr/>
            <p:nvPr/>
          </p:nvSpPr>
          <p:spPr>
            <a:xfrm>
              <a:off x="7219026" y="4070963"/>
              <a:ext cx="193222" cy="32306"/>
            </a:xfrm>
            <a:custGeom>
              <a:avLst/>
              <a:gdLst/>
              <a:ahLst/>
              <a:cxnLst/>
              <a:rect l="l" t="t" r="r" b="b"/>
              <a:pathLst>
                <a:path w="9121" h="1525" extrusionOk="0">
                  <a:moveTo>
                    <a:pt x="9049" y="0"/>
                  </a:moveTo>
                  <a:lnTo>
                    <a:pt x="0" y="48"/>
                  </a:lnTo>
                  <a:lnTo>
                    <a:pt x="0" y="1369"/>
                  </a:lnTo>
                  <a:lnTo>
                    <a:pt x="9121" y="1524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608;p71">
              <a:extLst>
                <a:ext uri="{FF2B5EF4-FFF2-40B4-BE49-F238E27FC236}">
                  <a16:creationId xmlns:a16="http://schemas.microsoft.com/office/drawing/2014/main" id="{B64ECF24-F9F2-4E2D-984D-F441C14A1FDD}"/>
                </a:ext>
              </a:extLst>
            </p:cNvPr>
            <p:cNvSpPr/>
            <p:nvPr/>
          </p:nvSpPr>
          <p:spPr>
            <a:xfrm>
              <a:off x="7344883" y="2892810"/>
              <a:ext cx="33323" cy="178838"/>
            </a:xfrm>
            <a:custGeom>
              <a:avLst/>
              <a:gdLst/>
              <a:ahLst/>
              <a:cxnLst/>
              <a:rect l="l" t="t" r="r" b="b"/>
              <a:pathLst>
                <a:path w="1573" h="8442" extrusionOk="0">
                  <a:moveTo>
                    <a:pt x="36" y="0"/>
                  </a:moveTo>
                  <a:cubicBezTo>
                    <a:pt x="13" y="119"/>
                    <a:pt x="1" y="238"/>
                    <a:pt x="13" y="357"/>
                  </a:cubicBezTo>
                  <a:cubicBezTo>
                    <a:pt x="24" y="584"/>
                    <a:pt x="24" y="917"/>
                    <a:pt x="48" y="1322"/>
                  </a:cubicBezTo>
                  <a:cubicBezTo>
                    <a:pt x="84" y="2143"/>
                    <a:pt x="144" y="3263"/>
                    <a:pt x="215" y="4501"/>
                  </a:cubicBezTo>
                  <a:cubicBezTo>
                    <a:pt x="263" y="5120"/>
                    <a:pt x="298" y="5715"/>
                    <a:pt x="334" y="6251"/>
                  </a:cubicBezTo>
                  <a:cubicBezTo>
                    <a:pt x="334" y="6739"/>
                    <a:pt x="405" y="7215"/>
                    <a:pt x="548" y="7680"/>
                  </a:cubicBezTo>
                  <a:cubicBezTo>
                    <a:pt x="655" y="8001"/>
                    <a:pt x="906" y="8263"/>
                    <a:pt x="1215" y="8394"/>
                  </a:cubicBezTo>
                  <a:cubicBezTo>
                    <a:pt x="1298" y="8430"/>
                    <a:pt x="1382" y="8442"/>
                    <a:pt x="1477" y="8442"/>
                  </a:cubicBezTo>
                  <a:cubicBezTo>
                    <a:pt x="1537" y="8430"/>
                    <a:pt x="1572" y="8430"/>
                    <a:pt x="1572" y="8430"/>
                  </a:cubicBezTo>
                  <a:cubicBezTo>
                    <a:pt x="1465" y="8406"/>
                    <a:pt x="1346" y="8370"/>
                    <a:pt x="1251" y="8335"/>
                  </a:cubicBezTo>
                  <a:cubicBezTo>
                    <a:pt x="965" y="8192"/>
                    <a:pt x="763" y="7942"/>
                    <a:pt x="667" y="7644"/>
                  </a:cubicBezTo>
                  <a:cubicBezTo>
                    <a:pt x="548" y="7180"/>
                    <a:pt x="489" y="6715"/>
                    <a:pt x="501" y="6239"/>
                  </a:cubicBezTo>
                  <a:cubicBezTo>
                    <a:pt x="465" y="5703"/>
                    <a:pt x="429" y="5108"/>
                    <a:pt x="394" y="4501"/>
                  </a:cubicBezTo>
                  <a:cubicBezTo>
                    <a:pt x="322" y="3251"/>
                    <a:pt x="239" y="2131"/>
                    <a:pt x="179" y="1322"/>
                  </a:cubicBezTo>
                  <a:cubicBezTo>
                    <a:pt x="144" y="905"/>
                    <a:pt x="108" y="584"/>
                    <a:pt x="96" y="357"/>
                  </a:cubicBezTo>
                  <a:cubicBezTo>
                    <a:pt x="84" y="238"/>
                    <a:pt x="72" y="119"/>
                    <a:pt x="36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609;p71">
              <a:extLst>
                <a:ext uri="{FF2B5EF4-FFF2-40B4-BE49-F238E27FC236}">
                  <a16:creationId xmlns:a16="http://schemas.microsoft.com/office/drawing/2014/main" id="{61DC858A-D75A-4B53-955A-B0A2505AD7E6}"/>
                </a:ext>
              </a:extLst>
            </p:cNvPr>
            <p:cNvSpPr/>
            <p:nvPr/>
          </p:nvSpPr>
          <p:spPr>
            <a:xfrm>
              <a:off x="7359522" y="2907428"/>
              <a:ext cx="17159" cy="14808"/>
            </a:xfrm>
            <a:custGeom>
              <a:avLst/>
              <a:gdLst/>
              <a:ahLst/>
              <a:cxnLst/>
              <a:rect l="l" t="t" r="r" b="b"/>
              <a:pathLst>
                <a:path w="810" h="699" extrusionOk="0">
                  <a:moveTo>
                    <a:pt x="396" y="0"/>
                  </a:moveTo>
                  <a:cubicBezTo>
                    <a:pt x="322" y="0"/>
                    <a:pt x="279" y="34"/>
                    <a:pt x="286" y="48"/>
                  </a:cubicBezTo>
                  <a:cubicBezTo>
                    <a:pt x="286" y="84"/>
                    <a:pt x="393" y="60"/>
                    <a:pt x="488" y="156"/>
                  </a:cubicBezTo>
                  <a:cubicBezTo>
                    <a:pt x="548" y="203"/>
                    <a:pt x="584" y="263"/>
                    <a:pt x="584" y="334"/>
                  </a:cubicBezTo>
                  <a:cubicBezTo>
                    <a:pt x="572" y="417"/>
                    <a:pt x="524" y="489"/>
                    <a:pt x="441" y="513"/>
                  </a:cubicBezTo>
                  <a:cubicBezTo>
                    <a:pt x="413" y="527"/>
                    <a:pt x="381" y="534"/>
                    <a:pt x="349" y="534"/>
                  </a:cubicBezTo>
                  <a:cubicBezTo>
                    <a:pt x="300" y="534"/>
                    <a:pt x="251" y="518"/>
                    <a:pt x="215" y="489"/>
                  </a:cubicBezTo>
                  <a:cubicBezTo>
                    <a:pt x="167" y="429"/>
                    <a:pt x="143" y="358"/>
                    <a:pt x="155" y="287"/>
                  </a:cubicBezTo>
                  <a:cubicBezTo>
                    <a:pt x="155" y="156"/>
                    <a:pt x="226" y="96"/>
                    <a:pt x="226" y="72"/>
                  </a:cubicBezTo>
                  <a:cubicBezTo>
                    <a:pt x="226" y="68"/>
                    <a:pt x="222" y="66"/>
                    <a:pt x="214" y="66"/>
                  </a:cubicBezTo>
                  <a:cubicBezTo>
                    <a:pt x="179" y="66"/>
                    <a:pt x="75" y="116"/>
                    <a:pt x="36" y="263"/>
                  </a:cubicBezTo>
                  <a:cubicBezTo>
                    <a:pt x="0" y="382"/>
                    <a:pt x="24" y="501"/>
                    <a:pt x="107" y="584"/>
                  </a:cubicBezTo>
                  <a:cubicBezTo>
                    <a:pt x="169" y="662"/>
                    <a:pt x="262" y="699"/>
                    <a:pt x="355" y="699"/>
                  </a:cubicBezTo>
                  <a:cubicBezTo>
                    <a:pt x="405" y="699"/>
                    <a:pt x="455" y="688"/>
                    <a:pt x="500" y="668"/>
                  </a:cubicBezTo>
                  <a:cubicBezTo>
                    <a:pt x="607" y="644"/>
                    <a:pt x="703" y="572"/>
                    <a:pt x="738" y="477"/>
                  </a:cubicBezTo>
                  <a:cubicBezTo>
                    <a:pt x="810" y="310"/>
                    <a:pt x="726" y="120"/>
                    <a:pt x="560" y="48"/>
                  </a:cubicBezTo>
                  <a:cubicBezTo>
                    <a:pt x="497" y="12"/>
                    <a:pt x="441" y="0"/>
                    <a:pt x="396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610;p71">
              <a:extLst>
                <a:ext uri="{FF2B5EF4-FFF2-40B4-BE49-F238E27FC236}">
                  <a16:creationId xmlns:a16="http://schemas.microsoft.com/office/drawing/2014/main" id="{321D578C-3604-4E19-953F-B2EB78551F48}"/>
                </a:ext>
              </a:extLst>
            </p:cNvPr>
            <p:cNvSpPr/>
            <p:nvPr/>
          </p:nvSpPr>
          <p:spPr>
            <a:xfrm>
              <a:off x="7447289" y="2898106"/>
              <a:ext cx="89059" cy="46987"/>
            </a:xfrm>
            <a:custGeom>
              <a:avLst/>
              <a:gdLst/>
              <a:ahLst/>
              <a:cxnLst/>
              <a:rect l="l" t="t" r="r" b="b"/>
              <a:pathLst>
                <a:path w="4204" h="2218" extrusionOk="0">
                  <a:moveTo>
                    <a:pt x="1" y="0"/>
                  </a:moveTo>
                  <a:cubicBezTo>
                    <a:pt x="24" y="262"/>
                    <a:pt x="120" y="512"/>
                    <a:pt x="274" y="727"/>
                  </a:cubicBezTo>
                  <a:cubicBezTo>
                    <a:pt x="825" y="1657"/>
                    <a:pt x="1820" y="2217"/>
                    <a:pt x="2880" y="2217"/>
                  </a:cubicBezTo>
                  <a:cubicBezTo>
                    <a:pt x="3082" y="2217"/>
                    <a:pt x="3286" y="2197"/>
                    <a:pt x="3489" y="2155"/>
                  </a:cubicBezTo>
                  <a:cubicBezTo>
                    <a:pt x="3739" y="2120"/>
                    <a:pt x="3989" y="2036"/>
                    <a:pt x="4203" y="1881"/>
                  </a:cubicBezTo>
                  <a:cubicBezTo>
                    <a:pt x="4202" y="1877"/>
                    <a:pt x="4197" y="1875"/>
                    <a:pt x="4190" y="1875"/>
                  </a:cubicBezTo>
                  <a:cubicBezTo>
                    <a:pt x="4130" y="1875"/>
                    <a:pt x="3886" y="1984"/>
                    <a:pt x="3465" y="2036"/>
                  </a:cubicBezTo>
                  <a:cubicBezTo>
                    <a:pt x="3316" y="2057"/>
                    <a:pt x="3167" y="2067"/>
                    <a:pt x="3018" y="2067"/>
                  </a:cubicBezTo>
                  <a:cubicBezTo>
                    <a:pt x="2570" y="2067"/>
                    <a:pt x="2126" y="1974"/>
                    <a:pt x="1715" y="1786"/>
                  </a:cubicBezTo>
                  <a:cubicBezTo>
                    <a:pt x="1167" y="1536"/>
                    <a:pt x="703" y="1143"/>
                    <a:pt x="370" y="643"/>
                  </a:cubicBezTo>
                  <a:cubicBezTo>
                    <a:pt x="108" y="274"/>
                    <a:pt x="24" y="0"/>
                    <a:pt x="1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611;p71">
              <a:extLst>
                <a:ext uri="{FF2B5EF4-FFF2-40B4-BE49-F238E27FC236}">
                  <a16:creationId xmlns:a16="http://schemas.microsoft.com/office/drawing/2014/main" id="{53A965A5-1255-435B-A343-CEF7F129A524}"/>
                </a:ext>
              </a:extLst>
            </p:cNvPr>
            <p:cNvSpPr/>
            <p:nvPr/>
          </p:nvSpPr>
          <p:spPr>
            <a:xfrm>
              <a:off x="7173119" y="2892810"/>
              <a:ext cx="60312" cy="53639"/>
            </a:xfrm>
            <a:custGeom>
              <a:avLst/>
              <a:gdLst/>
              <a:ahLst/>
              <a:cxnLst/>
              <a:rect l="l" t="t" r="r" b="b"/>
              <a:pathLst>
                <a:path w="2847" h="2532" extrusionOk="0">
                  <a:moveTo>
                    <a:pt x="2810" y="0"/>
                  </a:moveTo>
                  <a:cubicBezTo>
                    <a:pt x="2775" y="0"/>
                    <a:pt x="2775" y="238"/>
                    <a:pt x="2656" y="596"/>
                  </a:cubicBezTo>
                  <a:cubicBezTo>
                    <a:pt x="2370" y="1536"/>
                    <a:pt x="1572" y="2239"/>
                    <a:pt x="608" y="2393"/>
                  </a:cubicBezTo>
                  <a:cubicBezTo>
                    <a:pt x="239" y="2465"/>
                    <a:pt x="0" y="2429"/>
                    <a:pt x="0" y="2465"/>
                  </a:cubicBezTo>
                  <a:cubicBezTo>
                    <a:pt x="130" y="2511"/>
                    <a:pt x="260" y="2532"/>
                    <a:pt x="393" y="2532"/>
                  </a:cubicBezTo>
                  <a:cubicBezTo>
                    <a:pt x="467" y="2532"/>
                    <a:pt x="543" y="2525"/>
                    <a:pt x="620" y="2512"/>
                  </a:cubicBezTo>
                  <a:cubicBezTo>
                    <a:pt x="1667" y="2417"/>
                    <a:pt x="2537" y="1655"/>
                    <a:pt x="2775" y="619"/>
                  </a:cubicBezTo>
                  <a:cubicBezTo>
                    <a:pt x="2834" y="429"/>
                    <a:pt x="2846" y="215"/>
                    <a:pt x="2810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612;p71">
              <a:extLst>
                <a:ext uri="{FF2B5EF4-FFF2-40B4-BE49-F238E27FC236}">
                  <a16:creationId xmlns:a16="http://schemas.microsoft.com/office/drawing/2014/main" id="{3E43075D-407A-4DC3-88DE-4B3782BED054}"/>
                </a:ext>
              </a:extLst>
            </p:cNvPr>
            <p:cNvSpPr/>
            <p:nvPr/>
          </p:nvSpPr>
          <p:spPr>
            <a:xfrm>
              <a:off x="7517410" y="2406012"/>
              <a:ext cx="269909" cy="594262"/>
            </a:xfrm>
            <a:custGeom>
              <a:avLst/>
              <a:gdLst/>
              <a:ahLst/>
              <a:cxnLst/>
              <a:rect l="l" t="t" r="r" b="b"/>
              <a:pathLst>
                <a:path w="12741" h="28052" extrusionOk="0">
                  <a:moveTo>
                    <a:pt x="2346" y="0"/>
                  </a:moveTo>
                  <a:lnTo>
                    <a:pt x="48" y="6430"/>
                  </a:lnTo>
                  <a:cubicBezTo>
                    <a:pt x="203" y="6537"/>
                    <a:pt x="6739" y="13538"/>
                    <a:pt x="6739" y="13538"/>
                  </a:cubicBezTo>
                  <a:lnTo>
                    <a:pt x="1120" y="20550"/>
                  </a:lnTo>
                  <a:cubicBezTo>
                    <a:pt x="251" y="21634"/>
                    <a:pt x="1" y="23074"/>
                    <a:pt x="453" y="24384"/>
                  </a:cubicBezTo>
                  <a:lnTo>
                    <a:pt x="1953" y="28051"/>
                  </a:lnTo>
                  <a:lnTo>
                    <a:pt x="6061" y="26218"/>
                  </a:lnTo>
                  <a:lnTo>
                    <a:pt x="5739" y="25730"/>
                  </a:lnTo>
                  <a:lnTo>
                    <a:pt x="2656" y="25730"/>
                  </a:lnTo>
                  <a:lnTo>
                    <a:pt x="2477" y="24991"/>
                  </a:lnTo>
                  <a:lnTo>
                    <a:pt x="10966" y="16848"/>
                  </a:lnTo>
                  <a:cubicBezTo>
                    <a:pt x="12740" y="14812"/>
                    <a:pt x="12728" y="11775"/>
                    <a:pt x="10942" y="9751"/>
                  </a:cubicBezTo>
                  <a:lnTo>
                    <a:pt x="2346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613;p71">
              <a:extLst>
                <a:ext uri="{FF2B5EF4-FFF2-40B4-BE49-F238E27FC236}">
                  <a16:creationId xmlns:a16="http://schemas.microsoft.com/office/drawing/2014/main" id="{7A36C83B-BE57-4631-B4B0-F23BB7152AA3}"/>
                </a:ext>
              </a:extLst>
            </p:cNvPr>
            <p:cNvSpPr/>
            <p:nvPr/>
          </p:nvSpPr>
          <p:spPr>
            <a:xfrm>
              <a:off x="6995551" y="1956287"/>
              <a:ext cx="106960" cy="127487"/>
            </a:xfrm>
            <a:custGeom>
              <a:avLst/>
              <a:gdLst/>
              <a:ahLst/>
              <a:cxnLst/>
              <a:rect l="l" t="t" r="r" b="b"/>
              <a:pathLst>
                <a:path w="5049" h="6018" extrusionOk="0">
                  <a:moveTo>
                    <a:pt x="3584" y="0"/>
                  </a:moveTo>
                  <a:lnTo>
                    <a:pt x="3299" y="191"/>
                  </a:lnTo>
                  <a:cubicBezTo>
                    <a:pt x="4180" y="965"/>
                    <a:pt x="3941" y="2798"/>
                    <a:pt x="2846" y="4287"/>
                  </a:cubicBezTo>
                  <a:cubicBezTo>
                    <a:pt x="2327" y="4988"/>
                    <a:pt x="1814" y="5208"/>
                    <a:pt x="1376" y="5208"/>
                  </a:cubicBezTo>
                  <a:cubicBezTo>
                    <a:pt x="637" y="5208"/>
                    <a:pt x="108" y="4584"/>
                    <a:pt x="108" y="4584"/>
                  </a:cubicBezTo>
                  <a:lnTo>
                    <a:pt x="108" y="4477"/>
                  </a:lnTo>
                  <a:lnTo>
                    <a:pt x="0" y="4787"/>
                  </a:lnTo>
                  <a:cubicBezTo>
                    <a:pt x="0" y="4787"/>
                    <a:pt x="274" y="5834"/>
                    <a:pt x="1286" y="6001"/>
                  </a:cubicBezTo>
                  <a:cubicBezTo>
                    <a:pt x="1354" y="6012"/>
                    <a:pt x="1424" y="6018"/>
                    <a:pt x="1496" y="6018"/>
                  </a:cubicBezTo>
                  <a:cubicBezTo>
                    <a:pt x="2487" y="6018"/>
                    <a:pt x="3772" y="4946"/>
                    <a:pt x="4394" y="3025"/>
                  </a:cubicBezTo>
                  <a:cubicBezTo>
                    <a:pt x="5049" y="965"/>
                    <a:pt x="3584" y="0"/>
                    <a:pt x="3584" y="0"/>
                  </a:cubicBezTo>
                  <a:close/>
                </a:path>
              </a:pathLst>
            </a:custGeom>
            <a:solidFill>
              <a:srgbClr val="8680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14;p71">
              <a:extLst>
                <a:ext uri="{FF2B5EF4-FFF2-40B4-BE49-F238E27FC236}">
                  <a16:creationId xmlns:a16="http://schemas.microsoft.com/office/drawing/2014/main" id="{3FD05ED9-6C79-412B-A2C6-B8DD216A63FA}"/>
                </a:ext>
              </a:extLst>
            </p:cNvPr>
            <p:cNvSpPr/>
            <p:nvPr/>
          </p:nvSpPr>
          <p:spPr>
            <a:xfrm>
              <a:off x="6879269" y="2225923"/>
              <a:ext cx="309503" cy="343398"/>
            </a:xfrm>
            <a:custGeom>
              <a:avLst/>
              <a:gdLst/>
              <a:ahLst/>
              <a:cxnLst/>
              <a:rect l="l" t="t" r="r" b="b"/>
              <a:pathLst>
                <a:path w="14610" h="16210" extrusionOk="0">
                  <a:moveTo>
                    <a:pt x="2394" y="0"/>
                  </a:moveTo>
                  <a:cubicBezTo>
                    <a:pt x="2394" y="0"/>
                    <a:pt x="1" y="13954"/>
                    <a:pt x="2572" y="15597"/>
                  </a:cubicBezTo>
                  <a:cubicBezTo>
                    <a:pt x="3253" y="16034"/>
                    <a:pt x="4123" y="16209"/>
                    <a:pt x="5081" y="16209"/>
                  </a:cubicBezTo>
                  <a:cubicBezTo>
                    <a:pt x="9069" y="16209"/>
                    <a:pt x="14610" y="13168"/>
                    <a:pt x="14610" y="13168"/>
                  </a:cubicBezTo>
                  <a:lnTo>
                    <a:pt x="14419" y="7251"/>
                  </a:lnTo>
                  <a:cubicBezTo>
                    <a:pt x="14419" y="7251"/>
                    <a:pt x="6346" y="10596"/>
                    <a:pt x="6009" y="10596"/>
                  </a:cubicBezTo>
                  <a:cubicBezTo>
                    <a:pt x="5998" y="10596"/>
                    <a:pt x="5995" y="10592"/>
                    <a:pt x="6001" y="10585"/>
                  </a:cubicBezTo>
                  <a:lnTo>
                    <a:pt x="5775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15;p71">
              <a:extLst>
                <a:ext uri="{FF2B5EF4-FFF2-40B4-BE49-F238E27FC236}">
                  <a16:creationId xmlns:a16="http://schemas.microsoft.com/office/drawing/2014/main" id="{CFD41047-2959-4E69-A8BB-6F4A4E0BEB74}"/>
                </a:ext>
              </a:extLst>
            </p:cNvPr>
            <p:cNvSpPr/>
            <p:nvPr/>
          </p:nvSpPr>
          <p:spPr>
            <a:xfrm>
              <a:off x="6929964" y="2134872"/>
              <a:ext cx="57028" cy="100138"/>
            </a:xfrm>
            <a:custGeom>
              <a:avLst/>
              <a:gdLst/>
              <a:ahLst/>
              <a:cxnLst/>
              <a:rect l="l" t="t" r="r" b="b"/>
              <a:pathLst>
                <a:path w="2692" h="4727" extrusionOk="0">
                  <a:moveTo>
                    <a:pt x="2692" y="0"/>
                  </a:moveTo>
                  <a:lnTo>
                    <a:pt x="263" y="1643"/>
                  </a:lnTo>
                  <a:lnTo>
                    <a:pt x="1" y="4298"/>
                  </a:lnTo>
                  <a:lnTo>
                    <a:pt x="2037" y="4727"/>
                  </a:lnTo>
                  <a:lnTo>
                    <a:pt x="2680" y="107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16;p71">
              <a:extLst>
                <a:ext uri="{FF2B5EF4-FFF2-40B4-BE49-F238E27FC236}">
                  <a16:creationId xmlns:a16="http://schemas.microsoft.com/office/drawing/2014/main" id="{12B4ECE9-4F95-4409-B78A-64D688E9F467}"/>
                </a:ext>
              </a:extLst>
            </p:cNvPr>
            <p:cNvSpPr/>
            <p:nvPr/>
          </p:nvSpPr>
          <p:spPr>
            <a:xfrm>
              <a:off x="6970574" y="2097651"/>
              <a:ext cx="61307" cy="138630"/>
            </a:xfrm>
            <a:custGeom>
              <a:avLst/>
              <a:gdLst/>
              <a:ahLst/>
              <a:cxnLst/>
              <a:rect l="l" t="t" r="r" b="b"/>
              <a:pathLst>
                <a:path w="2894" h="6544" extrusionOk="0">
                  <a:moveTo>
                    <a:pt x="2416" y="1"/>
                  </a:moveTo>
                  <a:cubicBezTo>
                    <a:pt x="1980" y="1"/>
                    <a:pt x="1406" y="1293"/>
                    <a:pt x="1406" y="1293"/>
                  </a:cubicBezTo>
                  <a:lnTo>
                    <a:pt x="1" y="6293"/>
                  </a:lnTo>
                  <a:lnTo>
                    <a:pt x="1251" y="6543"/>
                  </a:lnTo>
                  <a:cubicBezTo>
                    <a:pt x="1251" y="6543"/>
                    <a:pt x="1430" y="6174"/>
                    <a:pt x="1846" y="5091"/>
                  </a:cubicBezTo>
                  <a:cubicBezTo>
                    <a:pt x="2120" y="4305"/>
                    <a:pt x="2096" y="3448"/>
                    <a:pt x="1763" y="2674"/>
                  </a:cubicBezTo>
                  <a:cubicBezTo>
                    <a:pt x="1763" y="2674"/>
                    <a:pt x="2894" y="102"/>
                    <a:pt x="2465" y="7"/>
                  </a:cubicBezTo>
                  <a:cubicBezTo>
                    <a:pt x="2449" y="3"/>
                    <a:pt x="2432" y="1"/>
                    <a:pt x="2416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17;p71">
              <a:extLst>
                <a:ext uri="{FF2B5EF4-FFF2-40B4-BE49-F238E27FC236}">
                  <a16:creationId xmlns:a16="http://schemas.microsoft.com/office/drawing/2014/main" id="{445F5E07-BA68-4A3F-81F4-DB27D7082E49}"/>
                </a:ext>
              </a:extLst>
            </p:cNvPr>
            <p:cNvSpPr/>
            <p:nvPr/>
          </p:nvSpPr>
          <p:spPr>
            <a:xfrm>
              <a:off x="6942590" y="2067019"/>
              <a:ext cx="80988" cy="176317"/>
            </a:xfrm>
            <a:custGeom>
              <a:avLst/>
              <a:gdLst/>
              <a:ahLst/>
              <a:cxnLst/>
              <a:rect l="l" t="t" r="r" b="b"/>
              <a:pathLst>
                <a:path w="3823" h="8323" extrusionOk="0">
                  <a:moveTo>
                    <a:pt x="3024" y="0"/>
                  </a:moveTo>
                  <a:lnTo>
                    <a:pt x="0" y="7906"/>
                  </a:lnTo>
                  <a:lnTo>
                    <a:pt x="762" y="8323"/>
                  </a:lnTo>
                  <a:cubicBezTo>
                    <a:pt x="762" y="8323"/>
                    <a:pt x="3751" y="893"/>
                    <a:pt x="3822" y="679"/>
                  </a:cubicBezTo>
                  <a:lnTo>
                    <a:pt x="3024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18;p71">
              <a:extLst>
                <a:ext uri="{FF2B5EF4-FFF2-40B4-BE49-F238E27FC236}">
                  <a16:creationId xmlns:a16="http://schemas.microsoft.com/office/drawing/2014/main" id="{876E884A-CFD1-4C0C-B5BE-2614958C7274}"/>
                </a:ext>
              </a:extLst>
            </p:cNvPr>
            <p:cNvSpPr/>
            <p:nvPr/>
          </p:nvSpPr>
          <p:spPr>
            <a:xfrm>
              <a:off x="6924180" y="2093203"/>
              <a:ext cx="80712" cy="124415"/>
            </a:xfrm>
            <a:custGeom>
              <a:avLst/>
              <a:gdLst/>
              <a:ahLst/>
              <a:cxnLst/>
              <a:rect l="l" t="t" r="r" b="b"/>
              <a:pathLst>
                <a:path w="3810" h="5873" extrusionOk="0">
                  <a:moveTo>
                    <a:pt x="2754" y="0"/>
                  </a:moveTo>
                  <a:cubicBezTo>
                    <a:pt x="2552" y="0"/>
                    <a:pt x="545" y="2769"/>
                    <a:pt x="405" y="3003"/>
                  </a:cubicBezTo>
                  <a:cubicBezTo>
                    <a:pt x="0" y="3682"/>
                    <a:pt x="369" y="5872"/>
                    <a:pt x="369" y="5872"/>
                  </a:cubicBezTo>
                  <a:lnTo>
                    <a:pt x="1024" y="3443"/>
                  </a:lnTo>
                  <a:cubicBezTo>
                    <a:pt x="1024" y="3443"/>
                    <a:pt x="1774" y="4865"/>
                    <a:pt x="2340" y="4865"/>
                  </a:cubicBezTo>
                  <a:cubicBezTo>
                    <a:pt x="2358" y="4865"/>
                    <a:pt x="2376" y="4863"/>
                    <a:pt x="2393" y="4860"/>
                  </a:cubicBezTo>
                  <a:cubicBezTo>
                    <a:pt x="2813" y="4790"/>
                    <a:pt x="2429" y="3781"/>
                    <a:pt x="2196" y="3251"/>
                  </a:cubicBezTo>
                  <a:lnTo>
                    <a:pt x="2196" y="3251"/>
                  </a:lnTo>
                  <a:cubicBezTo>
                    <a:pt x="2341" y="3524"/>
                    <a:pt x="2578" y="3872"/>
                    <a:pt x="2841" y="3872"/>
                  </a:cubicBezTo>
                  <a:cubicBezTo>
                    <a:pt x="2847" y="3872"/>
                    <a:pt x="2852" y="3872"/>
                    <a:pt x="2858" y="3872"/>
                  </a:cubicBezTo>
                  <a:cubicBezTo>
                    <a:pt x="3255" y="3840"/>
                    <a:pt x="2791" y="2579"/>
                    <a:pt x="2695" y="2331"/>
                  </a:cubicBezTo>
                  <a:lnTo>
                    <a:pt x="2695" y="2331"/>
                  </a:lnTo>
                  <a:cubicBezTo>
                    <a:pt x="2796" y="2563"/>
                    <a:pt x="3029" y="2707"/>
                    <a:pt x="3289" y="2707"/>
                  </a:cubicBezTo>
                  <a:cubicBezTo>
                    <a:pt x="3308" y="2707"/>
                    <a:pt x="3327" y="2707"/>
                    <a:pt x="3346" y="2705"/>
                  </a:cubicBezTo>
                  <a:cubicBezTo>
                    <a:pt x="3810" y="2622"/>
                    <a:pt x="2917" y="98"/>
                    <a:pt x="2762" y="2"/>
                  </a:cubicBezTo>
                  <a:cubicBezTo>
                    <a:pt x="2760" y="1"/>
                    <a:pt x="2757" y="0"/>
                    <a:pt x="2754" y="0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19;p71">
              <a:extLst>
                <a:ext uri="{FF2B5EF4-FFF2-40B4-BE49-F238E27FC236}">
                  <a16:creationId xmlns:a16="http://schemas.microsoft.com/office/drawing/2014/main" id="{2A313B43-929A-406C-B903-BE225BE93C02}"/>
                </a:ext>
              </a:extLst>
            </p:cNvPr>
            <p:cNvSpPr/>
            <p:nvPr/>
          </p:nvSpPr>
          <p:spPr>
            <a:xfrm>
              <a:off x="6972354" y="2114684"/>
              <a:ext cx="23726" cy="37750"/>
            </a:xfrm>
            <a:custGeom>
              <a:avLst/>
              <a:gdLst/>
              <a:ahLst/>
              <a:cxnLst/>
              <a:rect l="l" t="t" r="r" b="b"/>
              <a:pathLst>
                <a:path w="1120" h="1782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370"/>
                    <a:pt x="143" y="739"/>
                    <a:pt x="298" y="1084"/>
                  </a:cubicBezTo>
                  <a:cubicBezTo>
                    <a:pt x="345" y="1215"/>
                    <a:pt x="405" y="1358"/>
                    <a:pt x="476" y="1489"/>
                  </a:cubicBezTo>
                  <a:cubicBezTo>
                    <a:pt x="548" y="1596"/>
                    <a:pt x="655" y="1691"/>
                    <a:pt x="774" y="1739"/>
                  </a:cubicBezTo>
                  <a:cubicBezTo>
                    <a:pt x="856" y="1771"/>
                    <a:pt x="926" y="1782"/>
                    <a:pt x="981" y="1782"/>
                  </a:cubicBezTo>
                  <a:cubicBezTo>
                    <a:pt x="1070" y="1782"/>
                    <a:pt x="1119" y="1753"/>
                    <a:pt x="1119" y="1739"/>
                  </a:cubicBezTo>
                  <a:cubicBezTo>
                    <a:pt x="1119" y="1715"/>
                    <a:pt x="988" y="1727"/>
                    <a:pt x="822" y="1632"/>
                  </a:cubicBezTo>
                  <a:cubicBezTo>
                    <a:pt x="738" y="1584"/>
                    <a:pt x="655" y="1501"/>
                    <a:pt x="607" y="1405"/>
                  </a:cubicBezTo>
                  <a:cubicBezTo>
                    <a:pt x="548" y="1286"/>
                    <a:pt x="500" y="1155"/>
                    <a:pt x="453" y="1024"/>
                  </a:cubicBezTo>
                  <a:cubicBezTo>
                    <a:pt x="345" y="667"/>
                    <a:pt x="191" y="322"/>
                    <a:pt x="0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620;p71">
              <a:extLst>
                <a:ext uri="{FF2B5EF4-FFF2-40B4-BE49-F238E27FC236}">
                  <a16:creationId xmlns:a16="http://schemas.microsoft.com/office/drawing/2014/main" id="{57F52321-8679-42CE-8C32-E3A8EC7008A1}"/>
                </a:ext>
              </a:extLst>
            </p:cNvPr>
            <p:cNvSpPr/>
            <p:nvPr/>
          </p:nvSpPr>
          <p:spPr>
            <a:xfrm>
              <a:off x="6958732" y="2129809"/>
              <a:ext cx="29531" cy="47982"/>
            </a:xfrm>
            <a:custGeom>
              <a:avLst/>
              <a:gdLst/>
              <a:ahLst/>
              <a:cxnLst/>
              <a:rect l="l" t="t" r="r" b="b"/>
              <a:pathLst>
                <a:path w="1394" h="2265" extrusionOk="0">
                  <a:moveTo>
                    <a:pt x="0" y="1"/>
                  </a:moveTo>
                  <a:cubicBezTo>
                    <a:pt x="131" y="668"/>
                    <a:pt x="357" y="1299"/>
                    <a:pt x="679" y="1894"/>
                  </a:cubicBezTo>
                  <a:cubicBezTo>
                    <a:pt x="738" y="2037"/>
                    <a:pt x="846" y="2168"/>
                    <a:pt x="976" y="2239"/>
                  </a:cubicBezTo>
                  <a:cubicBezTo>
                    <a:pt x="1015" y="2256"/>
                    <a:pt x="1056" y="2265"/>
                    <a:pt x="1098" y="2265"/>
                  </a:cubicBezTo>
                  <a:cubicBezTo>
                    <a:pt x="1146" y="2265"/>
                    <a:pt x="1194" y="2253"/>
                    <a:pt x="1238" y="2227"/>
                  </a:cubicBezTo>
                  <a:cubicBezTo>
                    <a:pt x="1310" y="2180"/>
                    <a:pt x="1357" y="2108"/>
                    <a:pt x="1369" y="2025"/>
                  </a:cubicBezTo>
                  <a:cubicBezTo>
                    <a:pt x="1393" y="1906"/>
                    <a:pt x="1393" y="1787"/>
                    <a:pt x="1369" y="1656"/>
                  </a:cubicBezTo>
                  <a:cubicBezTo>
                    <a:pt x="1357" y="1561"/>
                    <a:pt x="1346" y="1453"/>
                    <a:pt x="1322" y="1358"/>
                  </a:cubicBezTo>
                  <a:cubicBezTo>
                    <a:pt x="1298" y="1156"/>
                    <a:pt x="1227" y="965"/>
                    <a:pt x="1107" y="799"/>
                  </a:cubicBezTo>
                  <a:lnTo>
                    <a:pt x="1107" y="799"/>
                  </a:lnTo>
                  <a:cubicBezTo>
                    <a:pt x="1084" y="811"/>
                    <a:pt x="1155" y="1025"/>
                    <a:pt x="1203" y="1382"/>
                  </a:cubicBezTo>
                  <a:cubicBezTo>
                    <a:pt x="1227" y="1477"/>
                    <a:pt x="1227" y="1573"/>
                    <a:pt x="1238" y="1668"/>
                  </a:cubicBezTo>
                  <a:cubicBezTo>
                    <a:pt x="1250" y="1775"/>
                    <a:pt x="1250" y="1882"/>
                    <a:pt x="1238" y="1989"/>
                  </a:cubicBezTo>
                  <a:cubicBezTo>
                    <a:pt x="1211" y="2072"/>
                    <a:pt x="1162" y="2105"/>
                    <a:pt x="1103" y="2105"/>
                  </a:cubicBezTo>
                  <a:cubicBezTo>
                    <a:pt x="1086" y="2105"/>
                    <a:pt x="1067" y="2102"/>
                    <a:pt x="1048" y="2096"/>
                  </a:cubicBezTo>
                  <a:cubicBezTo>
                    <a:pt x="965" y="2061"/>
                    <a:pt x="905" y="1954"/>
                    <a:pt x="846" y="1823"/>
                  </a:cubicBezTo>
                  <a:cubicBezTo>
                    <a:pt x="345" y="834"/>
                    <a:pt x="48" y="1"/>
                    <a:pt x="0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621;p71">
              <a:extLst>
                <a:ext uri="{FF2B5EF4-FFF2-40B4-BE49-F238E27FC236}">
                  <a16:creationId xmlns:a16="http://schemas.microsoft.com/office/drawing/2014/main" id="{862D39EE-91A6-40BE-BEF4-0BE4ABA3F590}"/>
                </a:ext>
              </a:extLst>
            </p:cNvPr>
            <p:cNvSpPr/>
            <p:nvPr/>
          </p:nvSpPr>
          <p:spPr>
            <a:xfrm>
              <a:off x="6947123" y="2152265"/>
              <a:ext cx="34827" cy="45610"/>
            </a:xfrm>
            <a:custGeom>
              <a:avLst/>
              <a:gdLst/>
              <a:ahLst/>
              <a:cxnLst/>
              <a:rect l="l" t="t" r="r" b="b"/>
              <a:pathLst>
                <a:path w="1644" h="2153" extrusionOk="0">
                  <a:moveTo>
                    <a:pt x="0" y="1"/>
                  </a:moveTo>
                  <a:lnTo>
                    <a:pt x="0" y="1"/>
                  </a:lnTo>
                  <a:cubicBezTo>
                    <a:pt x="48" y="203"/>
                    <a:pt x="131" y="393"/>
                    <a:pt x="227" y="584"/>
                  </a:cubicBezTo>
                  <a:lnTo>
                    <a:pt x="524" y="1227"/>
                  </a:lnTo>
                  <a:lnTo>
                    <a:pt x="715" y="1596"/>
                  </a:lnTo>
                  <a:cubicBezTo>
                    <a:pt x="774" y="1739"/>
                    <a:pt x="858" y="1870"/>
                    <a:pt x="953" y="2001"/>
                  </a:cubicBezTo>
                  <a:cubicBezTo>
                    <a:pt x="1013" y="2072"/>
                    <a:pt x="1096" y="2120"/>
                    <a:pt x="1179" y="2144"/>
                  </a:cubicBezTo>
                  <a:cubicBezTo>
                    <a:pt x="1204" y="2150"/>
                    <a:pt x="1228" y="2153"/>
                    <a:pt x="1253" y="2153"/>
                  </a:cubicBezTo>
                  <a:cubicBezTo>
                    <a:pt x="1323" y="2153"/>
                    <a:pt x="1391" y="2128"/>
                    <a:pt x="1453" y="2084"/>
                  </a:cubicBezTo>
                  <a:cubicBezTo>
                    <a:pt x="1584" y="1977"/>
                    <a:pt x="1644" y="1798"/>
                    <a:pt x="1620" y="1632"/>
                  </a:cubicBezTo>
                  <a:cubicBezTo>
                    <a:pt x="1584" y="1501"/>
                    <a:pt x="1548" y="1382"/>
                    <a:pt x="1489" y="1263"/>
                  </a:cubicBezTo>
                  <a:lnTo>
                    <a:pt x="1370" y="965"/>
                  </a:lnTo>
                  <a:cubicBezTo>
                    <a:pt x="1298" y="751"/>
                    <a:pt x="1203" y="560"/>
                    <a:pt x="1084" y="382"/>
                  </a:cubicBezTo>
                  <a:lnTo>
                    <a:pt x="1084" y="382"/>
                  </a:lnTo>
                  <a:cubicBezTo>
                    <a:pt x="1108" y="596"/>
                    <a:pt x="1167" y="810"/>
                    <a:pt x="1263" y="1024"/>
                  </a:cubicBezTo>
                  <a:cubicBezTo>
                    <a:pt x="1334" y="1227"/>
                    <a:pt x="1405" y="1441"/>
                    <a:pt x="1465" y="1667"/>
                  </a:cubicBezTo>
                  <a:cubicBezTo>
                    <a:pt x="1477" y="1775"/>
                    <a:pt x="1441" y="1882"/>
                    <a:pt x="1358" y="1965"/>
                  </a:cubicBezTo>
                  <a:cubicBezTo>
                    <a:pt x="1326" y="1981"/>
                    <a:pt x="1290" y="1989"/>
                    <a:pt x="1255" y="1989"/>
                  </a:cubicBezTo>
                  <a:cubicBezTo>
                    <a:pt x="1183" y="1989"/>
                    <a:pt x="1112" y="1957"/>
                    <a:pt x="1072" y="1894"/>
                  </a:cubicBezTo>
                  <a:cubicBezTo>
                    <a:pt x="989" y="1775"/>
                    <a:pt x="917" y="1656"/>
                    <a:pt x="858" y="1536"/>
                  </a:cubicBezTo>
                  <a:cubicBezTo>
                    <a:pt x="798" y="1405"/>
                    <a:pt x="727" y="1286"/>
                    <a:pt x="667" y="1167"/>
                  </a:cubicBezTo>
                  <a:lnTo>
                    <a:pt x="346" y="548"/>
                  </a:lnTo>
                  <a:cubicBezTo>
                    <a:pt x="251" y="358"/>
                    <a:pt x="131" y="167"/>
                    <a:pt x="0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622;p71">
              <a:extLst>
                <a:ext uri="{FF2B5EF4-FFF2-40B4-BE49-F238E27FC236}">
                  <a16:creationId xmlns:a16="http://schemas.microsoft.com/office/drawing/2014/main" id="{1E3F08C1-FA81-442B-852B-7824D140F46D}"/>
                </a:ext>
              </a:extLst>
            </p:cNvPr>
            <p:cNvSpPr/>
            <p:nvPr/>
          </p:nvSpPr>
          <p:spPr>
            <a:xfrm>
              <a:off x="6981675" y="1945250"/>
              <a:ext cx="118314" cy="143227"/>
            </a:xfrm>
            <a:custGeom>
              <a:avLst/>
              <a:gdLst/>
              <a:ahLst/>
              <a:cxnLst/>
              <a:rect l="l" t="t" r="r" b="b"/>
              <a:pathLst>
                <a:path w="5585" h="6761" extrusionOk="0">
                  <a:moveTo>
                    <a:pt x="3525" y="652"/>
                  </a:moveTo>
                  <a:lnTo>
                    <a:pt x="3525" y="664"/>
                  </a:lnTo>
                  <a:cubicBezTo>
                    <a:pt x="3692" y="664"/>
                    <a:pt x="3858" y="700"/>
                    <a:pt x="4013" y="771"/>
                  </a:cubicBezTo>
                  <a:cubicBezTo>
                    <a:pt x="4465" y="1021"/>
                    <a:pt x="4775" y="1486"/>
                    <a:pt x="4823" y="2010"/>
                  </a:cubicBezTo>
                  <a:cubicBezTo>
                    <a:pt x="4930" y="2736"/>
                    <a:pt x="4811" y="3474"/>
                    <a:pt x="4501" y="4141"/>
                  </a:cubicBezTo>
                  <a:cubicBezTo>
                    <a:pt x="3975" y="5332"/>
                    <a:pt x="2986" y="6134"/>
                    <a:pt x="2155" y="6134"/>
                  </a:cubicBezTo>
                  <a:cubicBezTo>
                    <a:pt x="1988" y="6134"/>
                    <a:pt x="1828" y="6101"/>
                    <a:pt x="1679" y="6034"/>
                  </a:cubicBezTo>
                  <a:cubicBezTo>
                    <a:pt x="1203" y="5784"/>
                    <a:pt x="894" y="5308"/>
                    <a:pt x="858" y="4784"/>
                  </a:cubicBezTo>
                  <a:cubicBezTo>
                    <a:pt x="679" y="3296"/>
                    <a:pt x="1322" y="1831"/>
                    <a:pt x="2537" y="974"/>
                  </a:cubicBezTo>
                  <a:cubicBezTo>
                    <a:pt x="2834" y="771"/>
                    <a:pt x="3168" y="664"/>
                    <a:pt x="3525" y="652"/>
                  </a:cubicBezTo>
                  <a:close/>
                  <a:moveTo>
                    <a:pt x="3448" y="1"/>
                  </a:moveTo>
                  <a:cubicBezTo>
                    <a:pt x="3009" y="1"/>
                    <a:pt x="2568" y="144"/>
                    <a:pt x="2203" y="438"/>
                  </a:cubicBezTo>
                  <a:cubicBezTo>
                    <a:pt x="763" y="1438"/>
                    <a:pt x="1" y="3165"/>
                    <a:pt x="227" y="4903"/>
                  </a:cubicBezTo>
                  <a:cubicBezTo>
                    <a:pt x="298" y="5641"/>
                    <a:pt x="751" y="6284"/>
                    <a:pt x="1417" y="6605"/>
                  </a:cubicBezTo>
                  <a:cubicBezTo>
                    <a:pt x="1644" y="6713"/>
                    <a:pt x="1894" y="6760"/>
                    <a:pt x="2144" y="6760"/>
                  </a:cubicBezTo>
                  <a:cubicBezTo>
                    <a:pt x="3239" y="6760"/>
                    <a:pt x="4454" y="5832"/>
                    <a:pt x="5097" y="4391"/>
                  </a:cubicBezTo>
                  <a:cubicBezTo>
                    <a:pt x="5454" y="3605"/>
                    <a:pt x="5585" y="2736"/>
                    <a:pt x="5454" y="1879"/>
                  </a:cubicBezTo>
                  <a:cubicBezTo>
                    <a:pt x="5430" y="1474"/>
                    <a:pt x="5275" y="1081"/>
                    <a:pt x="5025" y="760"/>
                  </a:cubicBezTo>
                  <a:cubicBezTo>
                    <a:pt x="4629" y="261"/>
                    <a:pt x="4040" y="1"/>
                    <a:pt x="3448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623;p71">
              <a:extLst>
                <a:ext uri="{FF2B5EF4-FFF2-40B4-BE49-F238E27FC236}">
                  <a16:creationId xmlns:a16="http://schemas.microsoft.com/office/drawing/2014/main" id="{C836C870-DFDB-4B93-BC0A-FE27F4FB8B06}"/>
                </a:ext>
              </a:extLst>
            </p:cNvPr>
            <p:cNvSpPr/>
            <p:nvPr/>
          </p:nvSpPr>
          <p:spPr>
            <a:xfrm>
              <a:off x="7032370" y="2316720"/>
              <a:ext cx="631102" cy="577357"/>
            </a:xfrm>
            <a:custGeom>
              <a:avLst/>
              <a:gdLst/>
              <a:ahLst/>
              <a:cxnLst/>
              <a:rect l="l" t="t" r="r" b="b"/>
              <a:pathLst>
                <a:path w="29791" h="27254" extrusionOk="0">
                  <a:moveTo>
                    <a:pt x="12586" y="0"/>
                  </a:moveTo>
                  <a:cubicBezTo>
                    <a:pt x="11038" y="167"/>
                    <a:pt x="9514" y="608"/>
                    <a:pt x="8109" y="1286"/>
                  </a:cubicBezTo>
                  <a:lnTo>
                    <a:pt x="1" y="4572"/>
                  </a:lnTo>
                  <a:lnTo>
                    <a:pt x="2596" y="11740"/>
                  </a:lnTo>
                  <a:lnTo>
                    <a:pt x="6942" y="10275"/>
                  </a:lnTo>
                  <a:lnTo>
                    <a:pt x="7204" y="17026"/>
                  </a:lnTo>
                  <a:lnTo>
                    <a:pt x="6347" y="27075"/>
                  </a:lnTo>
                  <a:lnTo>
                    <a:pt x="23170" y="27254"/>
                  </a:lnTo>
                  <a:lnTo>
                    <a:pt x="22956" y="18110"/>
                  </a:lnTo>
                  <a:lnTo>
                    <a:pt x="22956" y="11490"/>
                  </a:lnTo>
                  <a:lnTo>
                    <a:pt x="25385" y="13859"/>
                  </a:lnTo>
                  <a:lnTo>
                    <a:pt x="29790" y="8347"/>
                  </a:lnTo>
                  <a:lnTo>
                    <a:pt x="24361" y="2882"/>
                  </a:lnTo>
                  <a:cubicBezTo>
                    <a:pt x="23325" y="1786"/>
                    <a:pt x="22039" y="953"/>
                    <a:pt x="20611" y="453"/>
                  </a:cubicBezTo>
                  <a:cubicBezTo>
                    <a:pt x="19860" y="179"/>
                    <a:pt x="19063" y="24"/>
                    <a:pt x="18265" y="0"/>
                  </a:cubicBezTo>
                  <a:cubicBezTo>
                    <a:pt x="17342" y="292"/>
                    <a:pt x="16384" y="438"/>
                    <a:pt x="15425" y="438"/>
                  </a:cubicBezTo>
                  <a:cubicBezTo>
                    <a:pt x="14467" y="438"/>
                    <a:pt x="13508" y="292"/>
                    <a:pt x="12586" y="0"/>
                  </a:cubicBezTo>
                  <a:close/>
                </a:path>
              </a:pathLst>
            </a:custGeom>
            <a:solidFill>
              <a:srgbClr val="F067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624;p71">
              <a:extLst>
                <a:ext uri="{FF2B5EF4-FFF2-40B4-BE49-F238E27FC236}">
                  <a16:creationId xmlns:a16="http://schemas.microsoft.com/office/drawing/2014/main" id="{732885EB-206D-4AB5-9056-B66F03CEF6F6}"/>
                </a:ext>
              </a:extLst>
            </p:cNvPr>
            <p:cNvSpPr/>
            <p:nvPr/>
          </p:nvSpPr>
          <p:spPr>
            <a:xfrm>
              <a:off x="7139817" y="2374596"/>
              <a:ext cx="426800" cy="119903"/>
            </a:xfrm>
            <a:custGeom>
              <a:avLst/>
              <a:gdLst/>
              <a:ahLst/>
              <a:cxnLst/>
              <a:rect l="l" t="t" r="r" b="b"/>
              <a:pathLst>
                <a:path w="20147" h="5660" extrusionOk="0">
                  <a:moveTo>
                    <a:pt x="12293" y="141"/>
                  </a:moveTo>
                  <a:cubicBezTo>
                    <a:pt x="12450" y="141"/>
                    <a:pt x="12608" y="170"/>
                    <a:pt x="12752" y="233"/>
                  </a:cubicBezTo>
                  <a:cubicBezTo>
                    <a:pt x="13050" y="340"/>
                    <a:pt x="13288" y="543"/>
                    <a:pt x="13443" y="816"/>
                  </a:cubicBezTo>
                  <a:cubicBezTo>
                    <a:pt x="13586" y="1102"/>
                    <a:pt x="13657" y="1424"/>
                    <a:pt x="13634" y="1733"/>
                  </a:cubicBezTo>
                  <a:cubicBezTo>
                    <a:pt x="13586" y="2280"/>
                    <a:pt x="13398" y="2804"/>
                    <a:pt x="13103" y="3255"/>
                  </a:cubicBezTo>
                  <a:lnTo>
                    <a:pt x="13103" y="3255"/>
                  </a:lnTo>
                  <a:cubicBezTo>
                    <a:pt x="12692" y="3019"/>
                    <a:pt x="12313" y="2728"/>
                    <a:pt x="11979" y="2388"/>
                  </a:cubicBezTo>
                  <a:cubicBezTo>
                    <a:pt x="11776" y="2186"/>
                    <a:pt x="11621" y="1948"/>
                    <a:pt x="11502" y="1686"/>
                  </a:cubicBezTo>
                  <a:cubicBezTo>
                    <a:pt x="11371" y="1436"/>
                    <a:pt x="11324" y="1138"/>
                    <a:pt x="11371" y="852"/>
                  </a:cubicBezTo>
                  <a:cubicBezTo>
                    <a:pt x="11419" y="566"/>
                    <a:pt x="11609" y="328"/>
                    <a:pt x="11883" y="209"/>
                  </a:cubicBezTo>
                  <a:cubicBezTo>
                    <a:pt x="12013" y="164"/>
                    <a:pt x="12152" y="141"/>
                    <a:pt x="12293" y="141"/>
                  </a:cubicBezTo>
                  <a:close/>
                  <a:moveTo>
                    <a:pt x="6704" y="1167"/>
                  </a:moveTo>
                  <a:cubicBezTo>
                    <a:pt x="6803" y="1167"/>
                    <a:pt x="6902" y="1177"/>
                    <a:pt x="7002" y="1197"/>
                  </a:cubicBezTo>
                  <a:cubicBezTo>
                    <a:pt x="7287" y="1281"/>
                    <a:pt x="7538" y="1459"/>
                    <a:pt x="7692" y="1721"/>
                  </a:cubicBezTo>
                  <a:cubicBezTo>
                    <a:pt x="7835" y="1983"/>
                    <a:pt x="7907" y="2281"/>
                    <a:pt x="7895" y="2579"/>
                  </a:cubicBezTo>
                  <a:cubicBezTo>
                    <a:pt x="7847" y="3150"/>
                    <a:pt x="7514" y="3674"/>
                    <a:pt x="7014" y="3960"/>
                  </a:cubicBezTo>
                  <a:cubicBezTo>
                    <a:pt x="6675" y="4159"/>
                    <a:pt x="6299" y="4289"/>
                    <a:pt x="5907" y="4345"/>
                  </a:cubicBezTo>
                  <a:lnTo>
                    <a:pt x="5907" y="4345"/>
                  </a:lnTo>
                  <a:cubicBezTo>
                    <a:pt x="5757" y="4188"/>
                    <a:pt x="5621" y="4015"/>
                    <a:pt x="5502" y="3829"/>
                  </a:cubicBezTo>
                  <a:cubicBezTo>
                    <a:pt x="5156" y="3257"/>
                    <a:pt x="5121" y="2543"/>
                    <a:pt x="5406" y="1936"/>
                  </a:cubicBezTo>
                  <a:cubicBezTo>
                    <a:pt x="5667" y="1454"/>
                    <a:pt x="6173" y="1167"/>
                    <a:pt x="6704" y="1167"/>
                  </a:cubicBezTo>
                  <a:close/>
                  <a:moveTo>
                    <a:pt x="12313" y="1"/>
                  </a:moveTo>
                  <a:cubicBezTo>
                    <a:pt x="12145" y="1"/>
                    <a:pt x="11979" y="31"/>
                    <a:pt x="11824" y="90"/>
                  </a:cubicBezTo>
                  <a:cubicBezTo>
                    <a:pt x="11514" y="233"/>
                    <a:pt x="11288" y="507"/>
                    <a:pt x="11228" y="840"/>
                  </a:cubicBezTo>
                  <a:cubicBezTo>
                    <a:pt x="11181" y="1162"/>
                    <a:pt x="11228" y="1483"/>
                    <a:pt x="11371" y="1769"/>
                  </a:cubicBezTo>
                  <a:cubicBezTo>
                    <a:pt x="11502" y="2031"/>
                    <a:pt x="11669" y="2281"/>
                    <a:pt x="11871" y="2495"/>
                  </a:cubicBezTo>
                  <a:cubicBezTo>
                    <a:pt x="12218" y="2842"/>
                    <a:pt x="12605" y="3136"/>
                    <a:pt x="13022" y="3373"/>
                  </a:cubicBezTo>
                  <a:lnTo>
                    <a:pt x="13022" y="3373"/>
                  </a:lnTo>
                  <a:cubicBezTo>
                    <a:pt x="12974" y="3439"/>
                    <a:pt x="12924" y="3504"/>
                    <a:pt x="12872" y="3567"/>
                  </a:cubicBezTo>
                  <a:cubicBezTo>
                    <a:pt x="11967" y="4698"/>
                    <a:pt x="10633" y="5388"/>
                    <a:pt x="9204" y="5484"/>
                  </a:cubicBezTo>
                  <a:cubicBezTo>
                    <a:pt x="9100" y="5491"/>
                    <a:pt x="8996" y="5494"/>
                    <a:pt x="8892" y="5494"/>
                  </a:cubicBezTo>
                  <a:cubicBezTo>
                    <a:pt x="8271" y="5494"/>
                    <a:pt x="7656" y="5373"/>
                    <a:pt x="7085" y="5138"/>
                  </a:cubicBezTo>
                  <a:cubicBezTo>
                    <a:pt x="6687" y="4979"/>
                    <a:pt x="6329" y="4750"/>
                    <a:pt x="6023" y="4461"/>
                  </a:cubicBezTo>
                  <a:lnTo>
                    <a:pt x="6023" y="4461"/>
                  </a:lnTo>
                  <a:cubicBezTo>
                    <a:pt x="6393" y="4397"/>
                    <a:pt x="6746" y="4270"/>
                    <a:pt x="7073" y="4079"/>
                  </a:cubicBezTo>
                  <a:cubicBezTo>
                    <a:pt x="7621" y="3769"/>
                    <a:pt x="7978" y="3210"/>
                    <a:pt x="8038" y="2579"/>
                  </a:cubicBezTo>
                  <a:cubicBezTo>
                    <a:pt x="8061" y="2257"/>
                    <a:pt x="7978" y="1936"/>
                    <a:pt x="7823" y="1650"/>
                  </a:cubicBezTo>
                  <a:cubicBezTo>
                    <a:pt x="7645" y="1352"/>
                    <a:pt x="7371" y="1138"/>
                    <a:pt x="7037" y="1055"/>
                  </a:cubicBezTo>
                  <a:cubicBezTo>
                    <a:pt x="6916" y="1026"/>
                    <a:pt x="6794" y="1012"/>
                    <a:pt x="6674" y="1012"/>
                  </a:cubicBezTo>
                  <a:cubicBezTo>
                    <a:pt x="6096" y="1012"/>
                    <a:pt x="5551" y="1330"/>
                    <a:pt x="5275" y="1852"/>
                  </a:cubicBezTo>
                  <a:cubicBezTo>
                    <a:pt x="4954" y="2519"/>
                    <a:pt x="4990" y="3281"/>
                    <a:pt x="5359" y="3912"/>
                  </a:cubicBezTo>
                  <a:cubicBezTo>
                    <a:pt x="5460" y="4075"/>
                    <a:pt x="5574" y="4227"/>
                    <a:pt x="5698" y="4368"/>
                  </a:cubicBezTo>
                  <a:lnTo>
                    <a:pt x="5698" y="4368"/>
                  </a:lnTo>
                  <a:cubicBezTo>
                    <a:pt x="5621" y="4374"/>
                    <a:pt x="5544" y="4376"/>
                    <a:pt x="5466" y="4376"/>
                  </a:cubicBezTo>
                  <a:cubicBezTo>
                    <a:pt x="4966" y="4376"/>
                    <a:pt x="4454" y="4305"/>
                    <a:pt x="3966" y="4186"/>
                  </a:cubicBezTo>
                  <a:cubicBezTo>
                    <a:pt x="3108" y="4043"/>
                    <a:pt x="2287" y="3733"/>
                    <a:pt x="1537" y="3293"/>
                  </a:cubicBezTo>
                  <a:cubicBezTo>
                    <a:pt x="965" y="2948"/>
                    <a:pt x="525" y="2436"/>
                    <a:pt x="275" y="1828"/>
                  </a:cubicBezTo>
                  <a:cubicBezTo>
                    <a:pt x="108" y="1447"/>
                    <a:pt x="48" y="1031"/>
                    <a:pt x="96" y="614"/>
                  </a:cubicBezTo>
                  <a:cubicBezTo>
                    <a:pt x="132" y="328"/>
                    <a:pt x="179" y="197"/>
                    <a:pt x="179" y="197"/>
                  </a:cubicBezTo>
                  <a:lnTo>
                    <a:pt x="179" y="197"/>
                  </a:lnTo>
                  <a:cubicBezTo>
                    <a:pt x="120" y="328"/>
                    <a:pt x="84" y="471"/>
                    <a:pt x="60" y="614"/>
                  </a:cubicBezTo>
                  <a:cubicBezTo>
                    <a:pt x="1" y="1031"/>
                    <a:pt x="48" y="1459"/>
                    <a:pt x="215" y="1852"/>
                  </a:cubicBezTo>
                  <a:cubicBezTo>
                    <a:pt x="465" y="2483"/>
                    <a:pt x="906" y="3007"/>
                    <a:pt x="1477" y="3376"/>
                  </a:cubicBezTo>
                  <a:cubicBezTo>
                    <a:pt x="2239" y="3829"/>
                    <a:pt x="3073" y="4150"/>
                    <a:pt x="3942" y="4305"/>
                  </a:cubicBezTo>
                  <a:cubicBezTo>
                    <a:pt x="4442" y="4436"/>
                    <a:pt x="4954" y="4495"/>
                    <a:pt x="5466" y="4507"/>
                  </a:cubicBezTo>
                  <a:cubicBezTo>
                    <a:pt x="5582" y="4507"/>
                    <a:pt x="5697" y="4501"/>
                    <a:pt x="5811" y="4490"/>
                  </a:cubicBezTo>
                  <a:lnTo>
                    <a:pt x="5811" y="4490"/>
                  </a:lnTo>
                  <a:cubicBezTo>
                    <a:pt x="6151" y="4838"/>
                    <a:pt x="6561" y="5111"/>
                    <a:pt x="7014" y="5293"/>
                  </a:cubicBezTo>
                  <a:cubicBezTo>
                    <a:pt x="7621" y="5530"/>
                    <a:pt x="8264" y="5660"/>
                    <a:pt x="8905" y="5660"/>
                  </a:cubicBezTo>
                  <a:cubicBezTo>
                    <a:pt x="9005" y="5660"/>
                    <a:pt x="9105" y="5657"/>
                    <a:pt x="9204" y="5650"/>
                  </a:cubicBezTo>
                  <a:cubicBezTo>
                    <a:pt x="10693" y="5555"/>
                    <a:pt x="12074" y="4841"/>
                    <a:pt x="13002" y="3674"/>
                  </a:cubicBezTo>
                  <a:cubicBezTo>
                    <a:pt x="13061" y="3603"/>
                    <a:pt x="13117" y="3529"/>
                    <a:pt x="13170" y="3454"/>
                  </a:cubicBezTo>
                  <a:lnTo>
                    <a:pt x="13170" y="3454"/>
                  </a:lnTo>
                  <a:cubicBezTo>
                    <a:pt x="13643" y="3704"/>
                    <a:pt x="14152" y="3882"/>
                    <a:pt x="14681" y="3984"/>
                  </a:cubicBezTo>
                  <a:cubicBezTo>
                    <a:pt x="15006" y="4045"/>
                    <a:pt x="15334" y="4076"/>
                    <a:pt x="15660" y="4076"/>
                  </a:cubicBezTo>
                  <a:cubicBezTo>
                    <a:pt x="16219" y="4076"/>
                    <a:pt x="16774" y="3985"/>
                    <a:pt x="17301" y="3805"/>
                  </a:cubicBezTo>
                  <a:cubicBezTo>
                    <a:pt x="17944" y="3603"/>
                    <a:pt x="18527" y="3269"/>
                    <a:pt x="19051" y="2841"/>
                  </a:cubicBezTo>
                  <a:cubicBezTo>
                    <a:pt x="19372" y="2579"/>
                    <a:pt x="19658" y="2269"/>
                    <a:pt x="19908" y="1936"/>
                  </a:cubicBezTo>
                  <a:cubicBezTo>
                    <a:pt x="20003" y="1817"/>
                    <a:pt x="20087" y="1698"/>
                    <a:pt x="20146" y="1567"/>
                  </a:cubicBezTo>
                  <a:lnTo>
                    <a:pt x="20146" y="1567"/>
                  </a:lnTo>
                  <a:cubicBezTo>
                    <a:pt x="20146" y="1567"/>
                    <a:pt x="20063" y="1686"/>
                    <a:pt x="19896" y="1900"/>
                  </a:cubicBezTo>
                  <a:cubicBezTo>
                    <a:pt x="19634" y="2221"/>
                    <a:pt x="19337" y="2519"/>
                    <a:pt x="19015" y="2781"/>
                  </a:cubicBezTo>
                  <a:cubicBezTo>
                    <a:pt x="18491" y="3198"/>
                    <a:pt x="17908" y="3507"/>
                    <a:pt x="17277" y="3710"/>
                  </a:cubicBezTo>
                  <a:cubicBezTo>
                    <a:pt x="16767" y="3870"/>
                    <a:pt x="16240" y="3950"/>
                    <a:pt x="15712" y="3950"/>
                  </a:cubicBezTo>
                  <a:cubicBezTo>
                    <a:pt x="15375" y="3950"/>
                    <a:pt x="15038" y="3917"/>
                    <a:pt x="14705" y="3853"/>
                  </a:cubicBezTo>
                  <a:cubicBezTo>
                    <a:pt x="14194" y="3753"/>
                    <a:pt x="13704" y="3578"/>
                    <a:pt x="13249" y="3336"/>
                  </a:cubicBezTo>
                  <a:lnTo>
                    <a:pt x="13249" y="3336"/>
                  </a:lnTo>
                  <a:cubicBezTo>
                    <a:pt x="13555" y="2858"/>
                    <a:pt x="13740" y="2309"/>
                    <a:pt x="13788" y="1745"/>
                  </a:cubicBezTo>
                  <a:cubicBezTo>
                    <a:pt x="13812" y="1388"/>
                    <a:pt x="13741" y="1043"/>
                    <a:pt x="13586" y="733"/>
                  </a:cubicBezTo>
                  <a:cubicBezTo>
                    <a:pt x="13407" y="435"/>
                    <a:pt x="13133" y="209"/>
                    <a:pt x="12812" y="90"/>
                  </a:cubicBezTo>
                  <a:cubicBezTo>
                    <a:pt x="12651" y="31"/>
                    <a:pt x="12482" y="1"/>
                    <a:pt x="12313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625;p71">
              <a:extLst>
                <a:ext uri="{FF2B5EF4-FFF2-40B4-BE49-F238E27FC236}">
                  <a16:creationId xmlns:a16="http://schemas.microsoft.com/office/drawing/2014/main" id="{79079022-0AE4-4830-A7B9-211247DC7F64}"/>
                </a:ext>
              </a:extLst>
            </p:cNvPr>
            <p:cNvSpPr/>
            <p:nvPr/>
          </p:nvSpPr>
          <p:spPr>
            <a:xfrm>
              <a:off x="7190279" y="2618959"/>
              <a:ext cx="318061" cy="105816"/>
            </a:xfrm>
            <a:custGeom>
              <a:avLst/>
              <a:gdLst/>
              <a:ahLst/>
              <a:cxnLst/>
              <a:rect l="l" t="t" r="r" b="b"/>
              <a:pathLst>
                <a:path w="15014" h="4995" extrusionOk="0">
                  <a:moveTo>
                    <a:pt x="10577" y="275"/>
                  </a:moveTo>
                  <a:cubicBezTo>
                    <a:pt x="10675" y="275"/>
                    <a:pt x="10774" y="293"/>
                    <a:pt x="10871" y="330"/>
                  </a:cubicBezTo>
                  <a:cubicBezTo>
                    <a:pt x="11097" y="414"/>
                    <a:pt x="11299" y="557"/>
                    <a:pt x="11454" y="747"/>
                  </a:cubicBezTo>
                  <a:cubicBezTo>
                    <a:pt x="11775" y="1152"/>
                    <a:pt x="11930" y="1652"/>
                    <a:pt x="11906" y="2176"/>
                  </a:cubicBezTo>
                  <a:cubicBezTo>
                    <a:pt x="11885" y="2654"/>
                    <a:pt x="11731" y="3124"/>
                    <a:pt x="11461" y="3524"/>
                  </a:cubicBezTo>
                  <a:lnTo>
                    <a:pt x="11461" y="3524"/>
                  </a:lnTo>
                  <a:cubicBezTo>
                    <a:pt x="11090" y="3231"/>
                    <a:pt x="10739" y="2909"/>
                    <a:pt x="10418" y="2557"/>
                  </a:cubicBezTo>
                  <a:cubicBezTo>
                    <a:pt x="10120" y="2271"/>
                    <a:pt x="9894" y="1902"/>
                    <a:pt x="9787" y="1497"/>
                  </a:cubicBezTo>
                  <a:cubicBezTo>
                    <a:pt x="9668" y="1057"/>
                    <a:pt x="9847" y="604"/>
                    <a:pt x="10228" y="354"/>
                  </a:cubicBezTo>
                  <a:cubicBezTo>
                    <a:pt x="10339" y="302"/>
                    <a:pt x="10457" y="275"/>
                    <a:pt x="10577" y="275"/>
                  </a:cubicBezTo>
                  <a:close/>
                  <a:moveTo>
                    <a:pt x="5684" y="143"/>
                  </a:moveTo>
                  <a:cubicBezTo>
                    <a:pt x="6031" y="143"/>
                    <a:pt x="6374" y="254"/>
                    <a:pt x="6656" y="473"/>
                  </a:cubicBezTo>
                  <a:cubicBezTo>
                    <a:pt x="7049" y="807"/>
                    <a:pt x="7275" y="1295"/>
                    <a:pt x="7299" y="1807"/>
                  </a:cubicBezTo>
                  <a:cubicBezTo>
                    <a:pt x="7311" y="2295"/>
                    <a:pt x="7168" y="2771"/>
                    <a:pt x="6870" y="3164"/>
                  </a:cubicBezTo>
                  <a:cubicBezTo>
                    <a:pt x="6646" y="3457"/>
                    <a:pt x="6377" y="3705"/>
                    <a:pt x="6077" y="3904"/>
                  </a:cubicBezTo>
                  <a:lnTo>
                    <a:pt x="6077" y="3904"/>
                  </a:lnTo>
                  <a:cubicBezTo>
                    <a:pt x="5714" y="3662"/>
                    <a:pt x="5375" y="3384"/>
                    <a:pt x="5060" y="3069"/>
                  </a:cubicBezTo>
                  <a:cubicBezTo>
                    <a:pt x="4632" y="2676"/>
                    <a:pt x="4370" y="2128"/>
                    <a:pt x="4334" y="1533"/>
                  </a:cubicBezTo>
                  <a:cubicBezTo>
                    <a:pt x="4322" y="1259"/>
                    <a:pt x="4394" y="985"/>
                    <a:pt x="4536" y="735"/>
                  </a:cubicBezTo>
                  <a:cubicBezTo>
                    <a:pt x="4679" y="509"/>
                    <a:pt x="4894" y="330"/>
                    <a:pt x="5144" y="235"/>
                  </a:cubicBezTo>
                  <a:cubicBezTo>
                    <a:pt x="5320" y="174"/>
                    <a:pt x="5502" y="143"/>
                    <a:pt x="5684" y="143"/>
                  </a:cubicBezTo>
                  <a:close/>
                  <a:moveTo>
                    <a:pt x="5688" y="0"/>
                  </a:moveTo>
                  <a:cubicBezTo>
                    <a:pt x="5489" y="0"/>
                    <a:pt x="5289" y="34"/>
                    <a:pt x="5096" y="104"/>
                  </a:cubicBezTo>
                  <a:cubicBezTo>
                    <a:pt x="4810" y="211"/>
                    <a:pt x="4560" y="414"/>
                    <a:pt x="4405" y="676"/>
                  </a:cubicBezTo>
                  <a:cubicBezTo>
                    <a:pt x="4239" y="938"/>
                    <a:pt x="4167" y="1247"/>
                    <a:pt x="4179" y="1557"/>
                  </a:cubicBezTo>
                  <a:cubicBezTo>
                    <a:pt x="4215" y="2188"/>
                    <a:pt x="4501" y="2783"/>
                    <a:pt x="4965" y="3212"/>
                  </a:cubicBezTo>
                  <a:cubicBezTo>
                    <a:pt x="5256" y="3503"/>
                    <a:pt x="5573" y="3768"/>
                    <a:pt x="5916" y="4003"/>
                  </a:cubicBezTo>
                  <a:lnTo>
                    <a:pt x="5916" y="4003"/>
                  </a:lnTo>
                  <a:cubicBezTo>
                    <a:pt x="5523" y="4231"/>
                    <a:pt x="5083" y="4377"/>
                    <a:pt x="4620" y="4426"/>
                  </a:cubicBezTo>
                  <a:cubicBezTo>
                    <a:pt x="4312" y="4462"/>
                    <a:pt x="4013" y="4479"/>
                    <a:pt x="3726" y="4479"/>
                  </a:cubicBezTo>
                  <a:cubicBezTo>
                    <a:pt x="2506" y="4479"/>
                    <a:pt x="1500" y="4174"/>
                    <a:pt x="893" y="3759"/>
                  </a:cubicBezTo>
                  <a:cubicBezTo>
                    <a:pt x="595" y="3581"/>
                    <a:pt x="345" y="3319"/>
                    <a:pt x="167" y="3021"/>
                  </a:cubicBezTo>
                  <a:cubicBezTo>
                    <a:pt x="48" y="2819"/>
                    <a:pt x="0" y="2700"/>
                    <a:pt x="0" y="2700"/>
                  </a:cubicBezTo>
                  <a:lnTo>
                    <a:pt x="0" y="2700"/>
                  </a:lnTo>
                  <a:cubicBezTo>
                    <a:pt x="0" y="2735"/>
                    <a:pt x="12" y="2759"/>
                    <a:pt x="24" y="2795"/>
                  </a:cubicBezTo>
                  <a:cubicBezTo>
                    <a:pt x="60" y="2878"/>
                    <a:pt x="95" y="2962"/>
                    <a:pt x="131" y="3045"/>
                  </a:cubicBezTo>
                  <a:cubicBezTo>
                    <a:pt x="310" y="3355"/>
                    <a:pt x="560" y="3628"/>
                    <a:pt x="857" y="3819"/>
                  </a:cubicBezTo>
                  <a:cubicBezTo>
                    <a:pt x="1484" y="4259"/>
                    <a:pt x="2520" y="4595"/>
                    <a:pt x="3781" y="4595"/>
                  </a:cubicBezTo>
                  <a:cubicBezTo>
                    <a:pt x="4055" y="4595"/>
                    <a:pt x="4339" y="4579"/>
                    <a:pt x="4632" y="4545"/>
                  </a:cubicBezTo>
                  <a:cubicBezTo>
                    <a:pt x="5135" y="4494"/>
                    <a:pt x="5610" y="4334"/>
                    <a:pt x="6033" y="4082"/>
                  </a:cubicBezTo>
                  <a:lnTo>
                    <a:pt x="6033" y="4082"/>
                  </a:lnTo>
                  <a:cubicBezTo>
                    <a:pt x="6173" y="4174"/>
                    <a:pt x="6317" y="4261"/>
                    <a:pt x="6465" y="4343"/>
                  </a:cubicBezTo>
                  <a:cubicBezTo>
                    <a:pt x="7013" y="4652"/>
                    <a:pt x="7608" y="4855"/>
                    <a:pt x="8239" y="4950"/>
                  </a:cubicBezTo>
                  <a:cubicBezTo>
                    <a:pt x="8428" y="4980"/>
                    <a:pt x="8619" y="4994"/>
                    <a:pt x="8809" y="4994"/>
                  </a:cubicBezTo>
                  <a:cubicBezTo>
                    <a:pt x="9229" y="4994"/>
                    <a:pt x="9647" y="4923"/>
                    <a:pt x="10049" y="4783"/>
                  </a:cubicBezTo>
                  <a:cubicBezTo>
                    <a:pt x="10620" y="4593"/>
                    <a:pt x="11121" y="4248"/>
                    <a:pt x="11502" y="3783"/>
                  </a:cubicBezTo>
                  <a:cubicBezTo>
                    <a:pt x="11515" y="3766"/>
                    <a:pt x="11528" y="3748"/>
                    <a:pt x="11541" y="3731"/>
                  </a:cubicBezTo>
                  <a:lnTo>
                    <a:pt x="11541" y="3731"/>
                  </a:lnTo>
                  <a:cubicBezTo>
                    <a:pt x="11707" y="3854"/>
                    <a:pt x="11877" y="3971"/>
                    <a:pt x="12049" y="4081"/>
                  </a:cubicBezTo>
                  <a:cubicBezTo>
                    <a:pt x="12537" y="4379"/>
                    <a:pt x="13085" y="4557"/>
                    <a:pt x="13645" y="4605"/>
                  </a:cubicBezTo>
                  <a:cubicBezTo>
                    <a:pt x="13722" y="4613"/>
                    <a:pt x="13800" y="4616"/>
                    <a:pt x="13878" y="4616"/>
                  </a:cubicBezTo>
                  <a:cubicBezTo>
                    <a:pt x="14156" y="4616"/>
                    <a:pt x="14432" y="4567"/>
                    <a:pt x="14692" y="4474"/>
                  </a:cubicBezTo>
                  <a:cubicBezTo>
                    <a:pt x="14811" y="4438"/>
                    <a:pt x="14919" y="4379"/>
                    <a:pt x="15014" y="4307"/>
                  </a:cubicBezTo>
                  <a:cubicBezTo>
                    <a:pt x="15014" y="4306"/>
                    <a:pt x="15013" y="4306"/>
                    <a:pt x="15012" y="4306"/>
                  </a:cubicBezTo>
                  <a:cubicBezTo>
                    <a:pt x="14997" y="4306"/>
                    <a:pt x="14890" y="4371"/>
                    <a:pt x="14681" y="4426"/>
                  </a:cubicBezTo>
                  <a:cubicBezTo>
                    <a:pt x="14414" y="4502"/>
                    <a:pt x="14139" y="4540"/>
                    <a:pt x="13858" y="4540"/>
                  </a:cubicBezTo>
                  <a:cubicBezTo>
                    <a:pt x="13787" y="4540"/>
                    <a:pt x="13716" y="4538"/>
                    <a:pt x="13645" y="4533"/>
                  </a:cubicBezTo>
                  <a:cubicBezTo>
                    <a:pt x="13097" y="4474"/>
                    <a:pt x="12561" y="4283"/>
                    <a:pt x="12097" y="3986"/>
                  </a:cubicBezTo>
                  <a:cubicBezTo>
                    <a:pt x="11930" y="3875"/>
                    <a:pt x="11766" y="3758"/>
                    <a:pt x="11606" y="3636"/>
                  </a:cubicBezTo>
                  <a:lnTo>
                    <a:pt x="11606" y="3636"/>
                  </a:lnTo>
                  <a:cubicBezTo>
                    <a:pt x="11888" y="3213"/>
                    <a:pt x="12052" y="2711"/>
                    <a:pt x="12073" y="2200"/>
                  </a:cubicBezTo>
                  <a:cubicBezTo>
                    <a:pt x="12097" y="1640"/>
                    <a:pt x="11930" y="1092"/>
                    <a:pt x="11573" y="664"/>
                  </a:cubicBezTo>
                  <a:cubicBezTo>
                    <a:pt x="11406" y="461"/>
                    <a:pt x="11180" y="307"/>
                    <a:pt x="10930" y="211"/>
                  </a:cubicBezTo>
                  <a:cubicBezTo>
                    <a:pt x="10819" y="169"/>
                    <a:pt x="10703" y="148"/>
                    <a:pt x="10588" y="148"/>
                  </a:cubicBezTo>
                  <a:cubicBezTo>
                    <a:pt x="10444" y="148"/>
                    <a:pt x="10300" y="181"/>
                    <a:pt x="10168" y="247"/>
                  </a:cubicBezTo>
                  <a:cubicBezTo>
                    <a:pt x="9942" y="378"/>
                    <a:pt x="9775" y="580"/>
                    <a:pt x="9692" y="830"/>
                  </a:cubicBezTo>
                  <a:cubicBezTo>
                    <a:pt x="9620" y="1057"/>
                    <a:pt x="9608" y="1307"/>
                    <a:pt x="9668" y="1545"/>
                  </a:cubicBezTo>
                  <a:cubicBezTo>
                    <a:pt x="9787" y="1973"/>
                    <a:pt x="10013" y="2354"/>
                    <a:pt x="10347" y="2652"/>
                  </a:cubicBezTo>
                  <a:cubicBezTo>
                    <a:pt x="10666" y="3002"/>
                    <a:pt x="11019" y="3327"/>
                    <a:pt x="11393" y="3619"/>
                  </a:cubicBezTo>
                  <a:lnTo>
                    <a:pt x="11393" y="3619"/>
                  </a:lnTo>
                  <a:cubicBezTo>
                    <a:pt x="11382" y="3634"/>
                    <a:pt x="11370" y="3649"/>
                    <a:pt x="11359" y="3664"/>
                  </a:cubicBezTo>
                  <a:cubicBezTo>
                    <a:pt x="11001" y="4105"/>
                    <a:pt x="10525" y="4438"/>
                    <a:pt x="9978" y="4617"/>
                  </a:cubicBezTo>
                  <a:cubicBezTo>
                    <a:pt x="9593" y="4747"/>
                    <a:pt x="9193" y="4811"/>
                    <a:pt x="8790" y="4811"/>
                  </a:cubicBezTo>
                  <a:cubicBezTo>
                    <a:pt x="8606" y="4811"/>
                    <a:pt x="8422" y="4798"/>
                    <a:pt x="8239" y="4771"/>
                  </a:cubicBezTo>
                  <a:cubicBezTo>
                    <a:pt x="7632" y="4676"/>
                    <a:pt x="7061" y="4474"/>
                    <a:pt x="6525" y="4176"/>
                  </a:cubicBezTo>
                  <a:cubicBezTo>
                    <a:pt x="6413" y="4114"/>
                    <a:pt x="6303" y="4048"/>
                    <a:pt x="6195" y="3980"/>
                  </a:cubicBezTo>
                  <a:lnTo>
                    <a:pt x="6195" y="3980"/>
                  </a:lnTo>
                  <a:cubicBezTo>
                    <a:pt x="6487" y="3783"/>
                    <a:pt x="6751" y="3541"/>
                    <a:pt x="6977" y="3259"/>
                  </a:cubicBezTo>
                  <a:cubicBezTo>
                    <a:pt x="7287" y="2843"/>
                    <a:pt x="7442" y="2343"/>
                    <a:pt x="7430" y="1819"/>
                  </a:cubicBezTo>
                  <a:cubicBezTo>
                    <a:pt x="7418" y="1259"/>
                    <a:pt x="7168" y="735"/>
                    <a:pt x="6751" y="366"/>
                  </a:cubicBezTo>
                  <a:cubicBezTo>
                    <a:pt x="6439" y="124"/>
                    <a:pt x="6065" y="0"/>
                    <a:pt x="5688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9C06CF-D769-C050-611A-D38C43041B57}"/>
              </a:ext>
            </a:extLst>
          </p:cNvPr>
          <p:cNvSpPr/>
          <p:nvPr/>
        </p:nvSpPr>
        <p:spPr>
          <a:xfrm>
            <a:off x="3525316" y="3114929"/>
            <a:ext cx="4597863" cy="14961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accent3"/>
              </a:solidFill>
            </a:endParaRPr>
          </a:p>
        </p:txBody>
      </p:sp>
      <p:sp>
        <p:nvSpPr>
          <p:cNvPr id="6" name="Google Shape;704;p44">
            <a:extLst>
              <a:ext uri="{FF2B5EF4-FFF2-40B4-BE49-F238E27FC236}">
                <a16:creationId xmlns:a16="http://schemas.microsoft.com/office/drawing/2014/main" id="{337FF564-8406-D855-17C9-85326D51CC09}"/>
              </a:ext>
            </a:extLst>
          </p:cNvPr>
          <p:cNvSpPr txBox="1">
            <a:spLocks/>
          </p:cNvSpPr>
          <p:nvPr/>
        </p:nvSpPr>
        <p:spPr>
          <a:xfrm>
            <a:off x="3802585" y="3217559"/>
            <a:ext cx="4198601" cy="1332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TC06</a:t>
            </a:r>
            <a:r>
              <a:rPr lang="en-GB" sz="40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Make Appointment Vaccine </a:t>
            </a:r>
            <a:r>
              <a:rPr lang="en-GB" sz="40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(High)</a:t>
            </a:r>
          </a:p>
        </p:txBody>
      </p:sp>
    </p:spTree>
    <p:extLst>
      <p:ext uri="{BB962C8B-B14F-4D97-AF65-F5344CB8AC3E}">
        <p14:creationId xmlns:p14="http://schemas.microsoft.com/office/powerpoint/2010/main" val="170819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6C3490-429B-C5B5-22FC-5FF0D4F5DFE8}"/>
              </a:ext>
            </a:extLst>
          </p:cNvPr>
          <p:cNvSpPr/>
          <p:nvPr/>
        </p:nvSpPr>
        <p:spPr>
          <a:xfrm>
            <a:off x="3594064" y="3287723"/>
            <a:ext cx="4607169" cy="1139709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B9BBE0-3A03-785B-3378-A873D4583203}"/>
              </a:ext>
            </a:extLst>
          </p:cNvPr>
          <p:cNvSpPr/>
          <p:nvPr/>
        </p:nvSpPr>
        <p:spPr>
          <a:xfrm>
            <a:off x="3573900" y="1957900"/>
            <a:ext cx="4607169" cy="1139709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A11139-B135-40F7-7CB1-C1D6B2EEDAA3}"/>
              </a:ext>
            </a:extLst>
          </p:cNvPr>
          <p:cNvSpPr/>
          <p:nvPr/>
        </p:nvSpPr>
        <p:spPr>
          <a:xfrm>
            <a:off x="3573901" y="1211324"/>
            <a:ext cx="4607169" cy="54240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122FE0-F804-46F6-959A-28B1C7BD0666}"/>
              </a:ext>
            </a:extLst>
          </p:cNvPr>
          <p:cNvSpPr/>
          <p:nvPr/>
        </p:nvSpPr>
        <p:spPr>
          <a:xfrm>
            <a:off x="3573901" y="465413"/>
            <a:ext cx="4607169" cy="588422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04" name="Google Shape;704;p44"/>
          <p:cNvSpPr txBox="1">
            <a:spLocks noGrp="1"/>
          </p:cNvSpPr>
          <p:nvPr>
            <p:ph type="subTitle" idx="1"/>
          </p:nvPr>
        </p:nvSpPr>
        <p:spPr>
          <a:xfrm>
            <a:off x="3620097" y="399962"/>
            <a:ext cx="4037225" cy="476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TC07</a:t>
            </a:r>
            <a:r>
              <a:rPr lang="en-GB" sz="36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36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Add Vaccine </a:t>
            </a:r>
            <a:r>
              <a:rPr lang="en-GB" sz="3600" dirty="0">
                <a:solidFill>
                  <a:srgbClr val="FF000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(High)</a:t>
            </a:r>
            <a:endParaRPr lang="en-US" sz="3600" dirty="0">
              <a:solidFill>
                <a:srgbClr val="FF0000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1030" name="Google Shape;1030;p44"/>
          <p:cNvSpPr txBox="1">
            <a:spLocks noGrp="1"/>
          </p:cNvSpPr>
          <p:nvPr>
            <p:ph type="title"/>
          </p:nvPr>
        </p:nvSpPr>
        <p:spPr>
          <a:xfrm>
            <a:off x="674306" y="554824"/>
            <a:ext cx="2364847" cy="19996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เจ้าหน้าที่</a:t>
            </a:r>
            <a:br>
              <a:rPr lang="th-TH" sz="60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</a:br>
            <a:r>
              <a:rPr lang="en-US" sz="6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Admin</a:t>
            </a:r>
            <a:endParaRPr sz="6000" dirty="0">
              <a:solidFill>
                <a:schemeClr val="tx2"/>
              </a:solidFill>
              <a:latin typeface="DB Heavent Bold Cond" panose="02000506090000020004" pitchFamily="2" charset="-34"/>
              <a:cs typeface="DB Heavent Bold Cond" panose="02000506090000020004" pitchFamily="2" charset="-34"/>
            </a:endParaRPr>
          </a:p>
        </p:txBody>
      </p:sp>
      <p:sp>
        <p:nvSpPr>
          <p:cNvPr id="335" name="Google Shape;704;p44">
            <a:extLst>
              <a:ext uri="{FF2B5EF4-FFF2-40B4-BE49-F238E27FC236}">
                <a16:creationId xmlns:a16="http://schemas.microsoft.com/office/drawing/2014/main" id="{276DB2D3-2ADA-4F48-A6E4-C17CF50F4D35}"/>
              </a:ext>
            </a:extLst>
          </p:cNvPr>
          <p:cNvSpPr txBox="1">
            <a:spLocks/>
          </p:cNvSpPr>
          <p:nvPr/>
        </p:nvSpPr>
        <p:spPr>
          <a:xfrm>
            <a:off x="3625514" y="1799746"/>
            <a:ext cx="4201768" cy="47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TC09</a:t>
            </a:r>
            <a:r>
              <a:rPr lang="en-GB" sz="4000" dirty="0">
                <a:solidFill>
                  <a:srgbClr val="00B05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Manage Schedule </a:t>
            </a:r>
            <a:r>
              <a:rPr lang="en-GB" sz="4000" dirty="0">
                <a:solidFill>
                  <a:srgbClr val="00B05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(Medium)</a:t>
            </a:r>
          </a:p>
        </p:txBody>
      </p:sp>
      <p:grpSp>
        <p:nvGrpSpPr>
          <p:cNvPr id="344" name="Google Shape;3240;p72">
            <a:extLst>
              <a:ext uri="{FF2B5EF4-FFF2-40B4-BE49-F238E27FC236}">
                <a16:creationId xmlns:a16="http://schemas.microsoft.com/office/drawing/2014/main" id="{1A135F4B-531B-4FD1-AF68-75476377D4F6}"/>
              </a:ext>
            </a:extLst>
          </p:cNvPr>
          <p:cNvGrpSpPr/>
          <p:nvPr/>
        </p:nvGrpSpPr>
        <p:grpSpPr>
          <a:xfrm>
            <a:off x="614771" y="2378338"/>
            <a:ext cx="2522324" cy="1977631"/>
            <a:chOff x="2991110" y="1981034"/>
            <a:chExt cx="2389742" cy="1843290"/>
          </a:xfrm>
        </p:grpSpPr>
        <p:sp>
          <p:nvSpPr>
            <p:cNvPr id="345" name="Google Shape;3241;p72">
              <a:extLst>
                <a:ext uri="{FF2B5EF4-FFF2-40B4-BE49-F238E27FC236}">
                  <a16:creationId xmlns:a16="http://schemas.microsoft.com/office/drawing/2014/main" id="{4178E18B-8A4E-46DE-973B-8541C6C7A27D}"/>
                </a:ext>
              </a:extLst>
            </p:cNvPr>
            <p:cNvSpPr/>
            <p:nvPr/>
          </p:nvSpPr>
          <p:spPr>
            <a:xfrm>
              <a:off x="4586793" y="3148103"/>
              <a:ext cx="210821" cy="64474"/>
            </a:xfrm>
            <a:custGeom>
              <a:avLst/>
              <a:gdLst/>
              <a:ahLst/>
              <a:cxnLst/>
              <a:rect l="l" t="t" r="r" b="b"/>
              <a:pathLst>
                <a:path w="7439" h="2275" extrusionOk="0">
                  <a:moveTo>
                    <a:pt x="3884" y="0"/>
                  </a:moveTo>
                  <a:cubicBezTo>
                    <a:pt x="3744" y="0"/>
                    <a:pt x="3600" y="3"/>
                    <a:pt x="3450" y="9"/>
                  </a:cubicBezTo>
                  <a:cubicBezTo>
                    <a:pt x="598" y="129"/>
                    <a:pt x="0" y="1772"/>
                    <a:pt x="254" y="2056"/>
                  </a:cubicBezTo>
                  <a:cubicBezTo>
                    <a:pt x="254" y="2056"/>
                    <a:pt x="3447" y="2275"/>
                    <a:pt x="5576" y="2275"/>
                  </a:cubicBezTo>
                  <a:cubicBezTo>
                    <a:pt x="6640" y="2275"/>
                    <a:pt x="7438" y="2220"/>
                    <a:pt x="7438" y="2056"/>
                  </a:cubicBezTo>
                  <a:cubicBezTo>
                    <a:pt x="7424" y="994"/>
                    <a:pt x="6404" y="0"/>
                    <a:pt x="388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242;p72">
              <a:extLst>
                <a:ext uri="{FF2B5EF4-FFF2-40B4-BE49-F238E27FC236}">
                  <a16:creationId xmlns:a16="http://schemas.microsoft.com/office/drawing/2014/main" id="{ECD066EB-2A73-42DE-A281-95E57E0404D1}"/>
                </a:ext>
              </a:extLst>
            </p:cNvPr>
            <p:cNvSpPr/>
            <p:nvPr/>
          </p:nvSpPr>
          <p:spPr>
            <a:xfrm>
              <a:off x="4464903" y="1981034"/>
              <a:ext cx="915949" cy="559148"/>
            </a:xfrm>
            <a:custGeom>
              <a:avLst/>
              <a:gdLst/>
              <a:ahLst/>
              <a:cxnLst/>
              <a:rect l="l" t="t" r="r" b="b"/>
              <a:pathLst>
                <a:path w="32320" h="19730" extrusionOk="0">
                  <a:moveTo>
                    <a:pt x="32319" y="0"/>
                  </a:moveTo>
                  <a:lnTo>
                    <a:pt x="3151" y="209"/>
                  </a:lnTo>
                  <a:lnTo>
                    <a:pt x="0" y="19729"/>
                  </a:lnTo>
                  <a:lnTo>
                    <a:pt x="28840" y="19729"/>
                  </a:lnTo>
                  <a:lnTo>
                    <a:pt x="32319" y="0"/>
                  </a:lnTo>
                  <a:close/>
                </a:path>
              </a:pathLst>
            </a:custGeom>
            <a:solidFill>
              <a:srgbClr val="F4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243;p72">
              <a:extLst>
                <a:ext uri="{FF2B5EF4-FFF2-40B4-BE49-F238E27FC236}">
                  <a16:creationId xmlns:a16="http://schemas.microsoft.com/office/drawing/2014/main" id="{379C6AB3-3E4F-408E-8F52-B26AC77DCA4E}"/>
                </a:ext>
              </a:extLst>
            </p:cNvPr>
            <p:cNvSpPr/>
            <p:nvPr/>
          </p:nvSpPr>
          <p:spPr>
            <a:xfrm>
              <a:off x="4546154" y="1981034"/>
              <a:ext cx="834698" cy="56312"/>
            </a:xfrm>
            <a:custGeom>
              <a:avLst/>
              <a:gdLst/>
              <a:ahLst/>
              <a:cxnLst/>
              <a:rect l="l" t="t" r="r" b="b"/>
              <a:pathLst>
                <a:path w="29453" h="1987" extrusionOk="0">
                  <a:moveTo>
                    <a:pt x="29452" y="0"/>
                  </a:moveTo>
                  <a:lnTo>
                    <a:pt x="284" y="209"/>
                  </a:lnTo>
                  <a:lnTo>
                    <a:pt x="1" y="1987"/>
                  </a:lnTo>
                  <a:cubicBezTo>
                    <a:pt x="16" y="1912"/>
                    <a:pt x="29124" y="1867"/>
                    <a:pt x="29124" y="1867"/>
                  </a:cubicBezTo>
                  <a:lnTo>
                    <a:pt x="29452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244;p72">
              <a:extLst>
                <a:ext uri="{FF2B5EF4-FFF2-40B4-BE49-F238E27FC236}">
                  <a16:creationId xmlns:a16="http://schemas.microsoft.com/office/drawing/2014/main" id="{989573F3-74A4-4376-A816-351BAF334B5D}"/>
                </a:ext>
              </a:extLst>
            </p:cNvPr>
            <p:cNvSpPr/>
            <p:nvPr/>
          </p:nvSpPr>
          <p:spPr>
            <a:xfrm>
              <a:off x="4573672" y="2004301"/>
              <a:ext cx="15275" cy="152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1"/>
                  </a:moveTo>
                  <a:cubicBezTo>
                    <a:pt x="120" y="1"/>
                    <a:pt x="0" y="120"/>
                    <a:pt x="0" y="269"/>
                  </a:cubicBezTo>
                  <a:cubicBezTo>
                    <a:pt x="0" y="419"/>
                    <a:pt x="120" y="538"/>
                    <a:pt x="269" y="538"/>
                  </a:cubicBezTo>
                  <a:cubicBezTo>
                    <a:pt x="419" y="538"/>
                    <a:pt x="538" y="404"/>
                    <a:pt x="538" y="255"/>
                  </a:cubicBezTo>
                  <a:cubicBezTo>
                    <a:pt x="538" y="105"/>
                    <a:pt x="419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245;p72">
              <a:extLst>
                <a:ext uri="{FF2B5EF4-FFF2-40B4-BE49-F238E27FC236}">
                  <a16:creationId xmlns:a16="http://schemas.microsoft.com/office/drawing/2014/main" id="{38BF3456-B4C3-419C-9625-7BA103F9616B}"/>
                </a:ext>
              </a:extLst>
            </p:cNvPr>
            <p:cNvSpPr/>
            <p:nvPr/>
          </p:nvSpPr>
          <p:spPr>
            <a:xfrm>
              <a:off x="4610911" y="2004301"/>
              <a:ext cx="15275" cy="14850"/>
            </a:xfrm>
            <a:custGeom>
              <a:avLst/>
              <a:gdLst/>
              <a:ahLst/>
              <a:cxnLst/>
              <a:rect l="l" t="t" r="r" b="b"/>
              <a:pathLst>
                <a:path w="539" h="524" extrusionOk="0">
                  <a:moveTo>
                    <a:pt x="270" y="1"/>
                  </a:moveTo>
                  <a:cubicBezTo>
                    <a:pt x="120" y="1"/>
                    <a:pt x="1" y="120"/>
                    <a:pt x="1" y="255"/>
                  </a:cubicBezTo>
                  <a:cubicBezTo>
                    <a:pt x="1" y="404"/>
                    <a:pt x="120" y="523"/>
                    <a:pt x="270" y="523"/>
                  </a:cubicBezTo>
                  <a:cubicBezTo>
                    <a:pt x="419" y="523"/>
                    <a:pt x="538" y="404"/>
                    <a:pt x="538" y="255"/>
                  </a:cubicBezTo>
                  <a:cubicBezTo>
                    <a:pt x="538" y="120"/>
                    <a:pt x="419" y="1"/>
                    <a:pt x="27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246;p72">
              <a:extLst>
                <a:ext uri="{FF2B5EF4-FFF2-40B4-BE49-F238E27FC236}">
                  <a16:creationId xmlns:a16="http://schemas.microsoft.com/office/drawing/2014/main" id="{CAAA1B56-D2B0-4B2D-B19C-6F3AC267CF31}"/>
                </a:ext>
              </a:extLst>
            </p:cNvPr>
            <p:cNvSpPr/>
            <p:nvPr/>
          </p:nvSpPr>
          <p:spPr>
            <a:xfrm>
              <a:off x="4648178" y="2004301"/>
              <a:ext cx="15247" cy="15275"/>
            </a:xfrm>
            <a:custGeom>
              <a:avLst/>
              <a:gdLst/>
              <a:ahLst/>
              <a:cxnLst/>
              <a:rect l="l" t="t" r="r" b="b"/>
              <a:pathLst>
                <a:path w="538" h="539" extrusionOk="0">
                  <a:moveTo>
                    <a:pt x="269" y="1"/>
                  </a:moveTo>
                  <a:cubicBezTo>
                    <a:pt x="120" y="1"/>
                    <a:pt x="0" y="120"/>
                    <a:pt x="0" y="269"/>
                  </a:cubicBezTo>
                  <a:cubicBezTo>
                    <a:pt x="0" y="419"/>
                    <a:pt x="120" y="538"/>
                    <a:pt x="269" y="538"/>
                  </a:cubicBezTo>
                  <a:cubicBezTo>
                    <a:pt x="418" y="538"/>
                    <a:pt x="538" y="404"/>
                    <a:pt x="538" y="255"/>
                  </a:cubicBezTo>
                  <a:cubicBezTo>
                    <a:pt x="538" y="105"/>
                    <a:pt x="418" y="1"/>
                    <a:pt x="26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247;p72">
              <a:extLst>
                <a:ext uri="{FF2B5EF4-FFF2-40B4-BE49-F238E27FC236}">
                  <a16:creationId xmlns:a16="http://schemas.microsoft.com/office/drawing/2014/main" id="{ADF35A5D-A8CD-430C-98D4-7040582F95EA}"/>
                </a:ext>
              </a:extLst>
            </p:cNvPr>
            <p:cNvSpPr/>
            <p:nvPr/>
          </p:nvSpPr>
          <p:spPr>
            <a:xfrm>
              <a:off x="4589769" y="2135940"/>
              <a:ext cx="331833" cy="268380"/>
            </a:xfrm>
            <a:custGeom>
              <a:avLst/>
              <a:gdLst/>
              <a:ahLst/>
              <a:cxnLst/>
              <a:rect l="l" t="t" r="r" b="b"/>
              <a:pathLst>
                <a:path w="11709" h="9470" extrusionOk="0">
                  <a:moveTo>
                    <a:pt x="5855" y="0"/>
                  </a:moveTo>
                  <a:cubicBezTo>
                    <a:pt x="2644" y="0"/>
                    <a:pt x="0" y="2390"/>
                    <a:pt x="0" y="5302"/>
                  </a:cubicBezTo>
                  <a:cubicBezTo>
                    <a:pt x="30" y="6975"/>
                    <a:pt x="866" y="8528"/>
                    <a:pt x="2240" y="9469"/>
                  </a:cubicBezTo>
                  <a:lnTo>
                    <a:pt x="5855" y="5287"/>
                  </a:lnTo>
                  <a:lnTo>
                    <a:pt x="11709" y="5302"/>
                  </a:lnTo>
                  <a:cubicBezTo>
                    <a:pt x="11709" y="2390"/>
                    <a:pt x="9066" y="0"/>
                    <a:pt x="5855" y="0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248;p72">
              <a:extLst>
                <a:ext uri="{FF2B5EF4-FFF2-40B4-BE49-F238E27FC236}">
                  <a16:creationId xmlns:a16="http://schemas.microsoft.com/office/drawing/2014/main" id="{D0BFEA22-7520-4D42-8308-45DA49BCF04A}"/>
                </a:ext>
              </a:extLst>
            </p:cNvPr>
            <p:cNvSpPr/>
            <p:nvPr/>
          </p:nvSpPr>
          <p:spPr>
            <a:xfrm>
              <a:off x="4665522" y="2304393"/>
              <a:ext cx="266254" cy="149040"/>
            </a:xfrm>
            <a:custGeom>
              <a:avLst/>
              <a:gdLst/>
              <a:ahLst/>
              <a:cxnLst/>
              <a:rect l="l" t="t" r="r" b="b"/>
              <a:pathLst>
                <a:path w="9395" h="5259" extrusionOk="0">
                  <a:moveTo>
                    <a:pt x="3691" y="19"/>
                  </a:moveTo>
                  <a:cubicBezTo>
                    <a:pt x="3674" y="19"/>
                    <a:pt x="3659" y="23"/>
                    <a:pt x="3645" y="30"/>
                  </a:cubicBezTo>
                  <a:lnTo>
                    <a:pt x="3749" y="30"/>
                  </a:lnTo>
                  <a:cubicBezTo>
                    <a:pt x="3727" y="23"/>
                    <a:pt x="3708" y="19"/>
                    <a:pt x="3691" y="19"/>
                  </a:cubicBezTo>
                  <a:close/>
                  <a:moveTo>
                    <a:pt x="3645" y="0"/>
                  </a:moveTo>
                  <a:lnTo>
                    <a:pt x="3645" y="0"/>
                  </a:lnTo>
                  <a:cubicBezTo>
                    <a:pt x="3624" y="21"/>
                    <a:pt x="3610" y="50"/>
                    <a:pt x="3598" y="75"/>
                  </a:cubicBezTo>
                  <a:lnTo>
                    <a:pt x="3598" y="75"/>
                  </a:lnTo>
                  <a:cubicBezTo>
                    <a:pt x="3620" y="50"/>
                    <a:pt x="3632" y="25"/>
                    <a:pt x="3645" y="0"/>
                  </a:cubicBezTo>
                  <a:close/>
                  <a:moveTo>
                    <a:pt x="3598" y="75"/>
                  </a:moveTo>
                  <a:cubicBezTo>
                    <a:pt x="3594" y="80"/>
                    <a:pt x="3590" y="85"/>
                    <a:pt x="3585" y="90"/>
                  </a:cubicBezTo>
                  <a:lnTo>
                    <a:pt x="3488" y="202"/>
                  </a:lnTo>
                  <a:lnTo>
                    <a:pt x="3585" y="105"/>
                  </a:lnTo>
                  <a:cubicBezTo>
                    <a:pt x="3589" y="96"/>
                    <a:pt x="3594" y="86"/>
                    <a:pt x="3598" y="75"/>
                  </a:cubicBezTo>
                  <a:close/>
                  <a:moveTo>
                    <a:pt x="4063" y="30"/>
                  </a:moveTo>
                  <a:lnTo>
                    <a:pt x="5213" y="60"/>
                  </a:lnTo>
                  <a:lnTo>
                    <a:pt x="9288" y="134"/>
                  </a:lnTo>
                  <a:lnTo>
                    <a:pt x="9288" y="134"/>
                  </a:lnTo>
                  <a:cubicBezTo>
                    <a:pt x="9267" y="562"/>
                    <a:pt x="9179" y="989"/>
                    <a:pt x="9051" y="1389"/>
                  </a:cubicBezTo>
                  <a:cubicBezTo>
                    <a:pt x="8887" y="1837"/>
                    <a:pt x="8663" y="2271"/>
                    <a:pt x="8394" y="2674"/>
                  </a:cubicBezTo>
                  <a:cubicBezTo>
                    <a:pt x="7781" y="3525"/>
                    <a:pt x="6960" y="4182"/>
                    <a:pt x="6004" y="4600"/>
                  </a:cubicBezTo>
                  <a:cubicBezTo>
                    <a:pt x="5202" y="4954"/>
                    <a:pt x="4345" y="5131"/>
                    <a:pt x="3483" y="5131"/>
                  </a:cubicBezTo>
                  <a:cubicBezTo>
                    <a:pt x="3253" y="5131"/>
                    <a:pt x="3023" y="5118"/>
                    <a:pt x="2793" y="5093"/>
                  </a:cubicBezTo>
                  <a:cubicBezTo>
                    <a:pt x="1850" y="4975"/>
                    <a:pt x="936" y="4654"/>
                    <a:pt x="138" y="4115"/>
                  </a:cubicBezTo>
                  <a:lnTo>
                    <a:pt x="138" y="4115"/>
                  </a:lnTo>
                  <a:cubicBezTo>
                    <a:pt x="1198" y="2892"/>
                    <a:pt x="2068" y="1875"/>
                    <a:pt x="2674" y="1165"/>
                  </a:cubicBezTo>
                  <a:lnTo>
                    <a:pt x="3391" y="314"/>
                  </a:lnTo>
                  <a:lnTo>
                    <a:pt x="3488" y="202"/>
                  </a:lnTo>
                  <a:lnTo>
                    <a:pt x="3376" y="314"/>
                  </a:lnTo>
                  <a:lnTo>
                    <a:pt x="2659" y="1135"/>
                  </a:lnTo>
                  <a:lnTo>
                    <a:pt x="45" y="4122"/>
                  </a:lnTo>
                  <a:lnTo>
                    <a:pt x="0" y="4152"/>
                  </a:lnTo>
                  <a:lnTo>
                    <a:pt x="45" y="4182"/>
                  </a:lnTo>
                  <a:cubicBezTo>
                    <a:pt x="867" y="4750"/>
                    <a:pt x="1793" y="5108"/>
                    <a:pt x="2778" y="5213"/>
                  </a:cubicBezTo>
                  <a:cubicBezTo>
                    <a:pt x="3028" y="5243"/>
                    <a:pt x="3279" y="5258"/>
                    <a:pt x="3530" y="5258"/>
                  </a:cubicBezTo>
                  <a:cubicBezTo>
                    <a:pt x="4386" y="5258"/>
                    <a:pt x="5237" y="5081"/>
                    <a:pt x="6034" y="4735"/>
                  </a:cubicBezTo>
                  <a:cubicBezTo>
                    <a:pt x="7020" y="4302"/>
                    <a:pt x="7856" y="3615"/>
                    <a:pt x="8483" y="2748"/>
                  </a:cubicBezTo>
                  <a:cubicBezTo>
                    <a:pt x="8767" y="2345"/>
                    <a:pt x="8991" y="1912"/>
                    <a:pt x="9141" y="1434"/>
                  </a:cubicBezTo>
                  <a:cubicBezTo>
                    <a:pt x="9290" y="1001"/>
                    <a:pt x="9365" y="553"/>
                    <a:pt x="9394" y="105"/>
                  </a:cubicBezTo>
                  <a:lnTo>
                    <a:pt x="9394" y="45"/>
                  </a:lnTo>
                  <a:lnTo>
                    <a:pt x="9350" y="45"/>
                  </a:lnTo>
                  <a:lnTo>
                    <a:pt x="5198" y="3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249;p72">
              <a:extLst>
                <a:ext uri="{FF2B5EF4-FFF2-40B4-BE49-F238E27FC236}">
                  <a16:creationId xmlns:a16="http://schemas.microsoft.com/office/drawing/2014/main" id="{02993554-BCF2-42E4-9604-3543E69E6DDA}"/>
                </a:ext>
              </a:extLst>
            </p:cNvPr>
            <p:cNvSpPr/>
            <p:nvPr/>
          </p:nvSpPr>
          <p:spPr>
            <a:xfrm>
              <a:off x="4817056" y="2187575"/>
              <a:ext cx="18648" cy="18648"/>
            </a:xfrm>
            <a:custGeom>
              <a:avLst/>
              <a:gdLst/>
              <a:ahLst/>
              <a:cxnLst/>
              <a:rect l="l" t="t" r="r" b="b"/>
              <a:pathLst>
                <a:path w="658" h="658" extrusionOk="0">
                  <a:moveTo>
                    <a:pt x="329" y="0"/>
                  </a:moveTo>
                  <a:cubicBezTo>
                    <a:pt x="149" y="0"/>
                    <a:pt x="0" y="135"/>
                    <a:pt x="0" y="329"/>
                  </a:cubicBezTo>
                  <a:cubicBezTo>
                    <a:pt x="0" y="508"/>
                    <a:pt x="149" y="658"/>
                    <a:pt x="329" y="658"/>
                  </a:cubicBezTo>
                  <a:cubicBezTo>
                    <a:pt x="508" y="658"/>
                    <a:pt x="657" y="508"/>
                    <a:pt x="657" y="329"/>
                  </a:cubicBezTo>
                  <a:cubicBezTo>
                    <a:pt x="657" y="135"/>
                    <a:pt x="508" y="0"/>
                    <a:pt x="32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250;p72">
              <a:extLst>
                <a:ext uri="{FF2B5EF4-FFF2-40B4-BE49-F238E27FC236}">
                  <a16:creationId xmlns:a16="http://schemas.microsoft.com/office/drawing/2014/main" id="{131E6211-E742-4D6E-9CC4-C0B24DB8AC3D}"/>
                </a:ext>
              </a:extLst>
            </p:cNvPr>
            <p:cNvSpPr/>
            <p:nvPr/>
          </p:nvSpPr>
          <p:spPr>
            <a:xfrm>
              <a:off x="4826352" y="2127041"/>
              <a:ext cx="193874" cy="69461"/>
            </a:xfrm>
            <a:custGeom>
              <a:avLst/>
              <a:gdLst/>
              <a:ahLst/>
              <a:cxnLst/>
              <a:rect l="l" t="t" r="r" b="b"/>
              <a:pathLst>
                <a:path w="6841" h="2451" extrusionOk="0">
                  <a:moveTo>
                    <a:pt x="2375" y="1"/>
                  </a:moveTo>
                  <a:lnTo>
                    <a:pt x="2360" y="16"/>
                  </a:lnTo>
                  <a:cubicBezTo>
                    <a:pt x="1688" y="703"/>
                    <a:pt x="1091" y="1300"/>
                    <a:pt x="658" y="1748"/>
                  </a:cubicBezTo>
                  <a:cubicBezTo>
                    <a:pt x="464" y="1942"/>
                    <a:pt x="299" y="2121"/>
                    <a:pt x="165" y="2256"/>
                  </a:cubicBezTo>
                  <a:cubicBezTo>
                    <a:pt x="105" y="2316"/>
                    <a:pt x="45" y="2390"/>
                    <a:pt x="1" y="2450"/>
                  </a:cubicBezTo>
                  <a:cubicBezTo>
                    <a:pt x="75" y="2405"/>
                    <a:pt x="135" y="2346"/>
                    <a:pt x="195" y="2286"/>
                  </a:cubicBezTo>
                  <a:lnTo>
                    <a:pt x="718" y="1793"/>
                  </a:lnTo>
                  <a:cubicBezTo>
                    <a:pt x="1147" y="1378"/>
                    <a:pt x="1754" y="786"/>
                    <a:pt x="2420" y="120"/>
                  </a:cubicBezTo>
                  <a:lnTo>
                    <a:pt x="2913" y="120"/>
                  </a:lnTo>
                  <a:cubicBezTo>
                    <a:pt x="3988" y="120"/>
                    <a:pt x="4974" y="90"/>
                    <a:pt x="5691" y="90"/>
                  </a:cubicBezTo>
                  <a:lnTo>
                    <a:pt x="6527" y="75"/>
                  </a:lnTo>
                  <a:cubicBezTo>
                    <a:pt x="6632" y="75"/>
                    <a:pt x="6736" y="75"/>
                    <a:pt x="6841" y="60"/>
                  </a:cubicBezTo>
                  <a:cubicBezTo>
                    <a:pt x="6751" y="46"/>
                    <a:pt x="6647" y="31"/>
                    <a:pt x="6542" y="31"/>
                  </a:cubicBezTo>
                  <a:lnTo>
                    <a:pt x="5706" y="16"/>
                  </a:lnTo>
                  <a:cubicBezTo>
                    <a:pt x="4989" y="1"/>
                    <a:pt x="4003" y="1"/>
                    <a:pt x="292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251;p72">
              <a:extLst>
                <a:ext uri="{FF2B5EF4-FFF2-40B4-BE49-F238E27FC236}">
                  <a16:creationId xmlns:a16="http://schemas.microsoft.com/office/drawing/2014/main" id="{7CCEB1D7-D951-45D4-BC29-29F49E077008}"/>
                </a:ext>
              </a:extLst>
            </p:cNvPr>
            <p:cNvSpPr/>
            <p:nvPr/>
          </p:nvSpPr>
          <p:spPr>
            <a:xfrm>
              <a:off x="4997780" y="2077531"/>
              <a:ext cx="265404" cy="168481"/>
            </a:xfrm>
            <a:custGeom>
              <a:avLst/>
              <a:gdLst/>
              <a:ahLst/>
              <a:cxnLst/>
              <a:rect l="l" t="t" r="r" b="b"/>
              <a:pathLst>
                <a:path w="9365" h="5945" extrusionOk="0">
                  <a:moveTo>
                    <a:pt x="1135" y="0"/>
                  </a:moveTo>
                  <a:lnTo>
                    <a:pt x="1091" y="45"/>
                  </a:lnTo>
                  <a:lnTo>
                    <a:pt x="1091" y="60"/>
                  </a:lnTo>
                  <a:lnTo>
                    <a:pt x="1091" y="90"/>
                  </a:lnTo>
                  <a:lnTo>
                    <a:pt x="1076" y="135"/>
                  </a:lnTo>
                  <a:lnTo>
                    <a:pt x="1061" y="239"/>
                  </a:lnTo>
                  <a:lnTo>
                    <a:pt x="1016" y="433"/>
                  </a:lnTo>
                  <a:cubicBezTo>
                    <a:pt x="1001" y="568"/>
                    <a:pt x="971" y="687"/>
                    <a:pt x="956" y="822"/>
                  </a:cubicBezTo>
                  <a:cubicBezTo>
                    <a:pt x="896" y="1076"/>
                    <a:pt x="852" y="1330"/>
                    <a:pt x="807" y="1598"/>
                  </a:cubicBezTo>
                  <a:cubicBezTo>
                    <a:pt x="717" y="2106"/>
                    <a:pt x="613" y="2599"/>
                    <a:pt x="538" y="3092"/>
                  </a:cubicBezTo>
                  <a:cubicBezTo>
                    <a:pt x="344" y="4063"/>
                    <a:pt x="180" y="5004"/>
                    <a:pt x="15" y="5885"/>
                  </a:cubicBezTo>
                  <a:lnTo>
                    <a:pt x="0" y="5944"/>
                  </a:lnTo>
                  <a:lnTo>
                    <a:pt x="60" y="5944"/>
                  </a:lnTo>
                  <a:lnTo>
                    <a:pt x="5989" y="5929"/>
                  </a:lnTo>
                  <a:lnTo>
                    <a:pt x="7662" y="5915"/>
                  </a:lnTo>
                  <a:lnTo>
                    <a:pt x="7647" y="5915"/>
                  </a:lnTo>
                  <a:lnTo>
                    <a:pt x="5959" y="5900"/>
                  </a:lnTo>
                  <a:lnTo>
                    <a:pt x="115" y="5870"/>
                  </a:lnTo>
                  <a:lnTo>
                    <a:pt x="115" y="5870"/>
                  </a:lnTo>
                  <a:cubicBezTo>
                    <a:pt x="262" y="5007"/>
                    <a:pt x="438" y="4100"/>
                    <a:pt x="628" y="3137"/>
                  </a:cubicBezTo>
                  <a:cubicBezTo>
                    <a:pt x="717" y="2644"/>
                    <a:pt x="807" y="2151"/>
                    <a:pt x="896" y="1643"/>
                  </a:cubicBezTo>
                  <a:cubicBezTo>
                    <a:pt x="941" y="1389"/>
                    <a:pt x="1001" y="1135"/>
                    <a:pt x="1046" y="867"/>
                  </a:cubicBezTo>
                  <a:lnTo>
                    <a:pt x="1120" y="478"/>
                  </a:lnTo>
                  <a:lnTo>
                    <a:pt x="1150" y="284"/>
                  </a:lnTo>
                  <a:lnTo>
                    <a:pt x="1165" y="195"/>
                  </a:lnTo>
                  <a:lnTo>
                    <a:pt x="1165" y="135"/>
                  </a:lnTo>
                  <a:lnTo>
                    <a:pt x="1165" y="135"/>
                  </a:lnTo>
                  <a:lnTo>
                    <a:pt x="1165" y="135"/>
                  </a:lnTo>
                  <a:lnTo>
                    <a:pt x="9267" y="120"/>
                  </a:lnTo>
                  <a:lnTo>
                    <a:pt x="9267" y="120"/>
                  </a:lnTo>
                  <a:lnTo>
                    <a:pt x="8513" y="4317"/>
                  </a:lnTo>
                  <a:lnTo>
                    <a:pt x="8289" y="5496"/>
                  </a:lnTo>
                  <a:cubicBezTo>
                    <a:pt x="8274" y="5631"/>
                    <a:pt x="8259" y="5735"/>
                    <a:pt x="8244" y="5810"/>
                  </a:cubicBezTo>
                  <a:cubicBezTo>
                    <a:pt x="8229" y="5855"/>
                    <a:pt x="8229" y="5885"/>
                    <a:pt x="8229" y="5929"/>
                  </a:cubicBezTo>
                  <a:cubicBezTo>
                    <a:pt x="8229" y="5929"/>
                    <a:pt x="8229" y="5900"/>
                    <a:pt x="8259" y="5795"/>
                  </a:cubicBezTo>
                  <a:lnTo>
                    <a:pt x="8319" y="5496"/>
                  </a:lnTo>
                  <a:cubicBezTo>
                    <a:pt x="8364" y="5228"/>
                    <a:pt x="8439" y="4824"/>
                    <a:pt x="8543" y="4331"/>
                  </a:cubicBezTo>
                  <a:cubicBezTo>
                    <a:pt x="8737" y="3301"/>
                    <a:pt x="9021" y="1837"/>
                    <a:pt x="9364" y="60"/>
                  </a:cubicBezTo>
                  <a:lnTo>
                    <a:pt x="9364" y="15"/>
                  </a:lnTo>
                  <a:lnTo>
                    <a:pt x="9335" y="1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252;p72">
              <a:extLst>
                <a:ext uri="{FF2B5EF4-FFF2-40B4-BE49-F238E27FC236}">
                  <a16:creationId xmlns:a16="http://schemas.microsoft.com/office/drawing/2014/main" id="{797497A1-8EE1-474D-BACE-0418400D073A}"/>
                </a:ext>
              </a:extLst>
            </p:cNvPr>
            <p:cNvSpPr/>
            <p:nvPr/>
          </p:nvSpPr>
          <p:spPr>
            <a:xfrm>
              <a:off x="4831424" y="2374223"/>
              <a:ext cx="18648" cy="18648"/>
            </a:xfrm>
            <a:custGeom>
              <a:avLst/>
              <a:gdLst/>
              <a:ahLst/>
              <a:cxnLst/>
              <a:rect l="l" t="t" r="r" b="b"/>
              <a:pathLst>
                <a:path w="658" h="658" extrusionOk="0">
                  <a:moveTo>
                    <a:pt x="329" y="1"/>
                  </a:moveTo>
                  <a:cubicBezTo>
                    <a:pt x="150" y="1"/>
                    <a:pt x="1" y="150"/>
                    <a:pt x="1" y="329"/>
                  </a:cubicBezTo>
                  <a:cubicBezTo>
                    <a:pt x="1" y="523"/>
                    <a:pt x="150" y="658"/>
                    <a:pt x="329" y="658"/>
                  </a:cubicBezTo>
                  <a:cubicBezTo>
                    <a:pt x="509" y="658"/>
                    <a:pt x="658" y="523"/>
                    <a:pt x="658" y="329"/>
                  </a:cubicBezTo>
                  <a:cubicBezTo>
                    <a:pt x="658" y="150"/>
                    <a:pt x="509" y="1"/>
                    <a:pt x="329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253;p72">
              <a:extLst>
                <a:ext uri="{FF2B5EF4-FFF2-40B4-BE49-F238E27FC236}">
                  <a16:creationId xmlns:a16="http://schemas.microsoft.com/office/drawing/2014/main" id="{6121A9AD-894B-4C0B-B032-B7B8EC6B69AB}"/>
                </a:ext>
              </a:extLst>
            </p:cNvPr>
            <p:cNvSpPr/>
            <p:nvPr/>
          </p:nvSpPr>
          <p:spPr>
            <a:xfrm>
              <a:off x="4840748" y="2382271"/>
              <a:ext cx="168906" cy="2976"/>
            </a:xfrm>
            <a:custGeom>
              <a:avLst/>
              <a:gdLst/>
              <a:ahLst/>
              <a:cxnLst/>
              <a:rect l="l" t="t" r="r" b="b"/>
              <a:pathLst>
                <a:path w="5960" h="105" extrusionOk="0">
                  <a:moveTo>
                    <a:pt x="2987" y="0"/>
                  </a:moveTo>
                  <a:cubicBezTo>
                    <a:pt x="1330" y="0"/>
                    <a:pt x="0" y="15"/>
                    <a:pt x="0" y="45"/>
                  </a:cubicBezTo>
                  <a:cubicBezTo>
                    <a:pt x="0" y="90"/>
                    <a:pt x="1330" y="105"/>
                    <a:pt x="2987" y="105"/>
                  </a:cubicBezTo>
                  <a:cubicBezTo>
                    <a:pt x="4630" y="105"/>
                    <a:pt x="5959" y="90"/>
                    <a:pt x="5959" y="45"/>
                  </a:cubicBezTo>
                  <a:cubicBezTo>
                    <a:pt x="5959" y="15"/>
                    <a:pt x="4630" y="0"/>
                    <a:pt x="298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254;p72">
              <a:extLst>
                <a:ext uri="{FF2B5EF4-FFF2-40B4-BE49-F238E27FC236}">
                  <a16:creationId xmlns:a16="http://schemas.microsoft.com/office/drawing/2014/main" id="{8FF1BE03-3ADF-477A-8E1A-1E2C30EB90A6}"/>
                </a:ext>
              </a:extLst>
            </p:cNvPr>
            <p:cNvSpPr/>
            <p:nvPr/>
          </p:nvSpPr>
          <p:spPr>
            <a:xfrm>
              <a:off x="4989307" y="2332336"/>
              <a:ext cx="273878" cy="124866"/>
            </a:xfrm>
            <a:custGeom>
              <a:avLst/>
              <a:gdLst/>
              <a:ahLst/>
              <a:cxnLst/>
              <a:rect l="l" t="t" r="r" b="b"/>
              <a:pathLst>
                <a:path w="9664" h="4406" extrusionOk="0">
                  <a:moveTo>
                    <a:pt x="1136" y="0"/>
                  </a:moveTo>
                  <a:lnTo>
                    <a:pt x="1076" y="45"/>
                  </a:lnTo>
                  <a:lnTo>
                    <a:pt x="1076" y="60"/>
                  </a:lnTo>
                  <a:lnTo>
                    <a:pt x="1076" y="75"/>
                  </a:lnTo>
                  <a:lnTo>
                    <a:pt x="1076" y="105"/>
                  </a:lnTo>
                  <a:lnTo>
                    <a:pt x="1061" y="179"/>
                  </a:lnTo>
                  <a:lnTo>
                    <a:pt x="1031" y="329"/>
                  </a:lnTo>
                  <a:lnTo>
                    <a:pt x="956" y="612"/>
                  </a:lnTo>
                  <a:lnTo>
                    <a:pt x="822" y="1165"/>
                  </a:lnTo>
                  <a:cubicBezTo>
                    <a:pt x="717" y="1538"/>
                    <a:pt x="628" y="1897"/>
                    <a:pt x="538" y="2255"/>
                  </a:cubicBezTo>
                  <a:cubicBezTo>
                    <a:pt x="359" y="2972"/>
                    <a:pt x="195" y="3674"/>
                    <a:pt x="16" y="4331"/>
                  </a:cubicBezTo>
                  <a:lnTo>
                    <a:pt x="1" y="4406"/>
                  </a:lnTo>
                  <a:lnTo>
                    <a:pt x="75" y="4406"/>
                  </a:lnTo>
                  <a:lnTo>
                    <a:pt x="6169" y="4376"/>
                  </a:lnTo>
                  <a:lnTo>
                    <a:pt x="7916" y="4361"/>
                  </a:lnTo>
                  <a:lnTo>
                    <a:pt x="6139" y="4361"/>
                  </a:lnTo>
                  <a:lnTo>
                    <a:pt x="135" y="4332"/>
                  </a:lnTo>
                  <a:lnTo>
                    <a:pt x="135" y="4332"/>
                  </a:lnTo>
                  <a:cubicBezTo>
                    <a:pt x="295" y="3692"/>
                    <a:pt x="469" y="3010"/>
                    <a:pt x="643" y="2315"/>
                  </a:cubicBezTo>
                  <a:lnTo>
                    <a:pt x="942" y="1210"/>
                  </a:lnTo>
                  <a:cubicBezTo>
                    <a:pt x="1001" y="1031"/>
                    <a:pt x="1046" y="836"/>
                    <a:pt x="1091" y="657"/>
                  </a:cubicBezTo>
                  <a:lnTo>
                    <a:pt x="1166" y="374"/>
                  </a:lnTo>
                  <a:lnTo>
                    <a:pt x="1195" y="224"/>
                  </a:lnTo>
                  <a:lnTo>
                    <a:pt x="1210" y="149"/>
                  </a:lnTo>
                  <a:lnTo>
                    <a:pt x="1210" y="134"/>
                  </a:lnTo>
                  <a:lnTo>
                    <a:pt x="1210" y="134"/>
                  </a:lnTo>
                  <a:lnTo>
                    <a:pt x="9563" y="120"/>
                  </a:lnTo>
                  <a:lnTo>
                    <a:pt x="9563" y="120"/>
                  </a:lnTo>
                  <a:cubicBezTo>
                    <a:pt x="9240" y="1413"/>
                    <a:pt x="8989" y="2458"/>
                    <a:pt x="8812" y="3196"/>
                  </a:cubicBezTo>
                  <a:cubicBezTo>
                    <a:pt x="8708" y="3570"/>
                    <a:pt x="8648" y="3853"/>
                    <a:pt x="8588" y="4062"/>
                  </a:cubicBezTo>
                  <a:cubicBezTo>
                    <a:pt x="8573" y="4152"/>
                    <a:pt x="8558" y="4227"/>
                    <a:pt x="8543" y="4286"/>
                  </a:cubicBezTo>
                  <a:cubicBezTo>
                    <a:pt x="8528" y="4316"/>
                    <a:pt x="8528" y="4346"/>
                    <a:pt x="8528" y="4376"/>
                  </a:cubicBezTo>
                  <a:cubicBezTo>
                    <a:pt x="8528" y="4376"/>
                    <a:pt x="8543" y="4316"/>
                    <a:pt x="8558" y="4271"/>
                  </a:cubicBezTo>
                  <a:cubicBezTo>
                    <a:pt x="8573" y="4227"/>
                    <a:pt x="8588" y="4152"/>
                    <a:pt x="8618" y="4062"/>
                  </a:cubicBezTo>
                  <a:cubicBezTo>
                    <a:pt x="8663" y="3868"/>
                    <a:pt x="8738" y="3570"/>
                    <a:pt x="8842" y="3211"/>
                  </a:cubicBezTo>
                  <a:cubicBezTo>
                    <a:pt x="9036" y="2464"/>
                    <a:pt x="9305" y="1389"/>
                    <a:pt x="9649" y="75"/>
                  </a:cubicBezTo>
                  <a:lnTo>
                    <a:pt x="9663" y="15"/>
                  </a:lnTo>
                  <a:lnTo>
                    <a:pt x="9589" y="15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255;p72">
              <a:extLst>
                <a:ext uri="{FF2B5EF4-FFF2-40B4-BE49-F238E27FC236}">
                  <a16:creationId xmlns:a16="http://schemas.microsoft.com/office/drawing/2014/main" id="{E895BB7C-5515-4A50-B5E8-DF883008C910}"/>
                </a:ext>
              </a:extLst>
            </p:cNvPr>
            <p:cNvSpPr/>
            <p:nvPr/>
          </p:nvSpPr>
          <p:spPr>
            <a:xfrm>
              <a:off x="5053213" y="2129167"/>
              <a:ext cx="158761" cy="2976"/>
            </a:xfrm>
            <a:custGeom>
              <a:avLst/>
              <a:gdLst/>
              <a:ahLst/>
              <a:cxnLst/>
              <a:rect l="l" t="t" r="r" b="b"/>
              <a:pathLst>
                <a:path w="5602" h="105" extrusionOk="0">
                  <a:moveTo>
                    <a:pt x="2794" y="0"/>
                  </a:moveTo>
                  <a:cubicBezTo>
                    <a:pt x="1255" y="0"/>
                    <a:pt x="1" y="30"/>
                    <a:pt x="1" y="60"/>
                  </a:cubicBezTo>
                  <a:cubicBezTo>
                    <a:pt x="1" y="90"/>
                    <a:pt x="1255" y="105"/>
                    <a:pt x="2794" y="105"/>
                  </a:cubicBezTo>
                  <a:cubicBezTo>
                    <a:pt x="4347" y="105"/>
                    <a:pt x="5601" y="90"/>
                    <a:pt x="5601" y="60"/>
                  </a:cubicBezTo>
                  <a:cubicBezTo>
                    <a:pt x="5601" y="30"/>
                    <a:pt x="4347" y="0"/>
                    <a:pt x="2794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256;p72">
              <a:extLst>
                <a:ext uri="{FF2B5EF4-FFF2-40B4-BE49-F238E27FC236}">
                  <a16:creationId xmlns:a16="http://schemas.microsoft.com/office/drawing/2014/main" id="{BE3BF3F1-9D6C-4B51-ACB8-CA09FA1DC692}"/>
                </a:ext>
              </a:extLst>
            </p:cNvPr>
            <p:cNvSpPr/>
            <p:nvPr/>
          </p:nvSpPr>
          <p:spPr>
            <a:xfrm>
              <a:off x="5050266" y="2155410"/>
              <a:ext cx="160008" cy="2976"/>
            </a:xfrm>
            <a:custGeom>
              <a:avLst/>
              <a:gdLst/>
              <a:ahLst/>
              <a:cxnLst/>
              <a:rect l="l" t="t" r="r" b="b"/>
              <a:pathLst>
                <a:path w="5646" h="105" extrusionOk="0">
                  <a:moveTo>
                    <a:pt x="2823" y="0"/>
                  </a:moveTo>
                  <a:cubicBezTo>
                    <a:pt x="1270" y="0"/>
                    <a:pt x="0" y="15"/>
                    <a:pt x="0" y="45"/>
                  </a:cubicBezTo>
                  <a:cubicBezTo>
                    <a:pt x="0" y="75"/>
                    <a:pt x="1270" y="105"/>
                    <a:pt x="2823" y="105"/>
                  </a:cubicBezTo>
                  <a:cubicBezTo>
                    <a:pt x="4376" y="105"/>
                    <a:pt x="5646" y="75"/>
                    <a:pt x="5646" y="45"/>
                  </a:cubicBezTo>
                  <a:cubicBezTo>
                    <a:pt x="5646" y="15"/>
                    <a:pt x="4376" y="0"/>
                    <a:pt x="2823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257;p72">
              <a:extLst>
                <a:ext uri="{FF2B5EF4-FFF2-40B4-BE49-F238E27FC236}">
                  <a16:creationId xmlns:a16="http://schemas.microsoft.com/office/drawing/2014/main" id="{B53306B1-2350-4A8F-90CD-1DEABF0984B4}"/>
                </a:ext>
              </a:extLst>
            </p:cNvPr>
            <p:cNvSpPr/>
            <p:nvPr/>
          </p:nvSpPr>
          <p:spPr>
            <a:xfrm>
              <a:off x="5051116" y="2180377"/>
              <a:ext cx="154510" cy="3429"/>
            </a:xfrm>
            <a:custGeom>
              <a:avLst/>
              <a:gdLst/>
              <a:ahLst/>
              <a:cxnLst/>
              <a:rect l="l" t="t" r="r" b="b"/>
              <a:pathLst>
                <a:path w="5452" h="121" extrusionOk="0">
                  <a:moveTo>
                    <a:pt x="2733" y="1"/>
                  </a:moveTo>
                  <a:cubicBezTo>
                    <a:pt x="1225" y="1"/>
                    <a:pt x="0" y="30"/>
                    <a:pt x="0" y="60"/>
                  </a:cubicBezTo>
                  <a:cubicBezTo>
                    <a:pt x="0" y="90"/>
                    <a:pt x="1225" y="120"/>
                    <a:pt x="2733" y="120"/>
                  </a:cubicBezTo>
                  <a:cubicBezTo>
                    <a:pt x="4227" y="120"/>
                    <a:pt x="5451" y="90"/>
                    <a:pt x="5451" y="60"/>
                  </a:cubicBezTo>
                  <a:cubicBezTo>
                    <a:pt x="5451" y="30"/>
                    <a:pt x="4227" y="1"/>
                    <a:pt x="2733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258;p72">
              <a:extLst>
                <a:ext uri="{FF2B5EF4-FFF2-40B4-BE49-F238E27FC236}">
                  <a16:creationId xmlns:a16="http://schemas.microsoft.com/office/drawing/2014/main" id="{246A090D-0365-4564-927A-58E9A0996A11}"/>
                </a:ext>
              </a:extLst>
            </p:cNvPr>
            <p:cNvSpPr/>
            <p:nvPr/>
          </p:nvSpPr>
          <p:spPr>
            <a:xfrm>
              <a:off x="5056614" y="2379296"/>
              <a:ext cx="151534" cy="3004"/>
            </a:xfrm>
            <a:custGeom>
              <a:avLst/>
              <a:gdLst/>
              <a:ahLst/>
              <a:cxnLst/>
              <a:rect l="l" t="t" r="r" b="b"/>
              <a:pathLst>
                <a:path w="5347" h="106" extrusionOk="0">
                  <a:moveTo>
                    <a:pt x="2674" y="1"/>
                  </a:moveTo>
                  <a:cubicBezTo>
                    <a:pt x="1210" y="1"/>
                    <a:pt x="0" y="31"/>
                    <a:pt x="0" y="61"/>
                  </a:cubicBezTo>
                  <a:cubicBezTo>
                    <a:pt x="0" y="91"/>
                    <a:pt x="1195" y="105"/>
                    <a:pt x="2674" y="105"/>
                  </a:cubicBezTo>
                  <a:cubicBezTo>
                    <a:pt x="4152" y="105"/>
                    <a:pt x="5347" y="91"/>
                    <a:pt x="5347" y="61"/>
                  </a:cubicBezTo>
                  <a:cubicBezTo>
                    <a:pt x="5347" y="31"/>
                    <a:pt x="4152" y="1"/>
                    <a:pt x="2674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259;p72">
              <a:extLst>
                <a:ext uri="{FF2B5EF4-FFF2-40B4-BE49-F238E27FC236}">
                  <a16:creationId xmlns:a16="http://schemas.microsoft.com/office/drawing/2014/main" id="{E3670C43-0213-4D2C-AF00-DA1E7637DE1A}"/>
                </a:ext>
              </a:extLst>
            </p:cNvPr>
            <p:cNvSpPr/>
            <p:nvPr/>
          </p:nvSpPr>
          <p:spPr>
            <a:xfrm>
              <a:off x="5069735" y="2408089"/>
              <a:ext cx="129117" cy="3004"/>
            </a:xfrm>
            <a:custGeom>
              <a:avLst/>
              <a:gdLst/>
              <a:ahLst/>
              <a:cxnLst/>
              <a:rect l="l" t="t" r="r" b="b"/>
              <a:pathLst>
                <a:path w="4556" h="106" extrusionOk="0">
                  <a:moveTo>
                    <a:pt x="2285" y="0"/>
                  </a:moveTo>
                  <a:cubicBezTo>
                    <a:pt x="1016" y="0"/>
                    <a:pt x="0" y="30"/>
                    <a:pt x="0" y="60"/>
                  </a:cubicBezTo>
                  <a:cubicBezTo>
                    <a:pt x="0" y="90"/>
                    <a:pt x="1016" y="105"/>
                    <a:pt x="2285" y="105"/>
                  </a:cubicBezTo>
                  <a:cubicBezTo>
                    <a:pt x="3540" y="105"/>
                    <a:pt x="4555" y="90"/>
                    <a:pt x="4555" y="60"/>
                  </a:cubicBezTo>
                  <a:cubicBezTo>
                    <a:pt x="4555" y="30"/>
                    <a:pt x="3540" y="0"/>
                    <a:pt x="228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260;p72">
              <a:extLst>
                <a:ext uri="{FF2B5EF4-FFF2-40B4-BE49-F238E27FC236}">
                  <a16:creationId xmlns:a16="http://schemas.microsoft.com/office/drawing/2014/main" id="{0EDE79B7-02EF-4E41-A255-5CEC65B19BC3}"/>
                </a:ext>
              </a:extLst>
            </p:cNvPr>
            <p:cNvSpPr/>
            <p:nvPr/>
          </p:nvSpPr>
          <p:spPr>
            <a:xfrm>
              <a:off x="4150414" y="3012496"/>
              <a:ext cx="365728" cy="193874"/>
            </a:xfrm>
            <a:custGeom>
              <a:avLst/>
              <a:gdLst/>
              <a:ahLst/>
              <a:cxnLst/>
              <a:rect l="l" t="t" r="r" b="b"/>
              <a:pathLst>
                <a:path w="12905" h="6841" extrusionOk="0">
                  <a:moveTo>
                    <a:pt x="2928" y="0"/>
                  </a:moveTo>
                  <a:cubicBezTo>
                    <a:pt x="2823" y="598"/>
                    <a:pt x="1" y="6841"/>
                    <a:pt x="1823" y="6841"/>
                  </a:cubicBezTo>
                  <a:lnTo>
                    <a:pt x="10993" y="6841"/>
                  </a:lnTo>
                  <a:cubicBezTo>
                    <a:pt x="10993" y="6841"/>
                    <a:pt x="10037" y="5944"/>
                    <a:pt x="12904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261;p72">
              <a:extLst>
                <a:ext uri="{FF2B5EF4-FFF2-40B4-BE49-F238E27FC236}">
                  <a16:creationId xmlns:a16="http://schemas.microsoft.com/office/drawing/2014/main" id="{366099B1-3FFA-47AE-9F0B-26C98D80DAB0}"/>
                </a:ext>
              </a:extLst>
            </p:cNvPr>
            <p:cNvSpPr/>
            <p:nvPr/>
          </p:nvSpPr>
          <p:spPr>
            <a:xfrm>
              <a:off x="3959516" y="2399615"/>
              <a:ext cx="1004851" cy="641674"/>
            </a:xfrm>
            <a:custGeom>
              <a:avLst/>
              <a:gdLst/>
              <a:ahLst/>
              <a:cxnLst/>
              <a:rect l="l" t="t" r="r" b="b"/>
              <a:pathLst>
                <a:path w="35457" h="22642" extrusionOk="0">
                  <a:moveTo>
                    <a:pt x="35456" y="1"/>
                  </a:moveTo>
                  <a:lnTo>
                    <a:pt x="3735" y="762"/>
                  </a:lnTo>
                  <a:lnTo>
                    <a:pt x="1" y="22642"/>
                  </a:lnTo>
                  <a:lnTo>
                    <a:pt x="31573" y="22642"/>
                  </a:lnTo>
                  <a:lnTo>
                    <a:pt x="35456" y="1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262;p72">
              <a:extLst>
                <a:ext uri="{FF2B5EF4-FFF2-40B4-BE49-F238E27FC236}">
                  <a16:creationId xmlns:a16="http://schemas.microsoft.com/office/drawing/2014/main" id="{BA619C95-3EFB-4B2C-A213-818C0BD71B86}"/>
                </a:ext>
              </a:extLst>
            </p:cNvPr>
            <p:cNvSpPr/>
            <p:nvPr/>
          </p:nvSpPr>
          <p:spPr>
            <a:xfrm>
              <a:off x="4006504" y="2445753"/>
              <a:ext cx="915949" cy="559573"/>
            </a:xfrm>
            <a:custGeom>
              <a:avLst/>
              <a:gdLst/>
              <a:ahLst/>
              <a:cxnLst/>
              <a:rect l="l" t="t" r="r" b="b"/>
              <a:pathLst>
                <a:path w="32320" h="19745" extrusionOk="0">
                  <a:moveTo>
                    <a:pt x="32320" y="1"/>
                  </a:moveTo>
                  <a:lnTo>
                    <a:pt x="3152" y="210"/>
                  </a:lnTo>
                  <a:lnTo>
                    <a:pt x="1" y="19745"/>
                  </a:lnTo>
                  <a:lnTo>
                    <a:pt x="28840" y="19745"/>
                  </a:lnTo>
                  <a:lnTo>
                    <a:pt x="32320" y="1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263;p72">
              <a:extLst>
                <a:ext uri="{FF2B5EF4-FFF2-40B4-BE49-F238E27FC236}">
                  <a16:creationId xmlns:a16="http://schemas.microsoft.com/office/drawing/2014/main" id="{716915CD-317F-4F38-A7FE-168003BF9362}"/>
                </a:ext>
              </a:extLst>
            </p:cNvPr>
            <p:cNvSpPr/>
            <p:nvPr/>
          </p:nvSpPr>
          <p:spPr>
            <a:xfrm>
              <a:off x="3959516" y="2399615"/>
              <a:ext cx="1021770" cy="658622"/>
            </a:xfrm>
            <a:custGeom>
              <a:avLst/>
              <a:gdLst/>
              <a:ahLst/>
              <a:cxnLst/>
              <a:rect l="l" t="t" r="r" b="b"/>
              <a:pathLst>
                <a:path w="36054" h="23240" extrusionOk="0">
                  <a:moveTo>
                    <a:pt x="35456" y="1"/>
                  </a:moveTo>
                  <a:lnTo>
                    <a:pt x="31573" y="22642"/>
                  </a:lnTo>
                  <a:lnTo>
                    <a:pt x="1" y="22642"/>
                  </a:lnTo>
                  <a:lnTo>
                    <a:pt x="822" y="23239"/>
                  </a:lnTo>
                  <a:lnTo>
                    <a:pt x="32021" y="23239"/>
                  </a:lnTo>
                  <a:lnTo>
                    <a:pt x="36054" y="404"/>
                  </a:lnTo>
                  <a:lnTo>
                    <a:pt x="3545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264;p72">
              <a:extLst>
                <a:ext uri="{FF2B5EF4-FFF2-40B4-BE49-F238E27FC236}">
                  <a16:creationId xmlns:a16="http://schemas.microsoft.com/office/drawing/2014/main" id="{21D7D040-60DF-48DA-ACAD-7C960BE10537}"/>
                </a:ext>
              </a:extLst>
            </p:cNvPr>
            <p:cNvSpPr/>
            <p:nvPr/>
          </p:nvSpPr>
          <p:spPr>
            <a:xfrm>
              <a:off x="4087783" y="2445753"/>
              <a:ext cx="834670" cy="56312"/>
            </a:xfrm>
            <a:custGeom>
              <a:avLst/>
              <a:gdLst/>
              <a:ahLst/>
              <a:cxnLst/>
              <a:rect l="l" t="t" r="r" b="b"/>
              <a:pathLst>
                <a:path w="29452" h="1987" extrusionOk="0">
                  <a:moveTo>
                    <a:pt x="29452" y="1"/>
                  </a:moveTo>
                  <a:lnTo>
                    <a:pt x="284" y="210"/>
                  </a:lnTo>
                  <a:lnTo>
                    <a:pt x="0" y="1987"/>
                  </a:lnTo>
                  <a:cubicBezTo>
                    <a:pt x="15" y="1912"/>
                    <a:pt x="29123" y="1868"/>
                    <a:pt x="29123" y="1868"/>
                  </a:cubicBezTo>
                  <a:lnTo>
                    <a:pt x="29452" y="1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265;p72">
              <a:extLst>
                <a:ext uri="{FF2B5EF4-FFF2-40B4-BE49-F238E27FC236}">
                  <a16:creationId xmlns:a16="http://schemas.microsoft.com/office/drawing/2014/main" id="{1963D64B-DECF-4AA6-82F3-88093EFD5246}"/>
                </a:ext>
              </a:extLst>
            </p:cNvPr>
            <p:cNvSpPr/>
            <p:nvPr/>
          </p:nvSpPr>
          <p:spPr>
            <a:xfrm>
              <a:off x="4695137" y="2631578"/>
              <a:ext cx="123619" cy="325485"/>
            </a:xfrm>
            <a:custGeom>
              <a:avLst/>
              <a:gdLst/>
              <a:ahLst/>
              <a:cxnLst/>
              <a:rect l="l" t="t" r="r" b="b"/>
              <a:pathLst>
                <a:path w="4362" h="11485" extrusionOk="0">
                  <a:moveTo>
                    <a:pt x="1972" y="0"/>
                  </a:moveTo>
                  <a:lnTo>
                    <a:pt x="1972" y="45"/>
                  </a:lnTo>
                  <a:cubicBezTo>
                    <a:pt x="1405" y="3286"/>
                    <a:pt x="897" y="6138"/>
                    <a:pt x="538" y="8199"/>
                  </a:cubicBezTo>
                  <a:cubicBezTo>
                    <a:pt x="374" y="9215"/>
                    <a:pt x="225" y="10021"/>
                    <a:pt x="135" y="10589"/>
                  </a:cubicBezTo>
                  <a:cubicBezTo>
                    <a:pt x="90" y="10858"/>
                    <a:pt x="46" y="11067"/>
                    <a:pt x="16" y="11231"/>
                  </a:cubicBezTo>
                  <a:lnTo>
                    <a:pt x="1" y="11395"/>
                  </a:lnTo>
                  <a:lnTo>
                    <a:pt x="1" y="11410"/>
                  </a:lnTo>
                  <a:cubicBezTo>
                    <a:pt x="16" y="11380"/>
                    <a:pt x="16" y="11321"/>
                    <a:pt x="31" y="11246"/>
                  </a:cubicBezTo>
                  <a:cubicBezTo>
                    <a:pt x="61" y="11097"/>
                    <a:pt x="105" y="10873"/>
                    <a:pt x="165" y="10604"/>
                  </a:cubicBezTo>
                  <a:cubicBezTo>
                    <a:pt x="270" y="10021"/>
                    <a:pt x="419" y="9200"/>
                    <a:pt x="598" y="8184"/>
                  </a:cubicBezTo>
                  <a:cubicBezTo>
                    <a:pt x="985" y="6163"/>
                    <a:pt x="1490" y="3342"/>
                    <a:pt x="2083" y="134"/>
                  </a:cubicBezTo>
                  <a:lnTo>
                    <a:pt x="4229" y="134"/>
                  </a:lnTo>
                  <a:lnTo>
                    <a:pt x="2199" y="11455"/>
                  </a:lnTo>
                  <a:lnTo>
                    <a:pt x="2199" y="11455"/>
                  </a:lnTo>
                  <a:lnTo>
                    <a:pt x="583" y="11470"/>
                  </a:lnTo>
                  <a:lnTo>
                    <a:pt x="568" y="11470"/>
                  </a:lnTo>
                  <a:lnTo>
                    <a:pt x="2226" y="11485"/>
                  </a:lnTo>
                  <a:lnTo>
                    <a:pt x="2241" y="11485"/>
                  </a:lnTo>
                  <a:lnTo>
                    <a:pt x="2241" y="11455"/>
                  </a:lnTo>
                  <a:cubicBezTo>
                    <a:pt x="2689" y="9036"/>
                    <a:pt x="3466" y="4839"/>
                    <a:pt x="4347" y="60"/>
                  </a:cubicBezTo>
                  <a:lnTo>
                    <a:pt x="4362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266;p72">
              <a:extLst>
                <a:ext uri="{FF2B5EF4-FFF2-40B4-BE49-F238E27FC236}">
                  <a16:creationId xmlns:a16="http://schemas.microsoft.com/office/drawing/2014/main" id="{A5BFD7C1-B826-4D31-931F-240129BAC493}"/>
                </a:ext>
              </a:extLst>
            </p:cNvPr>
            <p:cNvSpPr/>
            <p:nvPr/>
          </p:nvSpPr>
          <p:spPr>
            <a:xfrm>
              <a:off x="4591441" y="2724250"/>
              <a:ext cx="110923" cy="232813"/>
            </a:xfrm>
            <a:custGeom>
              <a:avLst/>
              <a:gdLst/>
              <a:ahLst/>
              <a:cxnLst/>
              <a:rect l="l" t="t" r="r" b="b"/>
              <a:pathLst>
                <a:path w="3914" h="8215" extrusionOk="0">
                  <a:moveTo>
                    <a:pt x="1524" y="1"/>
                  </a:moveTo>
                  <a:lnTo>
                    <a:pt x="1524" y="46"/>
                  </a:lnTo>
                  <a:cubicBezTo>
                    <a:pt x="1076" y="2375"/>
                    <a:pt x="688" y="4407"/>
                    <a:pt x="419" y="5885"/>
                  </a:cubicBezTo>
                  <a:cubicBezTo>
                    <a:pt x="285" y="6587"/>
                    <a:pt x="180" y="7170"/>
                    <a:pt x="105" y="7573"/>
                  </a:cubicBezTo>
                  <a:cubicBezTo>
                    <a:pt x="61" y="7767"/>
                    <a:pt x="46" y="7916"/>
                    <a:pt x="16" y="8021"/>
                  </a:cubicBezTo>
                  <a:cubicBezTo>
                    <a:pt x="16" y="8081"/>
                    <a:pt x="1" y="8125"/>
                    <a:pt x="1" y="8170"/>
                  </a:cubicBezTo>
                  <a:cubicBezTo>
                    <a:pt x="16" y="8140"/>
                    <a:pt x="31" y="8110"/>
                    <a:pt x="31" y="8051"/>
                  </a:cubicBezTo>
                  <a:lnTo>
                    <a:pt x="120" y="7588"/>
                  </a:lnTo>
                  <a:cubicBezTo>
                    <a:pt x="210" y="7184"/>
                    <a:pt x="329" y="6602"/>
                    <a:pt x="479" y="5885"/>
                  </a:cubicBezTo>
                  <a:cubicBezTo>
                    <a:pt x="761" y="4431"/>
                    <a:pt x="1160" y="2431"/>
                    <a:pt x="1620" y="135"/>
                  </a:cubicBezTo>
                  <a:lnTo>
                    <a:pt x="3780" y="135"/>
                  </a:lnTo>
                  <a:cubicBezTo>
                    <a:pt x="3147" y="3418"/>
                    <a:pt x="2573" y="6316"/>
                    <a:pt x="2202" y="8185"/>
                  </a:cubicBezTo>
                  <a:lnTo>
                    <a:pt x="2202" y="8185"/>
                  </a:lnTo>
                  <a:lnTo>
                    <a:pt x="598" y="8200"/>
                  </a:lnTo>
                  <a:lnTo>
                    <a:pt x="568" y="8200"/>
                  </a:lnTo>
                  <a:lnTo>
                    <a:pt x="2196" y="8215"/>
                  </a:lnTo>
                  <a:lnTo>
                    <a:pt x="2196" y="8215"/>
                  </a:lnTo>
                  <a:cubicBezTo>
                    <a:pt x="2196" y="8215"/>
                    <a:pt x="2196" y="8215"/>
                    <a:pt x="2196" y="8215"/>
                  </a:cubicBezTo>
                  <a:lnTo>
                    <a:pt x="2196" y="8215"/>
                  </a:lnTo>
                  <a:lnTo>
                    <a:pt x="2196" y="8215"/>
                  </a:lnTo>
                  <a:lnTo>
                    <a:pt x="2226" y="8215"/>
                  </a:lnTo>
                  <a:lnTo>
                    <a:pt x="2256" y="8215"/>
                  </a:lnTo>
                  <a:lnTo>
                    <a:pt x="2256" y="8200"/>
                  </a:lnTo>
                  <a:cubicBezTo>
                    <a:pt x="2629" y="6318"/>
                    <a:pt x="3227" y="3376"/>
                    <a:pt x="3899" y="61"/>
                  </a:cubicBezTo>
                  <a:lnTo>
                    <a:pt x="3914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267;p72">
              <a:extLst>
                <a:ext uri="{FF2B5EF4-FFF2-40B4-BE49-F238E27FC236}">
                  <a16:creationId xmlns:a16="http://schemas.microsoft.com/office/drawing/2014/main" id="{EB4D3A1B-1098-405C-99DC-2584EBFC6F5A}"/>
                </a:ext>
              </a:extLst>
            </p:cNvPr>
            <p:cNvSpPr/>
            <p:nvPr/>
          </p:nvSpPr>
          <p:spPr>
            <a:xfrm>
              <a:off x="4487320" y="2555797"/>
              <a:ext cx="137591" cy="400841"/>
            </a:xfrm>
            <a:custGeom>
              <a:avLst/>
              <a:gdLst/>
              <a:ahLst/>
              <a:cxnLst/>
              <a:rect l="l" t="t" r="r" b="b"/>
              <a:pathLst>
                <a:path w="4855" h="14144" extrusionOk="0">
                  <a:moveTo>
                    <a:pt x="2465" y="1"/>
                  </a:moveTo>
                  <a:lnTo>
                    <a:pt x="2465" y="46"/>
                  </a:lnTo>
                  <a:cubicBezTo>
                    <a:pt x="1763" y="4033"/>
                    <a:pt x="1136" y="7543"/>
                    <a:pt x="688" y="10082"/>
                  </a:cubicBezTo>
                  <a:cubicBezTo>
                    <a:pt x="464" y="11336"/>
                    <a:pt x="285" y="12352"/>
                    <a:pt x="165" y="13039"/>
                  </a:cubicBezTo>
                  <a:cubicBezTo>
                    <a:pt x="105" y="13382"/>
                    <a:pt x="61" y="13651"/>
                    <a:pt x="31" y="13845"/>
                  </a:cubicBezTo>
                  <a:lnTo>
                    <a:pt x="1" y="14054"/>
                  </a:lnTo>
                  <a:cubicBezTo>
                    <a:pt x="1" y="14069"/>
                    <a:pt x="1" y="14099"/>
                    <a:pt x="1" y="14114"/>
                  </a:cubicBezTo>
                  <a:lnTo>
                    <a:pt x="16" y="14069"/>
                  </a:lnTo>
                  <a:cubicBezTo>
                    <a:pt x="31" y="14010"/>
                    <a:pt x="46" y="13950"/>
                    <a:pt x="61" y="13860"/>
                  </a:cubicBezTo>
                  <a:lnTo>
                    <a:pt x="210" y="13054"/>
                  </a:lnTo>
                  <a:cubicBezTo>
                    <a:pt x="329" y="12352"/>
                    <a:pt x="523" y="11336"/>
                    <a:pt x="762" y="10067"/>
                  </a:cubicBezTo>
                  <a:cubicBezTo>
                    <a:pt x="1223" y="7570"/>
                    <a:pt x="1846" y="4083"/>
                    <a:pt x="2574" y="135"/>
                  </a:cubicBezTo>
                  <a:lnTo>
                    <a:pt x="4722" y="135"/>
                  </a:lnTo>
                  <a:cubicBezTo>
                    <a:pt x="3624" y="6142"/>
                    <a:pt x="2676" y="11374"/>
                    <a:pt x="2199" y="14114"/>
                  </a:cubicBezTo>
                  <a:lnTo>
                    <a:pt x="2199" y="14114"/>
                  </a:lnTo>
                  <a:lnTo>
                    <a:pt x="568" y="14129"/>
                  </a:lnTo>
                  <a:lnTo>
                    <a:pt x="553" y="14129"/>
                  </a:lnTo>
                  <a:lnTo>
                    <a:pt x="2226" y="14144"/>
                  </a:lnTo>
                  <a:lnTo>
                    <a:pt x="2241" y="14144"/>
                  </a:lnTo>
                  <a:lnTo>
                    <a:pt x="2241" y="14114"/>
                  </a:lnTo>
                  <a:cubicBezTo>
                    <a:pt x="2764" y="11381"/>
                    <a:pt x="3735" y="6109"/>
                    <a:pt x="4840" y="60"/>
                  </a:cubicBezTo>
                  <a:lnTo>
                    <a:pt x="4855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268;p72">
              <a:extLst>
                <a:ext uri="{FF2B5EF4-FFF2-40B4-BE49-F238E27FC236}">
                  <a16:creationId xmlns:a16="http://schemas.microsoft.com/office/drawing/2014/main" id="{E3110582-9750-40FC-89B9-2A38C4BF396F}"/>
                </a:ext>
              </a:extLst>
            </p:cNvPr>
            <p:cNvSpPr/>
            <p:nvPr/>
          </p:nvSpPr>
          <p:spPr>
            <a:xfrm>
              <a:off x="4383199" y="2789857"/>
              <a:ext cx="96526" cy="167206"/>
            </a:xfrm>
            <a:custGeom>
              <a:avLst/>
              <a:gdLst/>
              <a:ahLst/>
              <a:cxnLst/>
              <a:rect l="l" t="t" r="r" b="b"/>
              <a:pathLst>
                <a:path w="3406" h="5900" extrusionOk="0">
                  <a:moveTo>
                    <a:pt x="1" y="5855"/>
                  </a:moveTo>
                  <a:cubicBezTo>
                    <a:pt x="23" y="5863"/>
                    <a:pt x="49" y="5866"/>
                    <a:pt x="75" y="5866"/>
                  </a:cubicBezTo>
                  <a:cubicBezTo>
                    <a:pt x="102" y="5866"/>
                    <a:pt x="128" y="5863"/>
                    <a:pt x="150" y="5855"/>
                  </a:cubicBezTo>
                  <a:close/>
                  <a:moveTo>
                    <a:pt x="1016" y="1"/>
                  </a:moveTo>
                  <a:lnTo>
                    <a:pt x="1016" y="45"/>
                  </a:lnTo>
                  <a:cubicBezTo>
                    <a:pt x="718" y="1733"/>
                    <a:pt x="464" y="3182"/>
                    <a:pt x="285" y="4227"/>
                  </a:cubicBezTo>
                  <a:cubicBezTo>
                    <a:pt x="195" y="4735"/>
                    <a:pt x="120" y="5153"/>
                    <a:pt x="75" y="5437"/>
                  </a:cubicBezTo>
                  <a:cubicBezTo>
                    <a:pt x="46" y="5571"/>
                    <a:pt x="31" y="5676"/>
                    <a:pt x="16" y="5751"/>
                  </a:cubicBezTo>
                  <a:cubicBezTo>
                    <a:pt x="16" y="5795"/>
                    <a:pt x="16" y="5825"/>
                    <a:pt x="1" y="5855"/>
                  </a:cubicBezTo>
                  <a:cubicBezTo>
                    <a:pt x="16" y="5825"/>
                    <a:pt x="31" y="5795"/>
                    <a:pt x="31" y="5766"/>
                  </a:cubicBezTo>
                  <a:cubicBezTo>
                    <a:pt x="46" y="5676"/>
                    <a:pt x="75" y="5571"/>
                    <a:pt x="105" y="5437"/>
                  </a:cubicBezTo>
                  <a:cubicBezTo>
                    <a:pt x="150" y="5138"/>
                    <a:pt x="240" y="4735"/>
                    <a:pt x="329" y="4227"/>
                  </a:cubicBezTo>
                  <a:cubicBezTo>
                    <a:pt x="537" y="3191"/>
                    <a:pt x="802" y="1774"/>
                    <a:pt x="1112" y="135"/>
                  </a:cubicBezTo>
                  <a:lnTo>
                    <a:pt x="3258" y="135"/>
                  </a:lnTo>
                  <a:cubicBezTo>
                    <a:pt x="2848" y="2389"/>
                    <a:pt x="2467" y="4409"/>
                    <a:pt x="2202" y="5841"/>
                  </a:cubicBezTo>
                  <a:lnTo>
                    <a:pt x="2202" y="5841"/>
                  </a:lnTo>
                  <a:lnTo>
                    <a:pt x="613" y="5855"/>
                  </a:lnTo>
                  <a:lnTo>
                    <a:pt x="150" y="5855"/>
                  </a:lnTo>
                  <a:lnTo>
                    <a:pt x="598" y="5885"/>
                  </a:lnTo>
                  <a:lnTo>
                    <a:pt x="2241" y="5900"/>
                  </a:lnTo>
                  <a:lnTo>
                    <a:pt x="2271" y="5900"/>
                  </a:lnTo>
                  <a:lnTo>
                    <a:pt x="2271" y="5870"/>
                  </a:lnTo>
                  <a:cubicBezTo>
                    <a:pt x="2555" y="4421"/>
                    <a:pt x="2943" y="2360"/>
                    <a:pt x="3391" y="75"/>
                  </a:cubicBezTo>
                  <a:lnTo>
                    <a:pt x="3406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269;p72">
              <a:extLst>
                <a:ext uri="{FF2B5EF4-FFF2-40B4-BE49-F238E27FC236}">
                  <a16:creationId xmlns:a16="http://schemas.microsoft.com/office/drawing/2014/main" id="{08F75751-4E5B-4008-A291-A5403DFCFF95}"/>
                </a:ext>
              </a:extLst>
            </p:cNvPr>
            <p:cNvSpPr/>
            <p:nvPr/>
          </p:nvSpPr>
          <p:spPr>
            <a:xfrm>
              <a:off x="4279078" y="2683639"/>
              <a:ext cx="112623" cy="273424"/>
            </a:xfrm>
            <a:custGeom>
              <a:avLst/>
              <a:gdLst/>
              <a:ahLst/>
              <a:cxnLst/>
              <a:rect l="l" t="t" r="r" b="b"/>
              <a:pathLst>
                <a:path w="3974" h="9648" extrusionOk="0">
                  <a:moveTo>
                    <a:pt x="1" y="9618"/>
                  </a:moveTo>
                  <a:cubicBezTo>
                    <a:pt x="23" y="9626"/>
                    <a:pt x="49" y="9629"/>
                    <a:pt x="75" y="9629"/>
                  </a:cubicBezTo>
                  <a:cubicBezTo>
                    <a:pt x="102" y="9629"/>
                    <a:pt x="128" y="9626"/>
                    <a:pt x="150" y="9618"/>
                  </a:cubicBezTo>
                  <a:close/>
                  <a:moveTo>
                    <a:pt x="1584" y="0"/>
                  </a:moveTo>
                  <a:lnTo>
                    <a:pt x="1584" y="45"/>
                  </a:lnTo>
                  <a:cubicBezTo>
                    <a:pt x="1121" y="2763"/>
                    <a:pt x="733" y="5167"/>
                    <a:pt x="449" y="6885"/>
                  </a:cubicBezTo>
                  <a:cubicBezTo>
                    <a:pt x="299" y="7736"/>
                    <a:pt x="195" y="8423"/>
                    <a:pt x="120" y="8886"/>
                  </a:cubicBezTo>
                  <a:cubicBezTo>
                    <a:pt x="75" y="9125"/>
                    <a:pt x="46" y="9304"/>
                    <a:pt x="31" y="9424"/>
                  </a:cubicBezTo>
                  <a:cubicBezTo>
                    <a:pt x="16" y="9484"/>
                    <a:pt x="16" y="9543"/>
                    <a:pt x="16" y="9558"/>
                  </a:cubicBezTo>
                  <a:lnTo>
                    <a:pt x="16" y="9603"/>
                  </a:lnTo>
                  <a:lnTo>
                    <a:pt x="31" y="9588"/>
                  </a:lnTo>
                  <a:lnTo>
                    <a:pt x="61" y="9454"/>
                  </a:lnTo>
                  <a:cubicBezTo>
                    <a:pt x="75" y="9319"/>
                    <a:pt x="105" y="9140"/>
                    <a:pt x="150" y="8901"/>
                  </a:cubicBezTo>
                  <a:cubicBezTo>
                    <a:pt x="240" y="8423"/>
                    <a:pt x="359" y="7736"/>
                    <a:pt x="509" y="6885"/>
                  </a:cubicBezTo>
                  <a:cubicBezTo>
                    <a:pt x="806" y="5177"/>
                    <a:pt x="1221" y="2834"/>
                    <a:pt x="1695" y="134"/>
                  </a:cubicBezTo>
                  <a:lnTo>
                    <a:pt x="3844" y="134"/>
                  </a:lnTo>
                  <a:lnTo>
                    <a:pt x="2216" y="9603"/>
                  </a:lnTo>
                  <a:lnTo>
                    <a:pt x="2216" y="9603"/>
                  </a:lnTo>
                  <a:lnTo>
                    <a:pt x="598" y="9618"/>
                  </a:lnTo>
                  <a:lnTo>
                    <a:pt x="583" y="9618"/>
                  </a:lnTo>
                  <a:lnTo>
                    <a:pt x="2241" y="9648"/>
                  </a:lnTo>
                  <a:lnTo>
                    <a:pt x="2256" y="9648"/>
                  </a:lnTo>
                  <a:lnTo>
                    <a:pt x="2256" y="9618"/>
                  </a:lnTo>
                  <a:cubicBezTo>
                    <a:pt x="2644" y="7497"/>
                    <a:pt x="3257" y="4003"/>
                    <a:pt x="3959" y="60"/>
                  </a:cubicBezTo>
                  <a:lnTo>
                    <a:pt x="3973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270;p72">
              <a:extLst>
                <a:ext uri="{FF2B5EF4-FFF2-40B4-BE49-F238E27FC236}">
                  <a16:creationId xmlns:a16="http://schemas.microsoft.com/office/drawing/2014/main" id="{479B929B-21F8-41AB-B57B-5B66C5F89020}"/>
                </a:ext>
              </a:extLst>
            </p:cNvPr>
            <p:cNvSpPr/>
            <p:nvPr/>
          </p:nvSpPr>
          <p:spPr>
            <a:xfrm>
              <a:off x="4175382" y="2589663"/>
              <a:ext cx="130392" cy="366975"/>
            </a:xfrm>
            <a:custGeom>
              <a:avLst/>
              <a:gdLst/>
              <a:ahLst/>
              <a:cxnLst/>
              <a:rect l="l" t="t" r="r" b="b"/>
              <a:pathLst>
                <a:path w="4601" h="12949" extrusionOk="0">
                  <a:moveTo>
                    <a:pt x="2226" y="1"/>
                  </a:moveTo>
                  <a:lnTo>
                    <a:pt x="2226" y="45"/>
                  </a:lnTo>
                  <a:cubicBezTo>
                    <a:pt x="1584" y="3689"/>
                    <a:pt x="1031" y="6915"/>
                    <a:pt x="628" y="9245"/>
                  </a:cubicBezTo>
                  <a:cubicBezTo>
                    <a:pt x="434" y="10380"/>
                    <a:pt x="270" y="11321"/>
                    <a:pt x="165" y="11948"/>
                  </a:cubicBezTo>
                  <a:cubicBezTo>
                    <a:pt x="105" y="12262"/>
                    <a:pt x="75" y="12501"/>
                    <a:pt x="46" y="12680"/>
                  </a:cubicBezTo>
                  <a:cubicBezTo>
                    <a:pt x="31" y="12755"/>
                    <a:pt x="16" y="12815"/>
                    <a:pt x="16" y="12859"/>
                  </a:cubicBezTo>
                  <a:cubicBezTo>
                    <a:pt x="1" y="12889"/>
                    <a:pt x="1" y="12904"/>
                    <a:pt x="16" y="12919"/>
                  </a:cubicBezTo>
                  <a:cubicBezTo>
                    <a:pt x="16" y="12919"/>
                    <a:pt x="16" y="12922"/>
                    <a:pt x="17" y="12922"/>
                  </a:cubicBezTo>
                  <a:cubicBezTo>
                    <a:pt x="18" y="12922"/>
                    <a:pt x="22" y="12916"/>
                    <a:pt x="31" y="12889"/>
                  </a:cubicBezTo>
                  <a:cubicBezTo>
                    <a:pt x="31" y="12830"/>
                    <a:pt x="46" y="12770"/>
                    <a:pt x="60" y="12695"/>
                  </a:cubicBezTo>
                  <a:cubicBezTo>
                    <a:pt x="90" y="12516"/>
                    <a:pt x="135" y="12277"/>
                    <a:pt x="195" y="11948"/>
                  </a:cubicBezTo>
                  <a:cubicBezTo>
                    <a:pt x="314" y="11306"/>
                    <a:pt x="479" y="10380"/>
                    <a:pt x="703" y="9230"/>
                  </a:cubicBezTo>
                  <a:cubicBezTo>
                    <a:pt x="1104" y="6940"/>
                    <a:pt x="1684" y="3746"/>
                    <a:pt x="2323" y="135"/>
                  </a:cubicBezTo>
                  <a:lnTo>
                    <a:pt x="4485" y="135"/>
                  </a:lnTo>
                  <a:cubicBezTo>
                    <a:pt x="3508" y="5570"/>
                    <a:pt x="2664" y="10323"/>
                    <a:pt x="2216" y="12919"/>
                  </a:cubicBezTo>
                  <a:lnTo>
                    <a:pt x="2216" y="12919"/>
                  </a:lnTo>
                  <a:lnTo>
                    <a:pt x="598" y="12934"/>
                  </a:lnTo>
                  <a:lnTo>
                    <a:pt x="568" y="12934"/>
                  </a:lnTo>
                  <a:lnTo>
                    <a:pt x="2211" y="12949"/>
                  </a:lnTo>
                  <a:lnTo>
                    <a:pt x="2211" y="12949"/>
                  </a:lnTo>
                  <a:cubicBezTo>
                    <a:pt x="2211" y="12949"/>
                    <a:pt x="2211" y="12949"/>
                    <a:pt x="2211" y="12949"/>
                  </a:cubicBezTo>
                  <a:lnTo>
                    <a:pt x="2211" y="12949"/>
                  </a:lnTo>
                  <a:lnTo>
                    <a:pt x="2211" y="12949"/>
                  </a:lnTo>
                  <a:lnTo>
                    <a:pt x="2226" y="12949"/>
                  </a:lnTo>
                  <a:lnTo>
                    <a:pt x="2256" y="12949"/>
                  </a:lnTo>
                  <a:lnTo>
                    <a:pt x="2256" y="12934"/>
                  </a:lnTo>
                  <a:cubicBezTo>
                    <a:pt x="2734" y="10350"/>
                    <a:pt x="3615" y="5556"/>
                    <a:pt x="4601" y="60"/>
                  </a:cubicBezTo>
                  <a:lnTo>
                    <a:pt x="460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271;p72">
              <a:extLst>
                <a:ext uri="{FF2B5EF4-FFF2-40B4-BE49-F238E27FC236}">
                  <a16:creationId xmlns:a16="http://schemas.microsoft.com/office/drawing/2014/main" id="{3D59B1DC-8212-4B84-88B0-3547479CC5EC}"/>
                </a:ext>
              </a:extLst>
            </p:cNvPr>
            <p:cNvSpPr/>
            <p:nvPr/>
          </p:nvSpPr>
          <p:spPr>
            <a:xfrm>
              <a:off x="4115273" y="2469048"/>
              <a:ext cx="15275" cy="15247"/>
            </a:xfrm>
            <a:custGeom>
              <a:avLst/>
              <a:gdLst/>
              <a:ahLst/>
              <a:cxnLst/>
              <a:rect l="l" t="t" r="r" b="b"/>
              <a:pathLst>
                <a:path w="539" h="538" extrusionOk="0">
                  <a:moveTo>
                    <a:pt x="270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18"/>
                    <a:pt x="120" y="538"/>
                    <a:pt x="270" y="538"/>
                  </a:cubicBezTo>
                  <a:cubicBezTo>
                    <a:pt x="419" y="538"/>
                    <a:pt x="539" y="418"/>
                    <a:pt x="539" y="269"/>
                  </a:cubicBezTo>
                  <a:cubicBezTo>
                    <a:pt x="539" y="120"/>
                    <a:pt x="419" y="0"/>
                    <a:pt x="270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272;p72">
              <a:extLst>
                <a:ext uri="{FF2B5EF4-FFF2-40B4-BE49-F238E27FC236}">
                  <a16:creationId xmlns:a16="http://schemas.microsoft.com/office/drawing/2014/main" id="{8835AC8D-0222-4128-832C-A8D4999C93EC}"/>
                </a:ext>
              </a:extLst>
            </p:cNvPr>
            <p:cNvSpPr/>
            <p:nvPr/>
          </p:nvSpPr>
          <p:spPr>
            <a:xfrm>
              <a:off x="4152540" y="2469048"/>
              <a:ext cx="15247" cy="14822"/>
            </a:xfrm>
            <a:custGeom>
              <a:avLst/>
              <a:gdLst/>
              <a:ahLst/>
              <a:cxnLst/>
              <a:rect l="l" t="t" r="r" b="b"/>
              <a:pathLst>
                <a:path w="538" h="523" extrusionOk="0">
                  <a:moveTo>
                    <a:pt x="269" y="0"/>
                  </a:moveTo>
                  <a:cubicBezTo>
                    <a:pt x="120" y="0"/>
                    <a:pt x="0" y="120"/>
                    <a:pt x="0" y="269"/>
                  </a:cubicBezTo>
                  <a:cubicBezTo>
                    <a:pt x="0" y="403"/>
                    <a:pt x="120" y="523"/>
                    <a:pt x="269" y="523"/>
                  </a:cubicBezTo>
                  <a:cubicBezTo>
                    <a:pt x="418" y="523"/>
                    <a:pt x="538" y="403"/>
                    <a:pt x="538" y="269"/>
                  </a:cubicBezTo>
                  <a:cubicBezTo>
                    <a:pt x="538" y="120"/>
                    <a:pt x="418" y="0"/>
                    <a:pt x="2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273;p72">
              <a:extLst>
                <a:ext uri="{FF2B5EF4-FFF2-40B4-BE49-F238E27FC236}">
                  <a16:creationId xmlns:a16="http://schemas.microsoft.com/office/drawing/2014/main" id="{D7F4D024-F17E-40A0-97A0-99151FBD6A89}"/>
                </a:ext>
              </a:extLst>
            </p:cNvPr>
            <p:cNvSpPr/>
            <p:nvPr/>
          </p:nvSpPr>
          <p:spPr>
            <a:xfrm>
              <a:off x="4189778" y="2469048"/>
              <a:ext cx="15275" cy="15247"/>
            </a:xfrm>
            <a:custGeom>
              <a:avLst/>
              <a:gdLst/>
              <a:ahLst/>
              <a:cxnLst/>
              <a:rect l="l" t="t" r="r" b="b"/>
              <a:pathLst>
                <a:path w="539" h="538" extrusionOk="0">
                  <a:moveTo>
                    <a:pt x="269" y="0"/>
                  </a:moveTo>
                  <a:cubicBezTo>
                    <a:pt x="120" y="0"/>
                    <a:pt x="1" y="120"/>
                    <a:pt x="1" y="269"/>
                  </a:cubicBezTo>
                  <a:cubicBezTo>
                    <a:pt x="1" y="418"/>
                    <a:pt x="120" y="538"/>
                    <a:pt x="269" y="538"/>
                  </a:cubicBezTo>
                  <a:cubicBezTo>
                    <a:pt x="419" y="538"/>
                    <a:pt x="538" y="418"/>
                    <a:pt x="538" y="269"/>
                  </a:cubicBezTo>
                  <a:cubicBezTo>
                    <a:pt x="538" y="120"/>
                    <a:pt x="419" y="0"/>
                    <a:pt x="269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274;p72">
              <a:extLst>
                <a:ext uri="{FF2B5EF4-FFF2-40B4-BE49-F238E27FC236}">
                  <a16:creationId xmlns:a16="http://schemas.microsoft.com/office/drawing/2014/main" id="{515E9DAA-F653-43A2-83B3-D4BDCBDA3D80}"/>
                </a:ext>
              </a:extLst>
            </p:cNvPr>
            <p:cNvSpPr/>
            <p:nvPr/>
          </p:nvSpPr>
          <p:spPr>
            <a:xfrm>
              <a:off x="4071686" y="2710278"/>
              <a:ext cx="109647" cy="246785"/>
            </a:xfrm>
            <a:custGeom>
              <a:avLst/>
              <a:gdLst/>
              <a:ahLst/>
              <a:cxnLst/>
              <a:rect l="l" t="t" r="r" b="b"/>
              <a:pathLst>
                <a:path w="3869" h="8708" extrusionOk="0">
                  <a:moveTo>
                    <a:pt x="1479" y="1"/>
                  </a:moveTo>
                  <a:lnTo>
                    <a:pt x="1479" y="46"/>
                  </a:lnTo>
                  <a:cubicBezTo>
                    <a:pt x="1061" y="2510"/>
                    <a:pt x="688" y="4676"/>
                    <a:pt x="404" y="6229"/>
                  </a:cubicBezTo>
                  <a:cubicBezTo>
                    <a:pt x="284" y="6990"/>
                    <a:pt x="180" y="7603"/>
                    <a:pt x="105" y="8021"/>
                  </a:cubicBezTo>
                  <a:cubicBezTo>
                    <a:pt x="75" y="8230"/>
                    <a:pt x="45" y="8394"/>
                    <a:pt x="31" y="8514"/>
                  </a:cubicBezTo>
                  <a:cubicBezTo>
                    <a:pt x="1" y="8618"/>
                    <a:pt x="1" y="8663"/>
                    <a:pt x="1" y="8663"/>
                  </a:cubicBezTo>
                  <a:cubicBezTo>
                    <a:pt x="1" y="8663"/>
                    <a:pt x="16" y="8663"/>
                    <a:pt x="16" y="8648"/>
                  </a:cubicBezTo>
                  <a:lnTo>
                    <a:pt x="45" y="8529"/>
                  </a:lnTo>
                  <a:cubicBezTo>
                    <a:pt x="60" y="8409"/>
                    <a:pt x="90" y="8245"/>
                    <a:pt x="135" y="8036"/>
                  </a:cubicBezTo>
                  <a:cubicBezTo>
                    <a:pt x="210" y="7603"/>
                    <a:pt x="329" y="6990"/>
                    <a:pt x="479" y="6229"/>
                  </a:cubicBezTo>
                  <a:cubicBezTo>
                    <a:pt x="746" y="4700"/>
                    <a:pt x="1146" y="2566"/>
                    <a:pt x="1591" y="135"/>
                  </a:cubicBezTo>
                  <a:lnTo>
                    <a:pt x="3754" y="135"/>
                  </a:lnTo>
                  <a:lnTo>
                    <a:pt x="2216" y="8664"/>
                  </a:lnTo>
                  <a:lnTo>
                    <a:pt x="2216" y="8664"/>
                  </a:lnTo>
                  <a:lnTo>
                    <a:pt x="613" y="8693"/>
                  </a:lnTo>
                  <a:lnTo>
                    <a:pt x="583" y="8693"/>
                  </a:lnTo>
                  <a:lnTo>
                    <a:pt x="2241" y="8708"/>
                  </a:lnTo>
                  <a:lnTo>
                    <a:pt x="2256" y="8708"/>
                  </a:lnTo>
                  <a:lnTo>
                    <a:pt x="2256" y="8678"/>
                  </a:lnTo>
                  <a:cubicBezTo>
                    <a:pt x="2614" y="6722"/>
                    <a:pt x="3197" y="3600"/>
                    <a:pt x="3854" y="61"/>
                  </a:cubicBezTo>
                  <a:lnTo>
                    <a:pt x="3869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275;p72">
              <a:extLst>
                <a:ext uri="{FF2B5EF4-FFF2-40B4-BE49-F238E27FC236}">
                  <a16:creationId xmlns:a16="http://schemas.microsoft.com/office/drawing/2014/main" id="{C4D9CE71-7C2E-4D59-908D-28A96D15C6E3}"/>
                </a:ext>
              </a:extLst>
            </p:cNvPr>
            <p:cNvSpPr/>
            <p:nvPr/>
          </p:nvSpPr>
          <p:spPr>
            <a:xfrm>
              <a:off x="4430612" y="2596862"/>
              <a:ext cx="364452" cy="115145"/>
            </a:xfrm>
            <a:custGeom>
              <a:avLst/>
              <a:gdLst/>
              <a:ahLst/>
              <a:cxnLst/>
              <a:rect l="l" t="t" r="r" b="b"/>
              <a:pathLst>
                <a:path w="12860" h="4063" extrusionOk="0">
                  <a:moveTo>
                    <a:pt x="687" y="0"/>
                  </a:moveTo>
                  <a:lnTo>
                    <a:pt x="0" y="4063"/>
                  </a:lnTo>
                  <a:lnTo>
                    <a:pt x="12083" y="4063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276;p72">
              <a:extLst>
                <a:ext uri="{FF2B5EF4-FFF2-40B4-BE49-F238E27FC236}">
                  <a16:creationId xmlns:a16="http://schemas.microsoft.com/office/drawing/2014/main" id="{64799B4B-27D7-4F27-B8E0-5FF0A8E73EE2}"/>
                </a:ext>
              </a:extLst>
            </p:cNvPr>
            <p:cNvSpPr/>
            <p:nvPr/>
          </p:nvSpPr>
          <p:spPr>
            <a:xfrm>
              <a:off x="4423838" y="2710278"/>
              <a:ext cx="44891" cy="41943"/>
            </a:xfrm>
            <a:custGeom>
              <a:avLst/>
              <a:gdLst/>
              <a:ahLst/>
              <a:cxnLst/>
              <a:rect l="l" t="t" r="r" b="b"/>
              <a:pathLst>
                <a:path w="1584" h="1480" extrusionOk="0">
                  <a:moveTo>
                    <a:pt x="254" y="1"/>
                  </a:moveTo>
                  <a:lnTo>
                    <a:pt x="239" y="61"/>
                  </a:lnTo>
                  <a:lnTo>
                    <a:pt x="1" y="1479"/>
                  </a:lnTo>
                  <a:cubicBezTo>
                    <a:pt x="1" y="1479"/>
                    <a:pt x="1584" y="1"/>
                    <a:pt x="1569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277;p72">
              <a:extLst>
                <a:ext uri="{FF2B5EF4-FFF2-40B4-BE49-F238E27FC236}">
                  <a16:creationId xmlns:a16="http://schemas.microsoft.com/office/drawing/2014/main" id="{261C4E73-D6DD-4D3A-B7DA-671F0D522E02}"/>
                </a:ext>
              </a:extLst>
            </p:cNvPr>
            <p:cNvSpPr/>
            <p:nvPr/>
          </p:nvSpPr>
          <p:spPr>
            <a:xfrm>
              <a:off x="4488595" y="2635376"/>
              <a:ext cx="254833" cy="3004"/>
            </a:xfrm>
            <a:custGeom>
              <a:avLst/>
              <a:gdLst/>
              <a:ahLst/>
              <a:cxnLst/>
              <a:rect l="l" t="t" r="r" b="b"/>
              <a:pathLst>
                <a:path w="8992" h="106" extrusionOk="0">
                  <a:moveTo>
                    <a:pt x="4496" y="0"/>
                  </a:moveTo>
                  <a:cubicBezTo>
                    <a:pt x="2017" y="0"/>
                    <a:pt x="1" y="30"/>
                    <a:pt x="1" y="60"/>
                  </a:cubicBezTo>
                  <a:cubicBezTo>
                    <a:pt x="1" y="90"/>
                    <a:pt x="2017" y="105"/>
                    <a:pt x="4496" y="105"/>
                  </a:cubicBezTo>
                  <a:cubicBezTo>
                    <a:pt x="6975" y="105"/>
                    <a:pt x="8991" y="90"/>
                    <a:pt x="8991" y="60"/>
                  </a:cubicBezTo>
                  <a:cubicBezTo>
                    <a:pt x="8991" y="30"/>
                    <a:pt x="6975" y="0"/>
                    <a:pt x="449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278;p72">
              <a:extLst>
                <a:ext uri="{FF2B5EF4-FFF2-40B4-BE49-F238E27FC236}">
                  <a16:creationId xmlns:a16="http://schemas.microsoft.com/office/drawing/2014/main" id="{013BCFFD-92EA-4AB6-9B9D-AA5737571F84}"/>
                </a:ext>
              </a:extLst>
            </p:cNvPr>
            <p:cNvSpPr/>
            <p:nvPr/>
          </p:nvSpPr>
          <p:spPr>
            <a:xfrm>
              <a:off x="4485223" y="2663319"/>
              <a:ext cx="254805" cy="2976"/>
            </a:xfrm>
            <a:custGeom>
              <a:avLst/>
              <a:gdLst/>
              <a:ahLst/>
              <a:cxnLst/>
              <a:rect l="l" t="t" r="r" b="b"/>
              <a:pathLst>
                <a:path w="8991" h="105" extrusionOk="0">
                  <a:moveTo>
                    <a:pt x="4496" y="0"/>
                  </a:moveTo>
                  <a:cubicBezTo>
                    <a:pt x="2016" y="0"/>
                    <a:pt x="0" y="15"/>
                    <a:pt x="0" y="45"/>
                  </a:cubicBezTo>
                  <a:cubicBezTo>
                    <a:pt x="0" y="75"/>
                    <a:pt x="2016" y="105"/>
                    <a:pt x="4496" y="105"/>
                  </a:cubicBezTo>
                  <a:cubicBezTo>
                    <a:pt x="6975" y="105"/>
                    <a:pt x="8991" y="75"/>
                    <a:pt x="8991" y="45"/>
                  </a:cubicBezTo>
                  <a:cubicBezTo>
                    <a:pt x="8991" y="15"/>
                    <a:pt x="6975" y="0"/>
                    <a:pt x="4496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279;p72">
              <a:extLst>
                <a:ext uri="{FF2B5EF4-FFF2-40B4-BE49-F238E27FC236}">
                  <a16:creationId xmlns:a16="http://schemas.microsoft.com/office/drawing/2014/main" id="{A0B78E14-A27E-42AA-8770-A2A34E75BA8F}"/>
                </a:ext>
              </a:extLst>
            </p:cNvPr>
            <p:cNvSpPr/>
            <p:nvPr/>
          </p:nvSpPr>
          <p:spPr>
            <a:xfrm>
              <a:off x="4324365" y="3246131"/>
              <a:ext cx="975633" cy="569294"/>
            </a:xfrm>
            <a:custGeom>
              <a:avLst/>
              <a:gdLst/>
              <a:ahLst/>
              <a:cxnLst/>
              <a:rect l="l" t="t" r="r" b="b"/>
              <a:pathLst>
                <a:path w="34426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34426" y="20088"/>
                  </a:lnTo>
                  <a:lnTo>
                    <a:pt x="34426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280;p72">
              <a:extLst>
                <a:ext uri="{FF2B5EF4-FFF2-40B4-BE49-F238E27FC236}">
                  <a16:creationId xmlns:a16="http://schemas.microsoft.com/office/drawing/2014/main" id="{9F746D1C-8E1A-45A8-B58F-84CD49E2CF91}"/>
                </a:ext>
              </a:extLst>
            </p:cNvPr>
            <p:cNvSpPr/>
            <p:nvPr/>
          </p:nvSpPr>
          <p:spPr>
            <a:xfrm>
              <a:off x="4324365" y="3246131"/>
              <a:ext cx="444456" cy="569294"/>
            </a:xfrm>
            <a:custGeom>
              <a:avLst/>
              <a:gdLst/>
              <a:ahLst/>
              <a:cxnLst/>
              <a:rect l="l" t="t" r="r" b="b"/>
              <a:pathLst>
                <a:path w="15683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15683" y="20088"/>
                  </a:lnTo>
                  <a:lnTo>
                    <a:pt x="15683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281;p72">
              <a:extLst>
                <a:ext uri="{FF2B5EF4-FFF2-40B4-BE49-F238E27FC236}">
                  <a16:creationId xmlns:a16="http://schemas.microsoft.com/office/drawing/2014/main" id="{37D1FA28-8FF4-4DF6-A401-90040F9BE1E7}"/>
                </a:ext>
              </a:extLst>
            </p:cNvPr>
            <p:cNvSpPr/>
            <p:nvPr/>
          </p:nvSpPr>
          <p:spPr>
            <a:xfrm>
              <a:off x="4364580" y="3279572"/>
              <a:ext cx="359805" cy="160433"/>
            </a:xfrm>
            <a:custGeom>
              <a:avLst/>
              <a:gdLst/>
              <a:ahLst/>
              <a:cxnLst/>
              <a:rect l="l" t="t" r="r" b="b"/>
              <a:pathLst>
                <a:path w="12696" h="5661" extrusionOk="0">
                  <a:moveTo>
                    <a:pt x="106" y="59"/>
                  </a:moveTo>
                  <a:lnTo>
                    <a:pt x="106" y="59"/>
                  </a:lnTo>
                  <a:cubicBezTo>
                    <a:pt x="106" y="59"/>
                    <a:pt x="106" y="59"/>
                    <a:pt x="105" y="60"/>
                  </a:cubicBezTo>
                  <a:lnTo>
                    <a:pt x="105" y="60"/>
                  </a:lnTo>
                  <a:lnTo>
                    <a:pt x="105" y="60"/>
                  </a:lnTo>
                  <a:cubicBezTo>
                    <a:pt x="106" y="59"/>
                    <a:pt x="106" y="59"/>
                    <a:pt x="106" y="59"/>
                  </a:cubicBezTo>
                  <a:close/>
                  <a:moveTo>
                    <a:pt x="60" y="0"/>
                  </a:moveTo>
                  <a:lnTo>
                    <a:pt x="60" y="0"/>
                  </a:lnTo>
                  <a:cubicBezTo>
                    <a:pt x="40" y="20"/>
                    <a:pt x="1" y="60"/>
                    <a:pt x="1" y="60"/>
                  </a:cubicBezTo>
                  <a:lnTo>
                    <a:pt x="1" y="2913"/>
                  </a:lnTo>
                  <a:lnTo>
                    <a:pt x="1" y="5616"/>
                  </a:lnTo>
                  <a:lnTo>
                    <a:pt x="1" y="5661"/>
                  </a:lnTo>
                  <a:lnTo>
                    <a:pt x="60" y="5661"/>
                  </a:lnTo>
                  <a:lnTo>
                    <a:pt x="9141" y="5646"/>
                  </a:lnTo>
                  <a:lnTo>
                    <a:pt x="11739" y="5631"/>
                  </a:lnTo>
                  <a:lnTo>
                    <a:pt x="11725" y="5631"/>
                  </a:lnTo>
                  <a:lnTo>
                    <a:pt x="9096" y="5616"/>
                  </a:lnTo>
                  <a:lnTo>
                    <a:pt x="105" y="5586"/>
                  </a:lnTo>
                  <a:lnTo>
                    <a:pt x="105" y="5586"/>
                  </a:lnTo>
                  <a:lnTo>
                    <a:pt x="105" y="2928"/>
                  </a:lnTo>
                  <a:lnTo>
                    <a:pt x="105" y="1509"/>
                  </a:lnTo>
                  <a:lnTo>
                    <a:pt x="105" y="120"/>
                  </a:lnTo>
                  <a:lnTo>
                    <a:pt x="105" y="120"/>
                  </a:lnTo>
                  <a:lnTo>
                    <a:pt x="12636" y="105"/>
                  </a:lnTo>
                  <a:lnTo>
                    <a:pt x="12636" y="105"/>
                  </a:lnTo>
                  <a:cubicBezTo>
                    <a:pt x="12636" y="1802"/>
                    <a:pt x="12651" y="3175"/>
                    <a:pt x="12651" y="4122"/>
                  </a:cubicBezTo>
                  <a:cubicBezTo>
                    <a:pt x="12665" y="4615"/>
                    <a:pt x="12665" y="4989"/>
                    <a:pt x="12665" y="5242"/>
                  </a:cubicBezTo>
                  <a:lnTo>
                    <a:pt x="12665" y="5257"/>
                  </a:lnTo>
                  <a:cubicBezTo>
                    <a:pt x="12680" y="4989"/>
                    <a:pt x="12680" y="4630"/>
                    <a:pt x="12680" y="4152"/>
                  </a:cubicBezTo>
                  <a:cubicBezTo>
                    <a:pt x="12680" y="3166"/>
                    <a:pt x="12695" y="1778"/>
                    <a:pt x="12695" y="45"/>
                  </a:cubicBezTo>
                  <a:lnTo>
                    <a:pt x="12695" y="15"/>
                  </a:lnTo>
                  <a:lnTo>
                    <a:pt x="12665" y="1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282;p72">
              <a:extLst>
                <a:ext uri="{FF2B5EF4-FFF2-40B4-BE49-F238E27FC236}">
                  <a16:creationId xmlns:a16="http://schemas.microsoft.com/office/drawing/2014/main" id="{B669CFA9-F1DD-4C76-B213-13754BEB1D5F}"/>
                </a:ext>
              </a:extLst>
            </p:cNvPr>
            <p:cNvSpPr/>
            <p:nvPr/>
          </p:nvSpPr>
          <p:spPr>
            <a:xfrm>
              <a:off x="4525834" y="3343904"/>
              <a:ext cx="34745" cy="33016"/>
            </a:xfrm>
            <a:custGeom>
              <a:avLst/>
              <a:gdLst/>
              <a:ahLst/>
              <a:cxnLst/>
              <a:rect l="l" t="t" r="r" b="b"/>
              <a:pathLst>
                <a:path w="1226" h="1165" extrusionOk="0">
                  <a:moveTo>
                    <a:pt x="657" y="0"/>
                  </a:moveTo>
                  <a:cubicBezTo>
                    <a:pt x="593" y="0"/>
                    <a:pt x="529" y="10"/>
                    <a:pt x="464" y="30"/>
                  </a:cubicBezTo>
                  <a:cubicBezTo>
                    <a:pt x="300" y="90"/>
                    <a:pt x="165" y="224"/>
                    <a:pt x="105" y="389"/>
                  </a:cubicBezTo>
                  <a:cubicBezTo>
                    <a:pt x="1" y="687"/>
                    <a:pt x="165" y="1031"/>
                    <a:pt x="464" y="1135"/>
                  </a:cubicBezTo>
                  <a:cubicBezTo>
                    <a:pt x="527" y="1155"/>
                    <a:pt x="591" y="1165"/>
                    <a:pt x="655" y="1165"/>
                  </a:cubicBezTo>
                  <a:cubicBezTo>
                    <a:pt x="787" y="1165"/>
                    <a:pt x="916" y="1122"/>
                    <a:pt x="1016" y="1031"/>
                  </a:cubicBezTo>
                  <a:cubicBezTo>
                    <a:pt x="1106" y="956"/>
                    <a:pt x="1181" y="837"/>
                    <a:pt x="1211" y="717"/>
                  </a:cubicBezTo>
                  <a:cubicBezTo>
                    <a:pt x="1226" y="628"/>
                    <a:pt x="1211" y="583"/>
                    <a:pt x="1211" y="583"/>
                  </a:cubicBezTo>
                  <a:cubicBezTo>
                    <a:pt x="1196" y="583"/>
                    <a:pt x="1196" y="628"/>
                    <a:pt x="1166" y="702"/>
                  </a:cubicBezTo>
                  <a:cubicBezTo>
                    <a:pt x="1136" y="807"/>
                    <a:pt x="1061" y="911"/>
                    <a:pt x="972" y="971"/>
                  </a:cubicBezTo>
                  <a:cubicBezTo>
                    <a:pt x="889" y="1035"/>
                    <a:pt x="789" y="1066"/>
                    <a:pt x="690" y="1066"/>
                  </a:cubicBezTo>
                  <a:cubicBezTo>
                    <a:pt x="628" y="1066"/>
                    <a:pt x="566" y="1054"/>
                    <a:pt x="509" y="1031"/>
                  </a:cubicBezTo>
                  <a:cubicBezTo>
                    <a:pt x="374" y="986"/>
                    <a:pt x="270" y="882"/>
                    <a:pt x="210" y="747"/>
                  </a:cubicBezTo>
                  <a:cubicBezTo>
                    <a:pt x="120" y="493"/>
                    <a:pt x="255" y="224"/>
                    <a:pt x="509" y="120"/>
                  </a:cubicBezTo>
                  <a:cubicBezTo>
                    <a:pt x="562" y="99"/>
                    <a:pt x="618" y="89"/>
                    <a:pt x="675" y="89"/>
                  </a:cubicBezTo>
                  <a:cubicBezTo>
                    <a:pt x="779" y="89"/>
                    <a:pt x="885" y="122"/>
                    <a:pt x="972" y="180"/>
                  </a:cubicBezTo>
                  <a:cubicBezTo>
                    <a:pt x="1061" y="254"/>
                    <a:pt x="1136" y="344"/>
                    <a:pt x="1166" y="448"/>
                  </a:cubicBezTo>
                  <a:cubicBezTo>
                    <a:pt x="1196" y="538"/>
                    <a:pt x="1211" y="583"/>
                    <a:pt x="1211" y="583"/>
                  </a:cubicBezTo>
                  <a:cubicBezTo>
                    <a:pt x="1211" y="583"/>
                    <a:pt x="1226" y="538"/>
                    <a:pt x="1211" y="448"/>
                  </a:cubicBezTo>
                  <a:cubicBezTo>
                    <a:pt x="1181" y="314"/>
                    <a:pt x="1121" y="209"/>
                    <a:pt x="1016" y="120"/>
                  </a:cubicBezTo>
                  <a:cubicBezTo>
                    <a:pt x="907" y="40"/>
                    <a:pt x="784" y="0"/>
                    <a:pt x="65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283;p72">
              <a:extLst>
                <a:ext uri="{FF2B5EF4-FFF2-40B4-BE49-F238E27FC236}">
                  <a16:creationId xmlns:a16="http://schemas.microsoft.com/office/drawing/2014/main" id="{2E5867E9-FC9B-4016-8ED4-CE130536A613}"/>
                </a:ext>
              </a:extLst>
            </p:cNvPr>
            <p:cNvSpPr/>
            <p:nvPr/>
          </p:nvSpPr>
          <p:spPr>
            <a:xfrm>
              <a:off x="4364580" y="3453948"/>
              <a:ext cx="360230" cy="160008"/>
            </a:xfrm>
            <a:custGeom>
              <a:avLst/>
              <a:gdLst/>
              <a:ahLst/>
              <a:cxnLst/>
              <a:rect l="l" t="t" r="r" b="b"/>
              <a:pathLst>
                <a:path w="12711" h="5646" extrusionOk="0">
                  <a:moveTo>
                    <a:pt x="60" y="0"/>
                  </a:moveTo>
                  <a:lnTo>
                    <a:pt x="1" y="60"/>
                  </a:lnTo>
                  <a:lnTo>
                    <a:pt x="1" y="2898"/>
                  </a:lnTo>
                  <a:lnTo>
                    <a:pt x="1" y="5601"/>
                  </a:lnTo>
                  <a:lnTo>
                    <a:pt x="1" y="5646"/>
                  </a:lnTo>
                  <a:lnTo>
                    <a:pt x="60" y="5646"/>
                  </a:lnTo>
                  <a:lnTo>
                    <a:pt x="9141" y="5631"/>
                  </a:lnTo>
                  <a:lnTo>
                    <a:pt x="11739" y="5616"/>
                  </a:lnTo>
                  <a:lnTo>
                    <a:pt x="11725" y="5616"/>
                  </a:lnTo>
                  <a:lnTo>
                    <a:pt x="9096" y="5601"/>
                  </a:lnTo>
                  <a:lnTo>
                    <a:pt x="105" y="5571"/>
                  </a:lnTo>
                  <a:lnTo>
                    <a:pt x="105" y="5571"/>
                  </a:lnTo>
                  <a:lnTo>
                    <a:pt x="105" y="2913"/>
                  </a:lnTo>
                  <a:lnTo>
                    <a:pt x="105" y="1494"/>
                  </a:lnTo>
                  <a:lnTo>
                    <a:pt x="105" y="105"/>
                  </a:lnTo>
                  <a:lnTo>
                    <a:pt x="105" y="105"/>
                  </a:lnTo>
                  <a:lnTo>
                    <a:pt x="12636" y="90"/>
                  </a:lnTo>
                  <a:lnTo>
                    <a:pt x="12636" y="90"/>
                  </a:lnTo>
                  <a:cubicBezTo>
                    <a:pt x="12636" y="1787"/>
                    <a:pt x="12651" y="3160"/>
                    <a:pt x="12651" y="4122"/>
                  </a:cubicBezTo>
                  <a:cubicBezTo>
                    <a:pt x="12665" y="4600"/>
                    <a:pt x="12665" y="4974"/>
                    <a:pt x="12665" y="5228"/>
                  </a:cubicBezTo>
                  <a:lnTo>
                    <a:pt x="12665" y="5526"/>
                  </a:lnTo>
                  <a:lnTo>
                    <a:pt x="12665" y="5631"/>
                  </a:lnTo>
                  <a:cubicBezTo>
                    <a:pt x="12665" y="5601"/>
                    <a:pt x="12680" y="5571"/>
                    <a:pt x="12680" y="5541"/>
                  </a:cubicBezTo>
                  <a:lnTo>
                    <a:pt x="12680" y="5257"/>
                  </a:lnTo>
                  <a:cubicBezTo>
                    <a:pt x="12695" y="4989"/>
                    <a:pt x="12695" y="4630"/>
                    <a:pt x="12695" y="4152"/>
                  </a:cubicBezTo>
                  <a:cubicBezTo>
                    <a:pt x="12695" y="3182"/>
                    <a:pt x="12710" y="1778"/>
                    <a:pt x="12710" y="60"/>
                  </a:cubicBezTo>
                  <a:lnTo>
                    <a:pt x="12710" y="15"/>
                  </a:lnTo>
                  <a:lnTo>
                    <a:pt x="12680" y="1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284;p72">
              <a:extLst>
                <a:ext uri="{FF2B5EF4-FFF2-40B4-BE49-F238E27FC236}">
                  <a16:creationId xmlns:a16="http://schemas.microsoft.com/office/drawing/2014/main" id="{661C7086-6C26-4C30-90D8-368F21FF6DF1}"/>
                </a:ext>
              </a:extLst>
            </p:cNvPr>
            <p:cNvSpPr/>
            <p:nvPr/>
          </p:nvSpPr>
          <p:spPr>
            <a:xfrm>
              <a:off x="4525834" y="3517855"/>
              <a:ext cx="34745" cy="33044"/>
            </a:xfrm>
            <a:custGeom>
              <a:avLst/>
              <a:gdLst/>
              <a:ahLst/>
              <a:cxnLst/>
              <a:rect l="l" t="t" r="r" b="b"/>
              <a:pathLst>
                <a:path w="1226" h="1166" extrusionOk="0">
                  <a:moveTo>
                    <a:pt x="657" y="1"/>
                  </a:moveTo>
                  <a:cubicBezTo>
                    <a:pt x="593" y="1"/>
                    <a:pt x="529" y="11"/>
                    <a:pt x="464" y="30"/>
                  </a:cubicBezTo>
                  <a:cubicBezTo>
                    <a:pt x="300" y="90"/>
                    <a:pt x="165" y="225"/>
                    <a:pt x="105" y="389"/>
                  </a:cubicBezTo>
                  <a:cubicBezTo>
                    <a:pt x="1" y="688"/>
                    <a:pt x="165" y="1031"/>
                    <a:pt x="464" y="1136"/>
                  </a:cubicBezTo>
                  <a:cubicBezTo>
                    <a:pt x="529" y="1156"/>
                    <a:pt x="593" y="1166"/>
                    <a:pt x="657" y="1166"/>
                  </a:cubicBezTo>
                  <a:cubicBezTo>
                    <a:pt x="784" y="1166"/>
                    <a:pt x="907" y="1126"/>
                    <a:pt x="1016" y="1046"/>
                  </a:cubicBezTo>
                  <a:cubicBezTo>
                    <a:pt x="1121" y="956"/>
                    <a:pt x="1181" y="852"/>
                    <a:pt x="1211" y="717"/>
                  </a:cubicBezTo>
                  <a:cubicBezTo>
                    <a:pt x="1226" y="628"/>
                    <a:pt x="1211" y="583"/>
                    <a:pt x="1211" y="583"/>
                  </a:cubicBezTo>
                  <a:cubicBezTo>
                    <a:pt x="1196" y="583"/>
                    <a:pt x="1196" y="628"/>
                    <a:pt x="1166" y="703"/>
                  </a:cubicBezTo>
                  <a:cubicBezTo>
                    <a:pt x="1136" y="822"/>
                    <a:pt x="1061" y="912"/>
                    <a:pt x="972" y="986"/>
                  </a:cubicBezTo>
                  <a:cubicBezTo>
                    <a:pt x="885" y="1044"/>
                    <a:pt x="781" y="1070"/>
                    <a:pt x="678" y="1070"/>
                  </a:cubicBezTo>
                  <a:cubicBezTo>
                    <a:pt x="620" y="1070"/>
                    <a:pt x="562" y="1062"/>
                    <a:pt x="509" y="1046"/>
                  </a:cubicBezTo>
                  <a:cubicBezTo>
                    <a:pt x="374" y="986"/>
                    <a:pt x="270" y="882"/>
                    <a:pt x="210" y="747"/>
                  </a:cubicBezTo>
                  <a:cubicBezTo>
                    <a:pt x="120" y="508"/>
                    <a:pt x="255" y="225"/>
                    <a:pt x="509" y="120"/>
                  </a:cubicBezTo>
                  <a:cubicBezTo>
                    <a:pt x="560" y="105"/>
                    <a:pt x="615" y="96"/>
                    <a:pt x="671" y="96"/>
                  </a:cubicBezTo>
                  <a:cubicBezTo>
                    <a:pt x="776" y="96"/>
                    <a:pt x="884" y="126"/>
                    <a:pt x="972" y="195"/>
                  </a:cubicBezTo>
                  <a:cubicBezTo>
                    <a:pt x="1061" y="254"/>
                    <a:pt x="1136" y="344"/>
                    <a:pt x="1166" y="464"/>
                  </a:cubicBezTo>
                  <a:cubicBezTo>
                    <a:pt x="1196" y="538"/>
                    <a:pt x="1211" y="583"/>
                    <a:pt x="1211" y="583"/>
                  </a:cubicBezTo>
                  <a:cubicBezTo>
                    <a:pt x="1211" y="583"/>
                    <a:pt x="1226" y="538"/>
                    <a:pt x="1211" y="449"/>
                  </a:cubicBezTo>
                  <a:cubicBezTo>
                    <a:pt x="1181" y="329"/>
                    <a:pt x="1121" y="210"/>
                    <a:pt x="1016" y="120"/>
                  </a:cubicBezTo>
                  <a:cubicBezTo>
                    <a:pt x="907" y="40"/>
                    <a:pt x="784" y="1"/>
                    <a:pt x="65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285;p72">
              <a:extLst>
                <a:ext uri="{FF2B5EF4-FFF2-40B4-BE49-F238E27FC236}">
                  <a16:creationId xmlns:a16="http://schemas.microsoft.com/office/drawing/2014/main" id="{3E9A39C2-208D-4CC4-9949-87F1D152A151}"/>
                </a:ext>
              </a:extLst>
            </p:cNvPr>
            <p:cNvSpPr/>
            <p:nvPr/>
          </p:nvSpPr>
          <p:spPr>
            <a:xfrm>
              <a:off x="4364580" y="3627417"/>
              <a:ext cx="360230" cy="160915"/>
            </a:xfrm>
            <a:custGeom>
              <a:avLst/>
              <a:gdLst/>
              <a:ahLst/>
              <a:cxnLst/>
              <a:rect l="l" t="t" r="r" b="b"/>
              <a:pathLst>
                <a:path w="12711" h="5678" extrusionOk="0">
                  <a:moveTo>
                    <a:pt x="71" y="1"/>
                  </a:moveTo>
                  <a:cubicBezTo>
                    <a:pt x="68" y="1"/>
                    <a:pt x="1" y="77"/>
                    <a:pt x="1" y="77"/>
                  </a:cubicBezTo>
                  <a:lnTo>
                    <a:pt x="1" y="2915"/>
                  </a:lnTo>
                  <a:lnTo>
                    <a:pt x="1" y="5618"/>
                  </a:lnTo>
                  <a:lnTo>
                    <a:pt x="1" y="5678"/>
                  </a:lnTo>
                  <a:lnTo>
                    <a:pt x="60" y="5678"/>
                  </a:lnTo>
                  <a:lnTo>
                    <a:pt x="9141" y="5648"/>
                  </a:lnTo>
                  <a:lnTo>
                    <a:pt x="11739" y="5633"/>
                  </a:lnTo>
                  <a:lnTo>
                    <a:pt x="11725" y="5633"/>
                  </a:lnTo>
                  <a:lnTo>
                    <a:pt x="9096" y="5618"/>
                  </a:lnTo>
                  <a:lnTo>
                    <a:pt x="105" y="5603"/>
                  </a:lnTo>
                  <a:lnTo>
                    <a:pt x="105" y="5603"/>
                  </a:lnTo>
                  <a:lnTo>
                    <a:pt x="105" y="2945"/>
                  </a:lnTo>
                  <a:lnTo>
                    <a:pt x="105" y="1526"/>
                  </a:lnTo>
                  <a:lnTo>
                    <a:pt x="105" y="122"/>
                  </a:lnTo>
                  <a:lnTo>
                    <a:pt x="105" y="122"/>
                  </a:lnTo>
                  <a:lnTo>
                    <a:pt x="12636" y="107"/>
                  </a:lnTo>
                  <a:lnTo>
                    <a:pt x="12636" y="107"/>
                  </a:lnTo>
                  <a:cubicBezTo>
                    <a:pt x="12636" y="1804"/>
                    <a:pt x="12651" y="3177"/>
                    <a:pt x="12651" y="4140"/>
                  </a:cubicBezTo>
                  <a:cubicBezTo>
                    <a:pt x="12665" y="4618"/>
                    <a:pt x="12665" y="4991"/>
                    <a:pt x="12665" y="5260"/>
                  </a:cubicBezTo>
                  <a:lnTo>
                    <a:pt x="12665" y="5544"/>
                  </a:lnTo>
                  <a:lnTo>
                    <a:pt x="12665" y="5648"/>
                  </a:lnTo>
                  <a:cubicBezTo>
                    <a:pt x="12665" y="5618"/>
                    <a:pt x="12680" y="5588"/>
                    <a:pt x="12680" y="5558"/>
                  </a:cubicBezTo>
                  <a:lnTo>
                    <a:pt x="12680" y="5275"/>
                  </a:lnTo>
                  <a:cubicBezTo>
                    <a:pt x="12695" y="5006"/>
                    <a:pt x="12695" y="4647"/>
                    <a:pt x="12695" y="4170"/>
                  </a:cubicBezTo>
                  <a:cubicBezTo>
                    <a:pt x="12695" y="3199"/>
                    <a:pt x="12710" y="1795"/>
                    <a:pt x="12710" y="62"/>
                  </a:cubicBezTo>
                  <a:lnTo>
                    <a:pt x="12710" y="33"/>
                  </a:lnTo>
                  <a:lnTo>
                    <a:pt x="12680" y="33"/>
                  </a:lnTo>
                  <a:lnTo>
                    <a:pt x="60" y="18"/>
                  </a:lnTo>
                  <a:cubicBezTo>
                    <a:pt x="69" y="6"/>
                    <a:pt x="72" y="1"/>
                    <a:pt x="71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286;p72">
              <a:extLst>
                <a:ext uri="{FF2B5EF4-FFF2-40B4-BE49-F238E27FC236}">
                  <a16:creationId xmlns:a16="http://schemas.microsoft.com/office/drawing/2014/main" id="{B20E62CB-8847-4A3F-A34B-F4E2D050BF5E}"/>
                </a:ext>
              </a:extLst>
            </p:cNvPr>
            <p:cNvSpPr/>
            <p:nvPr/>
          </p:nvSpPr>
          <p:spPr>
            <a:xfrm>
              <a:off x="4525834" y="3691834"/>
              <a:ext cx="34745" cy="33214"/>
            </a:xfrm>
            <a:custGeom>
              <a:avLst/>
              <a:gdLst/>
              <a:ahLst/>
              <a:cxnLst/>
              <a:rect l="l" t="t" r="r" b="b"/>
              <a:pathLst>
                <a:path w="1226" h="1172" extrusionOk="0">
                  <a:moveTo>
                    <a:pt x="652" y="0"/>
                  </a:moveTo>
                  <a:cubicBezTo>
                    <a:pt x="590" y="0"/>
                    <a:pt x="527" y="10"/>
                    <a:pt x="464" y="30"/>
                  </a:cubicBezTo>
                  <a:cubicBezTo>
                    <a:pt x="300" y="89"/>
                    <a:pt x="165" y="224"/>
                    <a:pt x="105" y="388"/>
                  </a:cubicBezTo>
                  <a:cubicBezTo>
                    <a:pt x="1" y="702"/>
                    <a:pt x="165" y="1030"/>
                    <a:pt x="464" y="1135"/>
                  </a:cubicBezTo>
                  <a:cubicBezTo>
                    <a:pt x="529" y="1160"/>
                    <a:pt x="593" y="1171"/>
                    <a:pt x="657" y="1171"/>
                  </a:cubicBezTo>
                  <a:cubicBezTo>
                    <a:pt x="784" y="1171"/>
                    <a:pt x="907" y="1125"/>
                    <a:pt x="1016" y="1045"/>
                  </a:cubicBezTo>
                  <a:cubicBezTo>
                    <a:pt x="1106" y="956"/>
                    <a:pt x="1181" y="851"/>
                    <a:pt x="1211" y="717"/>
                  </a:cubicBezTo>
                  <a:cubicBezTo>
                    <a:pt x="1226" y="627"/>
                    <a:pt x="1211" y="582"/>
                    <a:pt x="1211" y="582"/>
                  </a:cubicBezTo>
                  <a:cubicBezTo>
                    <a:pt x="1196" y="582"/>
                    <a:pt x="1196" y="627"/>
                    <a:pt x="1166" y="717"/>
                  </a:cubicBezTo>
                  <a:cubicBezTo>
                    <a:pt x="1136" y="821"/>
                    <a:pt x="1061" y="911"/>
                    <a:pt x="972" y="986"/>
                  </a:cubicBezTo>
                  <a:cubicBezTo>
                    <a:pt x="885" y="1043"/>
                    <a:pt x="779" y="1076"/>
                    <a:pt x="675" y="1076"/>
                  </a:cubicBezTo>
                  <a:cubicBezTo>
                    <a:pt x="618" y="1076"/>
                    <a:pt x="562" y="1066"/>
                    <a:pt x="509" y="1045"/>
                  </a:cubicBezTo>
                  <a:cubicBezTo>
                    <a:pt x="374" y="1000"/>
                    <a:pt x="270" y="896"/>
                    <a:pt x="210" y="761"/>
                  </a:cubicBezTo>
                  <a:cubicBezTo>
                    <a:pt x="120" y="508"/>
                    <a:pt x="255" y="224"/>
                    <a:pt x="509" y="134"/>
                  </a:cubicBezTo>
                  <a:cubicBezTo>
                    <a:pt x="566" y="111"/>
                    <a:pt x="628" y="99"/>
                    <a:pt x="690" y="99"/>
                  </a:cubicBezTo>
                  <a:cubicBezTo>
                    <a:pt x="789" y="99"/>
                    <a:pt x="889" y="130"/>
                    <a:pt x="972" y="194"/>
                  </a:cubicBezTo>
                  <a:cubicBezTo>
                    <a:pt x="1061" y="254"/>
                    <a:pt x="1136" y="358"/>
                    <a:pt x="1166" y="463"/>
                  </a:cubicBezTo>
                  <a:cubicBezTo>
                    <a:pt x="1196" y="537"/>
                    <a:pt x="1211" y="582"/>
                    <a:pt x="1211" y="582"/>
                  </a:cubicBezTo>
                  <a:cubicBezTo>
                    <a:pt x="1211" y="582"/>
                    <a:pt x="1226" y="537"/>
                    <a:pt x="1211" y="448"/>
                  </a:cubicBezTo>
                  <a:cubicBezTo>
                    <a:pt x="1181" y="328"/>
                    <a:pt x="1121" y="209"/>
                    <a:pt x="1016" y="134"/>
                  </a:cubicBezTo>
                  <a:cubicBezTo>
                    <a:pt x="905" y="43"/>
                    <a:pt x="781" y="0"/>
                    <a:pt x="65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287;p72">
              <a:extLst>
                <a:ext uri="{FF2B5EF4-FFF2-40B4-BE49-F238E27FC236}">
                  <a16:creationId xmlns:a16="http://schemas.microsoft.com/office/drawing/2014/main" id="{6C60EF2D-6D25-48F7-A44B-E95544254E7F}"/>
                </a:ext>
              </a:extLst>
            </p:cNvPr>
            <p:cNvSpPr/>
            <p:nvPr/>
          </p:nvSpPr>
          <p:spPr>
            <a:xfrm>
              <a:off x="3022851" y="3246131"/>
              <a:ext cx="820301" cy="569294"/>
            </a:xfrm>
            <a:custGeom>
              <a:avLst/>
              <a:gdLst/>
              <a:ahLst/>
              <a:cxnLst/>
              <a:rect l="l" t="t" r="r" b="b"/>
              <a:pathLst>
                <a:path w="28945" h="20088" extrusionOk="0">
                  <a:moveTo>
                    <a:pt x="1" y="0"/>
                  </a:moveTo>
                  <a:lnTo>
                    <a:pt x="1" y="20088"/>
                  </a:lnTo>
                  <a:lnTo>
                    <a:pt x="28945" y="20088"/>
                  </a:lnTo>
                  <a:lnTo>
                    <a:pt x="28945" y="0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288;p72">
              <a:extLst>
                <a:ext uri="{FF2B5EF4-FFF2-40B4-BE49-F238E27FC236}">
                  <a16:creationId xmlns:a16="http://schemas.microsoft.com/office/drawing/2014/main" id="{7F5DC917-B6EB-4EC0-B2E8-6F011A04C43D}"/>
                </a:ext>
              </a:extLst>
            </p:cNvPr>
            <p:cNvSpPr/>
            <p:nvPr/>
          </p:nvSpPr>
          <p:spPr>
            <a:xfrm>
              <a:off x="2991110" y="3206342"/>
              <a:ext cx="2344030" cy="54214"/>
            </a:xfrm>
            <a:custGeom>
              <a:avLst/>
              <a:gdLst/>
              <a:ahLst/>
              <a:cxnLst/>
              <a:rect l="l" t="t" r="r" b="b"/>
              <a:pathLst>
                <a:path w="82711" h="1913" extrusionOk="0">
                  <a:moveTo>
                    <a:pt x="1" y="1"/>
                  </a:moveTo>
                  <a:lnTo>
                    <a:pt x="1" y="1912"/>
                  </a:lnTo>
                  <a:lnTo>
                    <a:pt x="82710" y="1912"/>
                  </a:lnTo>
                  <a:lnTo>
                    <a:pt x="82710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289;p72">
              <a:extLst>
                <a:ext uri="{FF2B5EF4-FFF2-40B4-BE49-F238E27FC236}">
                  <a16:creationId xmlns:a16="http://schemas.microsoft.com/office/drawing/2014/main" id="{B1D0A301-5B34-4CDA-85BB-B493194B68FE}"/>
                </a:ext>
              </a:extLst>
            </p:cNvPr>
            <p:cNvSpPr/>
            <p:nvPr/>
          </p:nvSpPr>
          <p:spPr>
            <a:xfrm>
              <a:off x="3022851" y="3260528"/>
              <a:ext cx="72409" cy="554897"/>
            </a:xfrm>
            <a:custGeom>
              <a:avLst/>
              <a:gdLst/>
              <a:ahLst/>
              <a:cxnLst/>
              <a:rect l="l" t="t" r="r" b="b"/>
              <a:pathLst>
                <a:path w="2555" h="19580" extrusionOk="0">
                  <a:moveTo>
                    <a:pt x="1" y="0"/>
                  </a:moveTo>
                  <a:lnTo>
                    <a:pt x="1" y="19580"/>
                  </a:lnTo>
                  <a:lnTo>
                    <a:pt x="2555" y="19580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290;p72">
              <a:extLst>
                <a:ext uri="{FF2B5EF4-FFF2-40B4-BE49-F238E27FC236}">
                  <a16:creationId xmlns:a16="http://schemas.microsoft.com/office/drawing/2014/main" id="{B3D30F80-342A-467A-9588-0067BD3DE7E6}"/>
                </a:ext>
              </a:extLst>
            </p:cNvPr>
            <p:cNvSpPr/>
            <p:nvPr/>
          </p:nvSpPr>
          <p:spPr>
            <a:xfrm>
              <a:off x="3887561" y="2313547"/>
              <a:ext cx="47016" cy="73146"/>
            </a:xfrm>
            <a:custGeom>
              <a:avLst/>
              <a:gdLst/>
              <a:ahLst/>
              <a:cxnLst/>
              <a:rect l="l" t="t" r="r" b="b"/>
              <a:pathLst>
                <a:path w="1659" h="2581" extrusionOk="0">
                  <a:moveTo>
                    <a:pt x="907" y="0"/>
                  </a:moveTo>
                  <a:cubicBezTo>
                    <a:pt x="883" y="0"/>
                    <a:pt x="860" y="2"/>
                    <a:pt x="837" y="6"/>
                  </a:cubicBezTo>
                  <a:cubicBezTo>
                    <a:pt x="748" y="21"/>
                    <a:pt x="643" y="66"/>
                    <a:pt x="569" y="140"/>
                  </a:cubicBezTo>
                  <a:cubicBezTo>
                    <a:pt x="1" y="798"/>
                    <a:pt x="1" y="1783"/>
                    <a:pt x="569" y="2440"/>
                  </a:cubicBezTo>
                  <a:cubicBezTo>
                    <a:pt x="643" y="2500"/>
                    <a:pt x="748" y="2545"/>
                    <a:pt x="837" y="2575"/>
                  </a:cubicBezTo>
                  <a:cubicBezTo>
                    <a:pt x="860" y="2579"/>
                    <a:pt x="883" y="2580"/>
                    <a:pt x="907" y="2580"/>
                  </a:cubicBezTo>
                  <a:cubicBezTo>
                    <a:pt x="978" y="2580"/>
                    <a:pt x="1054" y="2564"/>
                    <a:pt x="1121" y="2530"/>
                  </a:cubicBezTo>
                  <a:cubicBezTo>
                    <a:pt x="1256" y="2455"/>
                    <a:pt x="1375" y="2336"/>
                    <a:pt x="1465" y="2186"/>
                  </a:cubicBezTo>
                  <a:cubicBezTo>
                    <a:pt x="1569" y="1992"/>
                    <a:pt x="1629" y="1768"/>
                    <a:pt x="1644" y="1544"/>
                  </a:cubicBezTo>
                  <a:cubicBezTo>
                    <a:pt x="1659" y="1455"/>
                    <a:pt x="1659" y="1365"/>
                    <a:pt x="1644" y="1290"/>
                  </a:cubicBezTo>
                  <a:cubicBezTo>
                    <a:pt x="1629" y="1365"/>
                    <a:pt x="1614" y="1455"/>
                    <a:pt x="1599" y="1529"/>
                  </a:cubicBezTo>
                  <a:cubicBezTo>
                    <a:pt x="1569" y="1753"/>
                    <a:pt x="1509" y="1962"/>
                    <a:pt x="1390" y="2142"/>
                  </a:cubicBezTo>
                  <a:cubicBezTo>
                    <a:pt x="1330" y="2276"/>
                    <a:pt x="1211" y="2381"/>
                    <a:pt x="1091" y="2440"/>
                  </a:cubicBezTo>
                  <a:cubicBezTo>
                    <a:pt x="1031" y="2468"/>
                    <a:pt x="971" y="2481"/>
                    <a:pt x="913" y="2481"/>
                  </a:cubicBezTo>
                  <a:cubicBezTo>
                    <a:pt x="812" y="2481"/>
                    <a:pt x="719" y="2441"/>
                    <a:pt x="643" y="2366"/>
                  </a:cubicBezTo>
                  <a:cubicBezTo>
                    <a:pt x="135" y="1738"/>
                    <a:pt x="135" y="842"/>
                    <a:pt x="643" y="215"/>
                  </a:cubicBezTo>
                  <a:cubicBezTo>
                    <a:pt x="723" y="135"/>
                    <a:pt x="822" y="96"/>
                    <a:pt x="929" y="96"/>
                  </a:cubicBezTo>
                  <a:cubicBezTo>
                    <a:pt x="982" y="96"/>
                    <a:pt x="1036" y="106"/>
                    <a:pt x="1091" y="125"/>
                  </a:cubicBezTo>
                  <a:cubicBezTo>
                    <a:pt x="1211" y="200"/>
                    <a:pt x="1330" y="305"/>
                    <a:pt x="1390" y="424"/>
                  </a:cubicBezTo>
                  <a:cubicBezTo>
                    <a:pt x="1509" y="618"/>
                    <a:pt x="1569" y="827"/>
                    <a:pt x="1599" y="1051"/>
                  </a:cubicBezTo>
                  <a:cubicBezTo>
                    <a:pt x="1614" y="1126"/>
                    <a:pt x="1629" y="1216"/>
                    <a:pt x="1644" y="1290"/>
                  </a:cubicBezTo>
                  <a:cubicBezTo>
                    <a:pt x="1659" y="1201"/>
                    <a:pt x="1659" y="1126"/>
                    <a:pt x="1644" y="1037"/>
                  </a:cubicBezTo>
                  <a:cubicBezTo>
                    <a:pt x="1629" y="812"/>
                    <a:pt x="1569" y="588"/>
                    <a:pt x="1465" y="394"/>
                  </a:cubicBezTo>
                  <a:cubicBezTo>
                    <a:pt x="1375" y="245"/>
                    <a:pt x="1256" y="125"/>
                    <a:pt x="1121" y="51"/>
                  </a:cubicBezTo>
                  <a:cubicBezTo>
                    <a:pt x="1054" y="17"/>
                    <a:pt x="978" y="0"/>
                    <a:pt x="907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291;p72">
              <a:extLst>
                <a:ext uri="{FF2B5EF4-FFF2-40B4-BE49-F238E27FC236}">
                  <a16:creationId xmlns:a16="http://schemas.microsoft.com/office/drawing/2014/main" id="{CD5BAF44-6AB8-4EDD-8B98-54EB18FF4FA5}"/>
                </a:ext>
              </a:extLst>
            </p:cNvPr>
            <p:cNvSpPr/>
            <p:nvPr/>
          </p:nvSpPr>
          <p:spPr>
            <a:xfrm>
              <a:off x="3656901" y="2199422"/>
              <a:ext cx="253983" cy="407189"/>
            </a:xfrm>
            <a:custGeom>
              <a:avLst/>
              <a:gdLst/>
              <a:ahLst/>
              <a:cxnLst/>
              <a:rect l="l" t="t" r="r" b="b"/>
              <a:pathLst>
                <a:path w="8962" h="14368" extrusionOk="0">
                  <a:moveTo>
                    <a:pt x="8961" y="1"/>
                  </a:moveTo>
                  <a:lnTo>
                    <a:pt x="643" y="1180"/>
                  </a:lnTo>
                  <a:lnTo>
                    <a:pt x="0" y="13860"/>
                  </a:lnTo>
                  <a:lnTo>
                    <a:pt x="5452" y="14368"/>
                  </a:lnTo>
                  <a:lnTo>
                    <a:pt x="5750" y="11291"/>
                  </a:lnTo>
                  <a:cubicBezTo>
                    <a:pt x="5750" y="11291"/>
                    <a:pt x="5984" y="11350"/>
                    <a:pt x="6314" y="11350"/>
                  </a:cubicBezTo>
                  <a:cubicBezTo>
                    <a:pt x="6927" y="11350"/>
                    <a:pt x="7871" y="11148"/>
                    <a:pt x="8259" y="9992"/>
                  </a:cubicBezTo>
                  <a:cubicBezTo>
                    <a:pt x="8618" y="8872"/>
                    <a:pt x="8961" y="1"/>
                    <a:pt x="8961" y="1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292;p72">
              <a:extLst>
                <a:ext uri="{FF2B5EF4-FFF2-40B4-BE49-F238E27FC236}">
                  <a16:creationId xmlns:a16="http://schemas.microsoft.com/office/drawing/2014/main" id="{7CD4306B-B496-4168-A151-258A4B95DB90}"/>
                </a:ext>
              </a:extLst>
            </p:cNvPr>
            <p:cNvSpPr/>
            <p:nvPr/>
          </p:nvSpPr>
          <p:spPr>
            <a:xfrm>
              <a:off x="3609914" y="2144130"/>
              <a:ext cx="355752" cy="370772"/>
            </a:xfrm>
            <a:custGeom>
              <a:avLst/>
              <a:gdLst/>
              <a:ahLst/>
              <a:cxnLst/>
              <a:rect l="l" t="t" r="r" b="b"/>
              <a:pathLst>
                <a:path w="12553" h="13083" extrusionOk="0">
                  <a:moveTo>
                    <a:pt x="8978" y="0"/>
                  </a:moveTo>
                  <a:cubicBezTo>
                    <a:pt x="8252" y="0"/>
                    <a:pt x="7508" y="214"/>
                    <a:pt x="6886" y="697"/>
                  </a:cubicBezTo>
                  <a:cubicBezTo>
                    <a:pt x="6886" y="697"/>
                    <a:pt x="6484" y="633"/>
                    <a:pt x="5876" y="633"/>
                  </a:cubicBezTo>
                  <a:cubicBezTo>
                    <a:pt x="4161" y="633"/>
                    <a:pt x="810" y="1146"/>
                    <a:pt x="269" y="5073"/>
                  </a:cubicBezTo>
                  <a:cubicBezTo>
                    <a:pt x="1" y="6955"/>
                    <a:pt x="912" y="8463"/>
                    <a:pt x="1061" y="9613"/>
                  </a:cubicBezTo>
                  <a:cubicBezTo>
                    <a:pt x="1375" y="12003"/>
                    <a:pt x="1793" y="13018"/>
                    <a:pt x="1793" y="13018"/>
                  </a:cubicBezTo>
                  <a:lnTo>
                    <a:pt x="2988" y="13078"/>
                  </a:lnTo>
                  <a:cubicBezTo>
                    <a:pt x="3088" y="13081"/>
                    <a:pt x="3185" y="13083"/>
                    <a:pt x="3277" y="13083"/>
                  </a:cubicBezTo>
                  <a:cubicBezTo>
                    <a:pt x="4171" y="13083"/>
                    <a:pt x="4714" y="12919"/>
                    <a:pt x="5661" y="11958"/>
                  </a:cubicBezTo>
                  <a:cubicBezTo>
                    <a:pt x="6632" y="10987"/>
                    <a:pt x="6901" y="10435"/>
                    <a:pt x="7588" y="9389"/>
                  </a:cubicBezTo>
                  <a:cubicBezTo>
                    <a:pt x="7588" y="9389"/>
                    <a:pt x="6602" y="8822"/>
                    <a:pt x="6766" y="7955"/>
                  </a:cubicBezTo>
                  <a:cubicBezTo>
                    <a:pt x="6850" y="7497"/>
                    <a:pt x="7337" y="7203"/>
                    <a:pt x="7774" y="7203"/>
                  </a:cubicBezTo>
                  <a:cubicBezTo>
                    <a:pt x="8192" y="7203"/>
                    <a:pt x="8564" y="7471"/>
                    <a:pt x="8499" y="8120"/>
                  </a:cubicBezTo>
                  <a:cubicBezTo>
                    <a:pt x="8626" y="8105"/>
                    <a:pt x="8753" y="8097"/>
                    <a:pt x="8881" y="8097"/>
                  </a:cubicBezTo>
                  <a:cubicBezTo>
                    <a:pt x="9010" y="8097"/>
                    <a:pt x="9141" y="8105"/>
                    <a:pt x="9275" y="8120"/>
                  </a:cubicBezTo>
                  <a:lnTo>
                    <a:pt x="9559" y="5312"/>
                  </a:lnTo>
                  <a:cubicBezTo>
                    <a:pt x="9559" y="5312"/>
                    <a:pt x="11306" y="4356"/>
                    <a:pt x="11769" y="3251"/>
                  </a:cubicBezTo>
                  <a:cubicBezTo>
                    <a:pt x="12553" y="1394"/>
                    <a:pt x="10830" y="0"/>
                    <a:pt x="8978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293;p72">
              <a:extLst>
                <a:ext uri="{FF2B5EF4-FFF2-40B4-BE49-F238E27FC236}">
                  <a16:creationId xmlns:a16="http://schemas.microsoft.com/office/drawing/2014/main" id="{33F3D9DE-EA49-4547-95C9-8960A04D5F6C}"/>
                </a:ext>
              </a:extLst>
            </p:cNvPr>
            <p:cNvSpPr/>
            <p:nvPr/>
          </p:nvSpPr>
          <p:spPr>
            <a:xfrm>
              <a:off x="3864719" y="2349879"/>
              <a:ext cx="69433" cy="4704"/>
            </a:xfrm>
            <a:custGeom>
              <a:avLst/>
              <a:gdLst/>
              <a:ahLst/>
              <a:cxnLst/>
              <a:rect l="l" t="t" r="r" b="b"/>
              <a:pathLst>
                <a:path w="2450" h="166" extrusionOk="0">
                  <a:moveTo>
                    <a:pt x="1837" y="1"/>
                  </a:moveTo>
                  <a:cubicBezTo>
                    <a:pt x="1632" y="1"/>
                    <a:pt x="1427" y="8"/>
                    <a:pt x="1225" y="23"/>
                  </a:cubicBezTo>
                  <a:cubicBezTo>
                    <a:pt x="807" y="23"/>
                    <a:pt x="404" y="68"/>
                    <a:pt x="0" y="143"/>
                  </a:cubicBezTo>
                  <a:cubicBezTo>
                    <a:pt x="210" y="158"/>
                    <a:pt x="415" y="165"/>
                    <a:pt x="618" y="165"/>
                  </a:cubicBezTo>
                  <a:cubicBezTo>
                    <a:pt x="822" y="165"/>
                    <a:pt x="1024" y="158"/>
                    <a:pt x="1225" y="143"/>
                  </a:cubicBezTo>
                  <a:cubicBezTo>
                    <a:pt x="1643" y="143"/>
                    <a:pt x="2047" y="98"/>
                    <a:pt x="2450" y="23"/>
                  </a:cubicBezTo>
                  <a:cubicBezTo>
                    <a:pt x="2248" y="8"/>
                    <a:pt x="2043" y="1"/>
                    <a:pt x="183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294;p72">
              <a:extLst>
                <a:ext uri="{FF2B5EF4-FFF2-40B4-BE49-F238E27FC236}">
                  <a16:creationId xmlns:a16="http://schemas.microsoft.com/office/drawing/2014/main" id="{ADE06BB9-AFB4-48BB-A12F-4B4D437E592C}"/>
                </a:ext>
              </a:extLst>
            </p:cNvPr>
            <p:cNvSpPr/>
            <p:nvPr/>
          </p:nvSpPr>
          <p:spPr>
            <a:xfrm>
              <a:off x="3923552" y="2755339"/>
              <a:ext cx="509638" cy="402258"/>
            </a:xfrm>
            <a:custGeom>
              <a:avLst/>
              <a:gdLst/>
              <a:ahLst/>
              <a:cxnLst/>
              <a:rect l="l" t="t" r="r" b="b"/>
              <a:pathLst>
                <a:path w="17983" h="14194" extrusionOk="0">
                  <a:moveTo>
                    <a:pt x="15976" y="0"/>
                  </a:moveTo>
                  <a:cubicBezTo>
                    <a:pt x="15743" y="0"/>
                    <a:pt x="13980" y="2055"/>
                    <a:pt x="13980" y="2055"/>
                  </a:cubicBezTo>
                  <a:lnTo>
                    <a:pt x="13980" y="3324"/>
                  </a:lnTo>
                  <a:cubicBezTo>
                    <a:pt x="13512" y="2746"/>
                    <a:pt x="13179" y="2580"/>
                    <a:pt x="12950" y="2580"/>
                  </a:cubicBezTo>
                  <a:cubicBezTo>
                    <a:pt x="12746" y="2580"/>
                    <a:pt x="12624" y="2711"/>
                    <a:pt x="12561" y="2802"/>
                  </a:cubicBezTo>
                  <a:cubicBezTo>
                    <a:pt x="12426" y="2996"/>
                    <a:pt x="13980" y="4474"/>
                    <a:pt x="13980" y="4474"/>
                  </a:cubicBezTo>
                  <a:lnTo>
                    <a:pt x="13980" y="4923"/>
                  </a:lnTo>
                  <a:lnTo>
                    <a:pt x="6213" y="9104"/>
                  </a:lnTo>
                  <a:lnTo>
                    <a:pt x="4182" y="4011"/>
                  </a:lnTo>
                  <a:lnTo>
                    <a:pt x="0" y="6207"/>
                  </a:lnTo>
                  <a:lnTo>
                    <a:pt x="2495" y="12241"/>
                  </a:lnTo>
                  <a:cubicBezTo>
                    <a:pt x="2992" y="13461"/>
                    <a:pt x="4173" y="14194"/>
                    <a:pt x="5410" y="14194"/>
                  </a:cubicBezTo>
                  <a:cubicBezTo>
                    <a:pt x="5809" y="14194"/>
                    <a:pt x="6213" y="14118"/>
                    <a:pt x="6602" y="13958"/>
                  </a:cubicBezTo>
                  <a:cubicBezTo>
                    <a:pt x="6736" y="13898"/>
                    <a:pt x="6871" y="13824"/>
                    <a:pt x="7005" y="13749"/>
                  </a:cubicBezTo>
                  <a:lnTo>
                    <a:pt x="16145" y="8343"/>
                  </a:lnTo>
                  <a:lnTo>
                    <a:pt x="16743" y="7342"/>
                  </a:lnTo>
                  <a:cubicBezTo>
                    <a:pt x="16967" y="6984"/>
                    <a:pt x="17086" y="6595"/>
                    <a:pt x="17116" y="6177"/>
                  </a:cubicBezTo>
                  <a:lnTo>
                    <a:pt x="17430" y="1622"/>
                  </a:lnTo>
                  <a:cubicBezTo>
                    <a:pt x="17982" y="1278"/>
                    <a:pt x="17728" y="621"/>
                    <a:pt x="17728" y="621"/>
                  </a:cubicBezTo>
                  <a:lnTo>
                    <a:pt x="17728" y="621"/>
                  </a:lnTo>
                  <a:lnTo>
                    <a:pt x="15757" y="1846"/>
                  </a:lnTo>
                  <a:lnTo>
                    <a:pt x="15025" y="3534"/>
                  </a:lnTo>
                  <a:lnTo>
                    <a:pt x="15025" y="2055"/>
                  </a:lnTo>
                  <a:cubicBezTo>
                    <a:pt x="15025" y="2055"/>
                    <a:pt x="15563" y="1413"/>
                    <a:pt x="15996" y="950"/>
                  </a:cubicBezTo>
                  <a:cubicBezTo>
                    <a:pt x="16444" y="487"/>
                    <a:pt x="16130" y="173"/>
                    <a:pt x="15996" y="9"/>
                  </a:cubicBezTo>
                  <a:cubicBezTo>
                    <a:pt x="15991" y="3"/>
                    <a:pt x="15985" y="0"/>
                    <a:pt x="15976" y="0"/>
                  </a:cubicBezTo>
                  <a:close/>
                </a:path>
              </a:pathLst>
            </a:custGeom>
            <a:solidFill>
              <a:srgbClr val="FA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295;p72">
              <a:extLst>
                <a:ext uri="{FF2B5EF4-FFF2-40B4-BE49-F238E27FC236}">
                  <a16:creationId xmlns:a16="http://schemas.microsoft.com/office/drawing/2014/main" id="{D83D7AE8-DDA9-443E-8037-CFDB0654600B}"/>
                </a:ext>
              </a:extLst>
            </p:cNvPr>
            <p:cNvSpPr/>
            <p:nvPr/>
          </p:nvSpPr>
          <p:spPr>
            <a:xfrm>
              <a:off x="4079309" y="3013346"/>
              <a:ext cx="21623" cy="58862"/>
            </a:xfrm>
            <a:custGeom>
              <a:avLst/>
              <a:gdLst/>
              <a:ahLst/>
              <a:cxnLst/>
              <a:rect l="l" t="t" r="r" b="b"/>
              <a:pathLst>
                <a:path w="763" h="2077" extrusionOk="0">
                  <a:moveTo>
                    <a:pt x="762" y="0"/>
                  </a:moveTo>
                  <a:lnTo>
                    <a:pt x="762" y="0"/>
                  </a:lnTo>
                  <a:cubicBezTo>
                    <a:pt x="434" y="672"/>
                    <a:pt x="180" y="1359"/>
                    <a:pt x="1" y="2076"/>
                  </a:cubicBezTo>
                  <a:cubicBezTo>
                    <a:pt x="314" y="1404"/>
                    <a:pt x="583" y="717"/>
                    <a:pt x="762" y="0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296;p72">
              <a:extLst>
                <a:ext uri="{FF2B5EF4-FFF2-40B4-BE49-F238E27FC236}">
                  <a16:creationId xmlns:a16="http://schemas.microsoft.com/office/drawing/2014/main" id="{31BF43DF-A855-45F3-A4A7-056402D0A5D1}"/>
                </a:ext>
              </a:extLst>
            </p:cNvPr>
            <p:cNvSpPr/>
            <p:nvPr/>
          </p:nvSpPr>
          <p:spPr>
            <a:xfrm>
              <a:off x="4373903" y="2801278"/>
              <a:ext cx="43615" cy="58862"/>
            </a:xfrm>
            <a:custGeom>
              <a:avLst/>
              <a:gdLst/>
              <a:ahLst/>
              <a:cxnLst/>
              <a:rect l="l" t="t" r="r" b="b"/>
              <a:pathLst>
                <a:path w="1539" h="2077" extrusionOk="0">
                  <a:moveTo>
                    <a:pt x="1539" y="1"/>
                  </a:moveTo>
                  <a:cubicBezTo>
                    <a:pt x="1404" y="1"/>
                    <a:pt x="1270" y="31"/>
                    <a:pt x="1135" y="105"/>
                  </a:cubicBezTo>
                  <a:cubicBezTo>
                    <a:pt x="1001" y="150"/>
                    <a:pt x="881" y="240"/>
                    <a:pt x="762" y="344"/>
                  </a:cubicBezTo>
                  <a:cubicBezTo>
                    <a:pt x="642" y="479"/>
                    <a:pt x="538" y="628"/>
                    <a:pt x="478" y="807"/>
                  </a:cubicBezTo>
                  <a:cubicBezTo>
                    <a:pt x="284" y="1211"/>
                    <a:pt x="135" y="1644"/>
                    <a:pt x="0" y="2077"/>
                  </a:cubicBezTo>
                  <a:cubicBezTo>
                    <a:pt x="224" y="1674"/>
                    <a:pt x="418" y="1270"/>
                    <a:pt x="583" y="837"/>
                  </a:cubicBezTo>
                  <a:cubicBezTo>
                    <a:pt x="672" y="539"/>
                    <a:pt x="896" y="300"/>
                    <a:pt x="1180" y="165"/>
                  </a:cubicBezTo>
                  <a:cubicBezTo>
                    <a:pt x="1300" y="120"/>
                    <a:pt x="1419" y="61"/>
                    <a:pt x="1539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297;p72">
              <a:extLst>
                <a:ext uri="{FF2B5EF4-FFF2-40B4-BE49-F238E27FC236}">
                  <a16:creationId xmlns:a16="http://schemas.microsoft.com/office/drawing/2014/main" id="{5B3A6B3F-25AE-417B-AF13-92EE5CF897AA}"/>
                </a:ext>
              </a:extLst>
            </p:cNvPr>
            <p:cNvSpPr/>
            <p:nvPr/>
          </p:nvSpPr>
          <p:spPr>
            <a:xfrm>
              <a:off x="4398021" y="2821173"/>
              <a:ext cx="18648" cy="38967"/>
            </a:xfrm>
            <a:custGeom>
              <a:avLst/>
              <a:gdLst/>
              <a:ahLst/>
              <a:cxnLst/>
              <a:rect l="l" t="t" r="r" b="b"/>
              <a:pathLst>
                <a:path w="658" h="1375" extrusionOk="0">
                  <a:moveTo>
                    <a:pt x="598" y="1"/>
                  </a:moveTo>
                  <a:cubicBezTo>
                    <a:pt x="538" y="1"/>
                    <a:pt x="478" y="31"/>
                    <a:pt x="434" y="90"/>
                  </a:cubicBezTo>
                  <a:cubicBezTo>
                    <a:pt x="329" y="240"/>
                    <a:pt x="239" y="419"/>
                    <a:pt x="165" y="598"/>
                  </a:cubicBezTo>
                  <a:cubicBezTo>
                    <a:pt x="60" y="837"/>
                    <a:pt x="1" y="1106"/>
                    <a:pt x="1" y="1375"/>
                  </a:cubicBezTo>
                  <a:cubicBezTo>
                    <a:pt x="105" y="1136"/>
                    <a:pt x="195" y="882"/>
                    <a:pt x="269" y="628"/>
                  </a:cubicBezTo>
                  <a:cubicBezTo>
                    <a:pt x="344" y="434"/>
                    <a:pt x="434" y="255"/>
                    <a:pt x="493" y="135"/>
                  </a:cubicBezTo>
                  <a:cubicBezTo>
                    <a:pt x="523" y="76"/>
                    <a:pt x="583" y="31"/>
                    <a:pt x="658" y="16"/>
                  </a:cubicBezTo>
                  <a:cubicBezTo>
                    <a:pt x="658" y="16"/>
                    <a:pt x="643" y="1"/>
                    <a:pt x="598" y="1"/>
                  </a:cubicBezTo>
                  <a:close/>
                </a:path>
              </a:pathLst>
            </a:custGeom>
            <a:solidFill>
              <a:srgbClr val="EB9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298;p72">
              <a:extLst>
                <a:ext uri="{FF2B5EF4-FFF2-40B4-BE49-F238E27FC236}">
                  <a16:creationId xmlns:a16="http://schemas.microsoft.com/office/drawing/2014/main" id="{206807A4-2117-47E4-BA8B-98DC772A05EE}"/>
                </a:ext>
              </a:extLst>
            </p:cNvPr>
            <p:cNvSpPr/>
            <p:nvPr/>
          </p:nvSpPr>
          <p:spPr>
            <a:xfrm>
              <a:off x="3474902" y="2551121"/>
              <a:ext cx="598087" cy="793237"/>
            </a:xfrm>
            <a:custGeom>
              <a:avLst/>
              <a:gdLst/>
              <a:ahLst/>
              <a:cxnLst/>
              <a:rect l="l" t="t" r="r" b="b"/>
              <a:pathLst>
                <a:path w="21104" h="27990" extrusionOk="0">
                  <a:moveTo>
                    <a:pt x="7100" y="1"/>
                  </a:moveTo>
                  <a:cubicBezTo>
                    <a:pt x="7053" y="1"/>
                    <a:pt x="7006" y="1"/>
                    <a:pt x="6960" y="1"/>
                  </a:cubicBezTo>
                  <a:cubicBezTo>
                    <a:pt x="3809" y="31"/>
                    <a:pt x="1106" y="2257"/>
                    <a:pt x="463" y="5363"/>
                  </a:cubicBezTo>
                  <a:cubicBezTo>
                    <a:pt x="0" y="7723"/>
                    <a:pt x="822" y="9276"/>
                    <a:pt x="284" y="14443"/>
                  </a:cubicBezTo>
                  <a:lnTo>
                    <a:pt x="120" y="27437"/>
                  </a:lnTo>
                  <a:lnTo>
                    <a:pt x="15144" y="27989"/>
                  </a:lnTo>
                  <a:lnTo>
                    <a:pt x="15144" y="27989"/>
                  </a:lnTo>
                  <a:lnTo>
                    <a:pt x="14592" y="12636"/>
                  </a:lnTo>
                  <a:lnTo>
                    <a:pt x="15473" y="15653"/>
                  </a:lnTo>
                  <a:lnTo>
                    <a:pt x="21103" y="13114"/>
                  </a:lnTo>
                  <a:cubicBezTo>
                    <a:pt x="20894" y="12472"/>
                    <a:pt x="19968" y="9679"/>
                    <a:pt x="18191" y="5229"/>
                  </a:cubicBezTo>
                  <a:cubicBezTo>
                    <a:pt x="17205" y="2749"/>
                    <a:pt x="14980" y="972"/>
                    <a:pt x="12352" y="524"/>
                  </a:cubicBezTo>
                  <a:cubicBezTo>
                    <a:pt x="10569" y="234"/>
                    <a:pt x="8632" y="1"/>
                    <a:pt x="7100" y="1"/>
                  </a:cubicBez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299;p72">
              <a:extLst>
                <a:ext uri="{FF2B5EF4-FFF2-40B4-BE49-F238E27FC236}">
                  <a16:creationId xmlns:a16="http://schemas.microsoft.com/office/drawing/2014/main" id="{6A8778A9-906E-4886-B9F8-193B7513FF5F}"/>
                </a:ext>
              </a:extLst>
            </p:cNvPr>
            <p:cNvSpPr/>
            <p:nvPr/>
          </p:nvSpPr>
          <p:spPr>
            <a:xfrm>
              <a:off x="3420291" y="2651445"/>
              <a:ext cx="86380" cy="305278"/>
            </a:xfrm>
            <a:custGeom>
              <a:avLst/>
              <a:gdLst/>
              <a:ahLst/>
              <a:cxnLst/>
              <a:rect l="l" t="t" r="r" b="b"/>
              <a:pathLst>
                <a:path w="3048" h="10772" extrusionOk="0">
                  <a:moveTo>
                    <a:pt x="3048" y="1"/>
                  </a:moveTo>
                  <a:lnTo>
                    <a:pt x="3048" y="1"/>
                  </a:lnTo>
                  <a:cubicBezTo>
                    <a:pt x="2256" y="987"/>
                    <a:pt x="1" y="9305"/>
                    <a:pt x="1" y="9305"/>
                  </a:cubicBezTo>
                  <a:cubicBezTo>
                    <a:pt x="715" y="10681"/>
                    <a:pt x="2387" y="10771"/>
                    <a:pt x="2813" y="10771"/>
                  </a:cubicBezTo>
                  <a:cubicBezTo>
                    <a:pt x="2877" y="10771"/>
                    <a:pt x="2913" y="10769"/>
                    <a:pt x="2913" y="10769"/>
                  </a:cubicBezTo>
                  <a:lnTo>
                    <a:pt x="3048" y="1"/>
                  </a:lnTo>
                  <a:close/>
                </a:path>
              </a:pathLst>
            </a:custGeom>
            <a:solidFill>
              <a:srgbClr val="F166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300;p72">
              <a:extLst>
                <a:ext uri="{FF2B5EF4-FFF2-40B4-BE49-F238E27FC236}">
                  <a16:creationId xmlns:a16="http://schemas.microsoft.com/office/drawing/2014/main" id="{05A9D7BE-EED4-4BB3-8546-7CFA3D090154}"/>
                </a:ext>
              </a:extLst>
            </p:cNvPr>
            <p:cNvSpPr/>
            <p:nvPr/>
          </p:nvSpPr>
          <p:spPr>
            <a:xfrm>
              <a:off x="3490574" y="2682080"/>
              <a:ext cx="507909" cy="111518"/>
            </a:xfrm>
            <a:custGeom>
              <a:avLst/>
              <a:gdLst/>
              <a:ahLst/>
              <a:cxnLst/>
              <a:rect l="l" t="t" r="r" b="b"/>
              <a:pathLst>
                <a:path w="17922" h="3935" extrusionOk="0">
                  <a:moveTo>
                    <a:pt x="535" y="0"/>
                  </a:moveTo>
                  <a:cubicBezTo>
                    <a:pt x="422" y="0"/>
                    <a:pt x="308" y="8"/>
                    <a:pt x="194" y="25"/>
                  </a:cubicBezTo>
                  <a:cubicBezTo>
                    <a:pt x="134" y="40"/>
                    <a:pt x="60" y="55"/>
                    <a:pt x="0" y="85"/>
                  </a:cubicBezTo>
                  <a:cubicBezTo>
                    <a:pt x="127" y="77"/>
                    <a:pt x="258" y="74"/>
                    <a:pt x="388" y="74"/>
                  </a:cubicBezTo>
                  <a:cubicBezTo>
                    <a:pt x="519" y="74"/>
                    <a:pt x="650" y="77"/>
                    <a:pt x="777" y="85"/>
                  </a:cubicBezTo>
                  <a:cubicBezTo>
                    <a:pt x="1464" y="189"/>
                    <a:pt x="2121" y="473"/>
                    <a:pt x="2673" y="891"/>
                  </a:cubicBezTo>
                  <a:cubicBezTo>
                    <a:pt x="3077" y="1175"/>
                    <a:pt x="3450" y="1474"/>
                    <a:pt x="3793" y="1802"/>
                  </a:cubicBezTo>
                  <a:cubicBezTo>
                    <a:pt x="4182" y="2161"/>
                    <a:pt x="4600" y="2549"/>
                    <a:pt x="5063" y="2908"/>
                  </a:cubicBezTo>
                  <a:cubicBezTo>
                    <a:pt x="5556" y="3311"/>
                    <a:pt x="6123" y="3610"/>
                    <a:pt x="6721" y="3804"/>
                  </a:cubicBezTo>
                  <a:cubicBezTo>
                    <a:pt x="7037" y="3890"/>
                    <a:pt x="7363" y="3935"/>
                    <a:pt x="7690" y="3935"/>
                  </a:cubicBezTo>
                  <a:cubicBezTo>
                    <a:pt x="8042" y="3935"/>
                    <a:pt x="8396" y="3882"/>
                    <a:pt x="8737" y="3774"/>
                  </a:cubicBezTo>
                  <a:cubicBezTo>
                    <a:pt x="9379" y="3565"/>
                    <a:pt x="9991" y="3281"/>
                    <a:pt x="10559" y="2923"/>
                  </a:cubicBezTo>
                  <a:cubicBezTo>
                    <a:pt x="11127" y="2594"/>
                    <a:pt x="11649" y="2265"/>
                    <a:pt x="12157" y="1997"/>
                  </a:cubicBezTo>
                  <a:cubicBezTo>
                    <a:pt x="12635" y="1713"/>
                    <a:pt x="13143" y="1504"/>
                    <a:pt x="13680" y="1354"/>
                  </a:cubicBezTo>
                  <a:cubicBezTo>
                    <a:pt x="13919" y="1295"/>
                    <a:pt x="14158" y="1250"/>
                    <a:pt x="14412" y="1235"/>
                  </a:cubicBezTo>
                  <a:cubicBezTo>
                    <a:pt x="14636" y="1235"/>
                    <a:pt x="14860" y="1250"/>
                    <a:pt x="15084" y="1265"/>
                  </a:cubicBezTo>
                  <a:cubicBezTo>
                    <a:pt x="15517" y="1339"/>
                    <a:pt x="15906" y="1459"/>
                    <a:pt x="16264" y="1534"/>
                  </a:cubicBezTo>
                  <a:cubicBezTo>
                    <a:pt x="16563" y="1608"/>
                    <a:pt x="16862" y="1653"/>
                    <a:pt x="17175" y="1653"/>
                  </a:cubicBezTo>
                  <a:cubicBezTo>
                    <a:pt x="17369" y="1653"/>
                    <a:pt x="17563" y="1608"/>
                    <a:pt x="17743" y="1549"/>
                  </a:cubicBezTo>
                  <a:cubicBezTo>
                    <a:pt x="17802" y="1519"/>
                    <a:pt x="17862" y="1489"/>
                    <a:pt x="17922" y="1444"/>
                  </a:cubicBezTo>
                  <a:lnTo>
                    <a:pt x="17922" y="1444"/>
                  </a:lnTo>
                  <a:cubicBezTo>
                    <a:pt x="17683" y="1534"/>
                    <a:pt x="17429" y="1563"/>
                    <a:pt x="17160" y="1563"/>
                  </a:cubicBezTo>
                  <a:cubicBezTo>
                    <a:pt x="16862" y="1549"/>
                    <a:pt x="16563" y="1504"/>
                    <a:pt x="16279" y="1429"/>
                  </a:cubicBezTo>
                  <a:cubicBezTo>
                    <a:pt x="15936" y="1339"/>
                    <a:pt x="15562" y="1205"/>
                    <a:pt x="15114" y="1115"/>
                  </a:cubicBezTo>
                  <a:cubicBezTo>
                    <a:pt x="14875" y="1086"/>
                    <a:pt x="14636" y="1071"/>
                    <a:pt x="14397" y="1071"/>
                  </a:cubicBezTo>
                  <a:cubicBezTo>
                    <a:pt x="14143" y="1086"/>
                    <a:pt x="13889" y="1115"/>
                    <a:pt x="13636" y="1175"/>
                  </a:cubicBezTo>
                  <a:cubicBezTo>
                    <a:pt x="13083" y="1325"/>
                    <a:pt x="12545" y="1534"/>
                    <a:pt x="12052" y="1817"/>
                  </a:cubicBezTo>
                  <a:cubicBezTo>
                    <a:pt x="11530" y="2101"/>
                    <a:pt x="11007" y="2430"/>
                    <a:pt x="10454" y="2743"/>
                  </a:cubicBezTo>
                  <a:cubicBezTo>
                    <a:pt x="9902" y="3087"/>
                    <a:pt x="9304" y="3356"/>
                    <a:pt x="8677" y="3565"/>
                  </a:cubicBezTo>
                  <a:cubicBezTo>
                    <a:pt x="8353" y="3668"/>
                    <a:pt x="8011" y="3720"/>
                    <a:pt x="7669" y="3720"/>
                  </a:cubicBezTo>
                  <a:cubicBezTo>
                    <a:pt x="7365" y="3720"/>
                    <a:pt x="7060" y="3679"/>
                    <a:pt x="6766" y="3595"/>
                  </a:cubicBezTo>
                  <a:cubicBezTo>
                    <a:pt x="6198" y="3415"/>
                    <a:pt x="5660" y="3132"/>
                    <a:pt x="5182" y="2758"/>
                  </a:cubicBezTo>
                  <a:cubicBezTo>
                    <a:pt x="4719" y="2400"/>
                    <a:pt x="4301" y="2026"/>
                    <a:pt x="3913" y="1683"/>
                  </a:cubicBezTo>
                  <a:cubicBezTo>
                    <a:pt x="3555" y="1354"/>
                    <a:pt x="3166" y="1041"/>
                    <a:pt x="2763" y="772"/>
                  </a:cubicBezTo>
                  <a:cubicBezTo>
                    <a:pt x="2181" y="354"/>
                    <a:pt x="1494" y="85"/>
                    <a:pt x="777" y="10"/>
                  </a:cubicBezTo>
                  <a:cubicBezTo>
                    <a:pt x="696" y="4"/>
                    <a:pt x="616" y="0"/>
                    <a:pt x="535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301;p72">
              <a:extLst>
                <a:ext uri="{FF2B5EF4-FFF2-40B4-BE49-F238E27FC236}">
                  <a16:creationId xmlns:a16="http://schemas.microsoft.com/office/drawing/2014/main" id="{5A2BA2E8-B1F5-4054-A5B3-A8BF244047A3}"/>
                </a:ext>
              </a:extLst>
            </p:cNvPr>
            <p:cNvSpPr/>
            <p:nvPr/>
          </p:nvSpPr>
          <p:spPr>
            <a:xfrm>
              <a:off x="3698788" y="3001359"/>
              <a:ext cx="192627" cy="22247"/>
            </a:xfrm>
            <a:custGeom>
              <a:avLst/>
              <a:gdLst/>
              <a:ahLst/>
              <a:cxnLst/>
              <a:rect l="l" t="t" r="r" b="b"/>
              <a:pathLst>
                <a:path w="6797" h="785" extrusionOk="0">
                  <a:moveTo>
                    <a:pt x="5367" y="1"/>
                  </a:moveTo>
                  <a:cubicBezTo>
                    <a:pt x="5158" y="1"/>
                    <a:pt x="4949" y="24"/>
                    <a:pt x="4735" y="65"/>
                  </a:cubicBezTo>
                  <a:cubicBezTo>
                    <a:pt x="4317" y="140"/>
                    <a:pt x="3884" y="274"/>
                    <a:pt x="3421" y="393"/>
                  </a:cubicBezTo>
                  <a:cubicBezTo>
                    <a:pt x="2953" y="508"/>
                    <a:pt x="2475" y="565"/>
                    <a:pt x="1996" y="565"/>
                  </a:cubicBezTo>
                  <a:cubicBezTo>
                    <a:pt x="1664" y="565"/>
                    <a:pt x="1332" y="538"/>
                    <a:pt x="1002" y="483"/>
                  </a:cubicBezTo>
                  <a:cubicBezTo>
                    <a:pt x="421" y="398"/>
                    <a:pt x="55" y="273"/>
                    <a:pt x="6" y="273"/>
                  </a:cubicBezTo>
                  <a:cubicBezTo>
                    <a:pt x="4" y="273"/>
                    <a:pt x="2" y="273"/>
                    <a:pt x="1" y="274"/>
                  </a:cubicBezTo>
                  <a:cubicBezTo>
                    <a:pt x="1" y="304"/>
                    <a:pt x="345" y="498"/>
                    <a:pt x="972" y="647"/>
                  </a:cubicBezTo>
                  <a:cubicBezTo>
                    <a:pt x="1360" y="739"/>
                    <a:pt x="1754" y="784"/>
                    <a:pt x="2149" y="784"/>
                  </a:cubicBezTo>
                  <a:cubicBezTo>
                    <a:pt x="2591" y="784"/>
                    <a:pt x="3032" y="728"/>
                    <a:pt x="3466" y="617"/>
                  </a:cubicBezTo>
                  <a:cubicBezTo>
                    <a:pt x="3944" y="498"/>
                    <a:pt x="4377" y="349"/>
                    <a:pt x="4780" y="274"/>
                  </a:cubicBezTo>
                  <a:cubicBezTo>
                    <a:pt x="5010" y="216"/>
                    <a:pt x="5240" y="190"/>
                    <a:pt x="5470" y="190"/>
                  </a:cubicBezTo>
                  <a:cubicBezTo>
                    <a:pt x="5598" y="190"/>
                    <a:pt x="5727" y="198"/>
                    <a:pt x="5855" y="214"/>
                  </a:cubicBezTo>
                  <a:cubicBezTo>
                    <a:pt x="6184" y="259"/>
                    <a:pt x="6498" y="378"/>
                    <a:pt x="6796" y="543"/>
                  </a:cubicBezTo>
                  <a:cubicBezTo>
                    <a:pt x="6796" y="543"/>
                    <a:pt x="6737" y="453"/>
                    <a:pt x="6587" y="334"/>
                  </a:cubicBezTo>
                  <a:cubicBezTo>
                    <a:pt x="6378" y="199"/>
                    <a:pt x="6139" y="95"/>
                    <a:pt x="5885" y="50"/>
                  </a:cubicBezTo>
                  <a:cubicBezTo>
                    <a:pt x="5710" y="16"/>
                    <a:pt x="5539" y="1"/>
                    <a:pt x="5367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302;p72">
              <a:extLst>
                <a:ext uri="{FF2B5EF4-FFF2-40B4-BE49-F238E27FC236}">
                  <a16:creationId xmlns:a16="http://schemas.microsoft.com/office/drawing/2014/main" id="{0E435372-9404-4659-8F97-3E820495F777}"/>
                </a:ext>
              </a:extLst>
            </p:cNvPr>
            <p:cNvSpPr/>
            <p:nvPr/>
          </p:nvSpPr>
          <p:spPr>
            <a:xfrm>
              <a:off x="3693715" y="3232018"/>
              <a:ext cx="201922" cy="33186"/>
            </a:xfrm>
            <a:custGeom>
              <a:avLst/>
              <a:gdLst/>
              <a:ahLst/>
              <a:cxnLst/>
              <a:rect l="l" t="t" r="r" b="b"/>
              <a:pathLst>
                <a:path w="7125" h="1171" extrusionOk="0">
                  <a:moveTo>
                    <a:pt x="1382" y="0"/>
                  </a:moveTo>
                  <a:cubicBezTo>
                    <a:pt x="1260" y="0"/>
                    <a:pt x="1137" y="7"/>
                    <a:pt x="1016" y="21"/>
                  </a:cubicBezTo>
                  <a:cubicBezTo>
                    <a:pt x="733" y="50"/>
                    <a:pt x="464" y="155"/>
                    <a:pt x="240" y="319"/>
                  </a:cubicBezTo>
                  <a:cubicBezTo>
                    <a:pt x="75" y="439"/>
                    <a:pt x="1" y="528"/>
                    <a:pt x="16" y="543"/>
                  </a:cubicBezTo>
                  <a:cubicBezTo>
                    <a:pt x="17" y="545"/>
                    <a:pt x="19" y="545"/>
                    <a:pt x="21" y="545"/>
                  </a:cubicBezTo>
                  <a:cubicBezTo>
                    <a:pt x="44" y="545"/>
                    <a:pt x="120" y="476"/>
                    <a:pt x="270" y="394"/>
                  </a:cubicBezTo>
                  <a:cubicBezTo>
                    <a:pt x="509" y="259"/>
                    <a:pt x="762" y="185"/>
                    <a:pt x="1031" y="170"/>
                  </a:cubicBezTo>
                  <a:cubicBezTo>
                    <a:pt x="1080" y="168"/>
                    <a:pt x="1128" y="167"/>
                    <a:pt x="1177" y="167"/>
                  </a:cubicBezTo>
                  <a:cubicBezTo>
                    <a:pt x="1516" y="167"/>
                    <a:pt x="1855" y="213"/>
                    <a:pt x="2181" y="304"/>
                  </a:cubicBezTo>
                  <a:cubicBezTo>
                    <a:pt x="2614" y="424"/>
                    <a:pt x="3062" y="648"/>
                    <a:pt x="3555" y="842"/>
                  </a:cubicBezTo>
                  <a:cubicBezTo>
                    <a:pt x="4033" y="1051"/>
                    <a:pt x="4526" y="1156"/>
                    <a:pt x="5034" y="1170"/>
                  </a:cubicBezTo>
                  <a:cubicBezTo>
                    <a:pt x="5452" y="1156"/>
                    <a:pt x="5870" y="1051"/>
                    <a:pt x="6244" y="872"/>
                  </a:cubicBezTo>
                  <a:cubicBezTo>
                    <a:pt x="6483" y="737"/>
                    <a:pt x="6721" y="573"/>
                    <a:pt x="6916" y="394"/>
                  </a:cubicBezTo>
                  <a:cubicBezTo>
                    <a:pt x="7065" y="259"/>
                    <a:pt x="7125" y="170"/>
                    <a:pt x="7125" y="170"/>
                  </a:cubicBezTo>
                  <a:cubicBezTo>
                    <a:pt x="7123" y="168"/>
                    <a:pt x="7121" y="168"/>
                    <a:pt x="7119" y="168"/>
                  </a:cubicBezTo>
                  <a:cubicBezTo>
                    <a:pt x="7066" y="168"/>
                    <a:pt x="6767" y="452"/>
                    <a:pt x="6169" y="722"/>
                  </a:cubicBezTo>
                  <a:cubicBezTo>
                    <a:pt x="5836" y="875"/>
                    <a:pt x="5478" y="963"/>
                    <a:pt x="5118" y="963"/>
                  </a:cubicBezTo>
                  <a:cubicBezTo>
                    <a:pt x="5090" y="963"/>
                    <a:pt x="5062" y="962"/>
                    <a:pt x="5034" y="961"/>
                  </a:cubicBezTo>
                  <a:cubicBezTo>
                    <a:pt x="4556" y="946"/>
                    <a:pt x="4078" y="827"/>
                    <a:pt x="3645" y="633"/>
                  </a:cubicBezTo>
                  <a:cubicBezTo>
                    <a:pt x="3182" y="439"/>
                    <a:pt x="2719" y="259"/>
                    <a:pt x="2241" y="110"/>
                  </a:cubicBezTo>
                  <a:cubicBezTo>
                    <a:pt x="1959" y="37"/>
                    <a:pt x="1669" y="0"/>
                    <a:pt x="1382" y="0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303;p72">
              <a:extLst>
                <a:ext uri="{FF2B5EF4-FFF2-40B4-BE49-F238E27FC236}">
                  <a16:creationId xmlns:a16="http://schemas.microsoft.com/office/drawing/2014/main" id="{C75065EB-6E93-41DC-A6D8-18C61E023D82}"/>
                </a:ext>
              </a:extLst>
            </p:cNvPr>
            <p:cNvSpPr/>
            <p:nvPr/>
          </p:nvSpPr>
          <p:spPr>
            <a:xfrm>
              <a:off x="3433412" y="2955363"/>
              <a:ext cx="339910" cy="385594"/>
            </a:xfrm>
            <a:custGeom>
              <a:avLst/>
              <a:gdLst/>
              <a:ahLst/>
              <a:cxnLst/>
              <a:rect l="l" t="t" r="r" b="b"/>
              <a:pathLst>
                <a:path w="11994" h="13606" extrusionOk="0">
                  <a:moveTo>
                    <a:pt x="7302" y="1"/>
                  </a:moveTo>
                  <a:cubicBezTo>
                    <a:pt x="6867" y="1"/>
                    <a:pt x="6427" y="34"/>
                    <a:pt x="6005" y="60"/>
                  </a:cubicBezTo>
                  <a:cubicBezTo>
                    <a:pt x="4641" y="141"/>
                    <a:pt x="3263" y="355"/>
                    <a:pt x="1900" y="355"/>
                  </a:cubicBezTo>
                  <a:cubicBezTo>
                    <a:pt x="1263" y="355"/>
                    <a:pt x="629" y="308"/>
                    <a:pt x="1" y="179"/>
                  </a:cubicBezTo>
                  <a:lnTo>
                    <a:pt x="1" y="179"/>
                  </a:lnTo>
                  <a:lnTo>
                    <a:pt x="2256" y="13397"/>
                  </a:lnTo>
                  <a:lnTo>
                    <a:pt x="11994" y="13606"/>
                  </a:lnTo>
                  <a:cubicBezTo>
                    <a:pt x="11814" y="9917"/>
                    <a:pt x="11665" y="6721"/>
                    <a:pt x="10814" y="3137"/>
                  </a:cubicBezTo>
                  <a:cubicBezTo>
                    <a:pt x="10590" y="2196"/>
                    <a:pt x="10291" y="1195"/>
                    <a:pt x="9529" y="613"/>
                  </a:cubicBezTo>
                  <a:cubicBezTo>
                    <a:pt x="8907" y="117"/>
                    <a:pt x="8114" y="1"/>
                    <a:pt x="7302" y="1"/>
                  </a:cubicBez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304;p72">
              <a:extLst>
                <a:ext uri="{FF2B5EF4-FFF2-40B4-BE49-F238E27FC236}">
                  <a16:creationId xmlns:a16="http://schemas.microsoft.com/office/drawing/2014/main" id="{D7F2A60D-D5D3-4AB2-BD99-6ECF485958D0}"/>
                </a:ext>
              </a:extLst>
            </p:cNvPr>
            <p:cNvSpPr/>
            <p:nvPr/>
          </p:nvSpPr>
          <p:spPr>
            <a:xfrm>
              <a:off x="3482100" y="2769112"/>
              <a:ext cx="36417" cy="172307"/>
            </a:xfrm>
            <a:custGeom>
              <a:avLst/>
              <a:gdLst/>
              <a:ahLst/>
              <a:cxnLst/>
              <a:rect l="l" t="t" r="r" b="b"/>
              <a:pathLst>
                <a:path w="1285" h="6080" extrusionOk="0">
                  <a:moveTo>
                    <a:pt x="867" y="1"/>
                  </a:moveTo>
                  <a:lnTo>
                    <a:pt x="0" y="6079"/>
                  </a:lnTo>
                  <a:lnTo>
                    <a:pt x="1285" y="6079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000000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305;p72">
              <a:extLst>
                <a:ext uri="{FF2B5EF4-FFF2-40B4-BE49-F238E27FC236}">
                  <a16:creationId xmlns:a16="http://schemas.microsoft.com/office/drawing/2014/main" id="{604BB4F7-4265-4484-BDDF-CB26962F1F33}"/>
                </a:ext>
              </a:extLst>
            </p:cNvPr>
            <p:cNvSpPr/>
            <p:nvPr/>
          </p:nvSpPr>
          <p:spPr>
            <a:xfrm>
              <a:off x="3584096" y="3328232"/>
              <a:ext cx="706460" cy="496092"/>
            </a:xfrm>
            <a:custGeom>
              <a:avLst/>
              <a:gdLst/>
              <a:ahLst/>
              <a:cxnLst/>
              <a:rect l="l" t="t" r="r" b="b"/>
              <a:pathLst>
                <a:path w="24928" h="17505" extrusionOk="0">
                  <a:moveTo>
                    <a:pt x="1" y="1"/>
                  </a:moveTo>
                  <a:lnTo>
                    <a:pt x="1" y="7588"/>
                  </a:lnTo>
                  <a:lnTo>
                    <a:pt x="17161" y="8051"/>
                  </a:lnTo>
                  <a:lnTo>
                    <a:pt x="17624" y="17504"/>
                  </a:lnTo>
                  <a:lnTo>
                    <a:pt x="24718" y="17504"/>
                  </a:lnTo>
                  <a:lnTo>
                    <a:pt x="24882" y="6542"/>
                  </a:lnTo>
                  <a:cubicBezTo>
                    <a:pt x="24927" y="3391"/>
                    <a:pt x="22463" y="792"/>
                    <a:pt x="19326" y="6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306;p72">
              <a:extLst>
                <a:ext uri="{FF2B5EF4-FFF2-40B4-BE49-F238E27FC236}">
                  <a16:creationId xmlns:a16="http://schemas.microsoft.com/office/drawing/2014/main" id="{F3867E92-892D-4595-8673-30BB2F17F674}"/>
                </a:ext>
              </a:extLst>
            </p:cNvPr>
            <p:cNvSpPr/>
            <p:nvPr/>
          </p:nvSpPr>
          <p:spPr>
            <a:xfrm>
              <a:off x="3713610" y="3612256"/>
              <a:ext cx="54214" cy="197246"/>
            </a:xfrm>
            <a:custGeom>
              <a:avLst/>
              <a:gdLst/>
              <a:ahLst/>
              <a:cxnLst/>
              <a:rect l="l" t="t" r="r" b="b"/>
              <a:pathLst>
                <a:path w="1913" h="6960" extrusionOk="0">
                  <a:moveTo>
                    <a:pt x="1" y="0"/>
                  </a:moveTo>
                  <a:lnTo>
                    <a:pt x="1" y="6960"/>
                  </a:lnTo>
                  <a:lnTo>
                    <a:pt x="1912" y="6960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307;p72">
              <a:extLst>
                <a:ext uri="{FF2B5EF4-FFF2-40B4-BE49-F238E27FC236}">
                  <a16:creationId xmlns:a16="http://schemas.microsoft.com/office/drawing/2014/main" id="{6484EF6C-DB5F-47A8-9243-77047D53923E}"/>
                </a:ext>
              </a:extLst>
            </p:cNvPr>
            <p:cNvSpPr/>
            <p:nvPr/>
          </p:nvSpPr>
          <p:spPr>
            <a:xfrm>
              <a:off x="3261587" y="2935893"/>
              <a:ext cx="429634" cy="637848"/>
            </a:xfrm>
            <a:custGeom>
              <a:avLst/>
              <a:gdLst/>
              <a:ahLst/>
              <a:cxnLst/>
              <a:rect l="l" t="t" r="r" b="b"/>
              <a:pathLst>
                <a:path w="15160" h="22507" extrusionOk="0">
                  <a:moveTo>
                    <a:pt x="1777" y="0"/>
                  </a:moveTo>
                  <a:cubicBezTo>
                    <a:pt x="807" y="0"/>
                    <a:pt x="0" y="792"/>
                    <a:pt x="0" y="1763"/>
                  </a:cubicBezTo>
                  <a:lnTo>
                    <a:pt x="0" y="18534"/>
                  </a:lnTo>
                  <a:cubicBezTo>
                    <a:pt x="15" y="20730"/>
                    <a:pt x="1792" y="22507"/>
                    <a:pt x="3988" y="22507"/>
                  </a:cubicBezTo>
                  <a:lnTo>
                    <a:pt x="15159" y="22507"/>
                  </a:lnTo>
                  <a:lnTo>
                    <a:pt x="15159" y="1763"/>
                  </a:lnTo>
                  <a:cubicBezTo>
                    <a:pt x="15144" y="792"/>
                    <a:pt x="14353" y="0"/>
                    <a:pt x="13382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308;p72">
              <a:extLst>
                <a:ext uri="{FF2B5EF4-FFF2-40B4-BE49-F238E27FC236}">
                  <a16:creationId xmlns:a16="http://schemas.microsoft.com/office/drawing/2014/main" id="{FEF43779-BA02-42D7-B543-0CE52F7968DF}"/>
                </a:ext>
              </a:extLst>
            </p:cNvPr>
            <p:cNvSpPr/>
            <p:nvPr/>
          </p:nvSpPr>
          <p:spPr>
            <a:xfrm>
              <a:off x="3346238" y="3528851"/>
              <a:ext cx="770763" cy="83433"/>
            </a:xfrm>
            <a:custGeom>
              <a:avLst/>
              <a:gdLst/>
              <a:ahLst/>
              <a:cxnLst/>
              <a:rect l="l" t="t" r="r" b="b"/>
              <a:pathLst>
                <a:path w="27197" h="2944" extrusionOk="0">
                  <a:moveTo>
                    <a:pt x="2972" y="1"/>
                  </a:moveTo>
                  <a:cubicBezTo>
                    <a:pt x="1329" y="1"/>
                    <a:pt x="15" y="1315"/>
                    <a:pt x="0" y="2943"/>
                  </a:cubicBezTo>
                  <a:lnTo>
                    <a:pt x="27197" y="2943"/>
                  </a:lnTo>
                  <a:cubicBezTo>
                    <a:pt x="27197" y="1315"/>
                    <a:pt x="25882" y="1"/>
                    <a:pt x="24255" y="1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309;p72">
              <a:extLst>
                <a:ext uri="{FF2B5EF4-FFF2-40B4-BE49-F238E27FC236}">
                  <a16:creationId xmlns:a16="http://schemas.microsoft.com/office/drawing/2014/main" id="{AA2C7CE6-AA54-4FE2-81E0-E2370A21E81C}"/>
                </a:ext>
              </a:extLst>
            </p:cNvPr>
            <p:cNvSpPr/>
            <p:nvPr/>
          </p:nvSpPr>
          <p:spPr>
            <a:xfrm>
              <a:off x="3366983" y="3517855"/>
              <a:ext cx="324238" cy="57587"/>
            </a:xfrm>
            <a:custGeom>
              <a:avLst/>
              <a:gdLst/>
              <a:ahLst/>
              <a:cxnLst/>
              <a:rect l="l" t="t" r="r" b="b"/>
              <a:pathLst>
                <a:path w="11441" h="2032" extrusionOk="0">
                  <a:moveTo>
                    <a:pt x="11440" y="1"/>
                  </a:moveTo>
                  <a:cubicBezTo>
                    <a:pt x="11425" y="1"/>
                    <a:pt x="11425" y="180"/>
                    <a:pt x="11336" y="479"/>
                  </a:cubicBezTo>
                  <a:cubicBezTo>
                    <a:pt x="11216" y="912"/>
                    <a:pt x="10962" y="1285"/>
                    <a:pt x="10604" y="1554"/>
                  </a:cubicBezTo>
                  <a:cubicBezTo>
                    <a:pt x="10365" y="1733"/>
                    <a:pt x="10081" y="1853"/>
                    <a:pt x="9782" y="1912"/>
                  </a:cubicBezTo>
                  <a:cubicBezTo>
                    <a:pt x="9618" y="1927"/>
                    <a:pt x="9454" y="1942"/>
                    <a:pt x="9275" y="1942"/>
                  </a:cubicBezTo>
                  <a:lnTo>
                    <a:pt x="6288" y="1942"/>
                  </a:lnTo>
                  <a:lnTo>
                    <a:pt x="1837" y="1957"/>
                  </a:lnTo>
                  <a:lnTo>
                    <a:pt x="493" y="1972"/>
                  </a:lnTo>
                  <a:lnTo>
                    <a:pt x="134" y="1987"/>
                  </a:lnTo>
                  <a:cubicBezTo>
                    <a:pt x="90" y="1987"/>
                    <a:pt x="45" y="1987"/>
                    <a:pt x="0" y="2002"/>
                  </a:cubicBezTo>
                  <a:cubicBezTo>
                    <a:pt x="45" y="2002"/>
                    <a:pt x="90" y="2017"/>
                    <a:pt x="134" y="2017"/>
                  </a:cubicBezTo>
                  <a:lnTo>
                    <a:pt x="493" y="2017"/>
                  </a:lnTo>
                  <a:lnTo>
                    <a:pt x="1837" y="2032"/>
                  </a:lnTo>
                  <a:lnTo>
                    <a:pt x="9275" y="2032"/>
                  </a:lnTo>
                  <a:cubicBezTo>
                    <a:pt x="9454" y="2032"/>
                    <a:pt x="9633" y="2017"/>
                    <a:pt x="9797" y="1987"/>
                  </a:cubicBezTo>
                  <a:cubicBezTo>
                    <a:pt x="10589" y="1853"/>
                    <a:pt x="11201" y="1255"/>
                    <a:pt x="11395" y="493"/>
                  </a:cubicBezTo>
                  <a:cubicBezTo>
                    <a:pt x="11425" y="329"/>
                    <a:pt x="11440" y="165"/>
                    <a:pt x="11440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310;p72">
              <a:extLst>
                <a:ext uri="{FF2B5EF4-FFF2-40B4-BE49-F238E27FC236}">
                  <a16:creationId xmlns:a16="http://schemas.microsoft.com/office/drawing/2014/main" id="{2EDF8FD9-B67E-4121-9F7F-9A3FCB8B2B10}"/>
                </a:ext>
              </a:extLst>
            </p:cNvPr>
            <p:cNvSpPr/>
            <p:nvPr/>
          </p:nvSpPr>
          <p:spPr>
            <a:xfrm>
              <a:off x="3693290" y="3612312"/>
              <a:ext cx="94854" cy="3486"/>
            </a:xfrm>
            <a:custGeom>
              <a:avLst/>
              <a:gdLst/>
              <a:ahLst/>
              <a:cxnLst/>
              <a:rect l="l" t="t" r="r" b="b"/>
              <a:pathLst>
                <a:path w="3347" h="123" extrusionOk="0">
                  <a:moveTo>
                    <a:pt x="1208" y="1"/>
                  </a:moveTo>
                  <a:cubicBezTo>
                    <a:pt x="805" y="1"/>
                    <a:pt x="399" y="26"/>
                    <a:pt x="1" y="58"/>
                  </a:cubicBezTo>
                  <a:cubicBezTo>
                    <a:pt x="423" y="103"/>
                    <a:pt x="854" y="123"/>
                    <a:pt x="1280" y="123"/>
                  </a:cubicBezTo>
                  <a:cubicBezTo>
                    <a:pt x="1412" y="123"/>
                    <a:pt x="1543" y="121"/>
                    <a:pt x="1674" y="118"/>
                  </a:cubicBezTo>
                  <a:cubicBezTo>
                    <a:pt x="1804" y="121"/>
                    <a:pt x="1935" y="123"/>
                    <a:pt x="2067" y="123"/>
                  </a:cubicBezTo>
                  <a:cubicBezTo>
                    <a:pt x="2493" y="123"/>
                    <a:pt x="2924" y="103"/>
                    <a:pt x="3346" y="58"/>
                  </a:cubicBezTo>
                  <a:cubicBezTo>
                    <a:pt x="2948" y="26"/>
                    <a:pt x="2542" y="1"/>
                    <a:pt x="2139" y="1"/>
                  </a:cubicBezTo>
                  <a:cubicBezTo>
                    <a:pt x="1983" y="1"/>
                    <a:pt x="1828" y="5"/>
                    <a:pt x="1674" y="13"/>
                  </a:cubicBezTo>
                  <a:cubicBezTo>
                    <a:pt x="1519" y="5"/>
                    <a:pt x="1364" y="1"/>
                    <a:pt x="1208" y="1"/>
                  </a:cubicBezTo>
                  <a:close/>
                </a:path>
              </a:pathLst>
            </a:custGeom>
            <a:solidFill>
              <a:srgbClr val="1C1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311;p72">
              <a:extLst>
                <a:ext uri="{FF2B5EF4-FFF2-40B4-BE49-F238E27FC236}">
                  <a16:creationId xmlns:a16="http://schemas.microsoft.com/office/drawing/2014/main" id="{B8FF9A8F-B485-4C2B-BCB6-A55C458A5371}"/>
                </a:ext>
              </a:extLst>
            </p:cNvPr>
            <p:cNvSpPr/>
            <p:nvPr/>
          </p:nvSpPr>
          <p:spPr>
            <a:xfrm>
              <a:off x="3630233" y="3278127"/>
              <a:ext cx="392396" cy="299866"/>
            </a:xfrm>
            <a:custGeom>
              <a:avLst/>
              <a:gdLst/>
              <a:ahLst/>
              <a:cxnLst/>
              <a:rect l="l" t="t" r="r" b="b"/>
              <a:pathLst>
                <a:path w="13846" h="10581" extrusionOk="0">
                  <a:moveTo>
                    <a:pt x="5269" y="0"/>
                  </a:moveTo>
                  <a:cubicBezTo>
                    <a:pt x="4445" y="0"/>
                    <a:pt x="3698" y="11"/>
                    <a:pt x="3032" y="21"/>
                  </a:cubicBezTo>
                  <a:cubicBezTo>
                    <a:pt x="2091" y="21"/>
                    <a:pt x="1330" y="36"/>
                    <a:pt x="807" y="51"/>
                  </a:cubicBezTo>
                  <a:lnTo>
                    <a:pt x="210" y="66"/>
                  </a:lnTo>
                  <a:cubicBezTo>
                    <a:pt x="135" y="66"/>
                    <a:pt x="60" y="81"/>
                    <a:pt x="1" y="96"/>
                  </a:cubicBezTo>
                  <a:cubicBezTo>
                    <a:pt x="60" y="111"/>
                    <a:pt x="135" y="111"/>
                    <a:pt x="210" y="111"/>
                  </a:cubicBezTo>
                  <a:cubicBezTo>
                    <a:pt x="344" y="126"/>
                    <a:pt x="553" y="141"/>
                    <a:pt x="807" y="141"/>
                  </a:cubicBezTo>
                  <a:cubicBezTo>
                    <a:pt x="1345" y="141"/>
                    <a:pt x="2091" y="156"/>
                    <a:pt x="3032" y="171"/>
                  </a:cubicBezTo>
                  <a:cubicBezTo>
                    <a:pt x="3973" y="186"/>
                    <a:pt x="5093" y="171"/>
                    <a:pt x="6318" y="201"/>
                  </a:cubicBezTo>
                  <a:cubicBezTo>
                    <a:pt x="6960" y="230"/>
                    <a:pt x="7587" y="335"/>
                    <a:pt x="8200" y="529"/>
                  </a:cubicBezTo>
                  <a:cubicBezTo>
                    <a:pt x="8857" y="723"/>
                    <a:pt x="9484" y="1022"/>
                    <a:pt x="10052" y="1410"/>
                  </a:cubicBezTo>
                  <a:cubicBezTo>
                    <a:pt x="10619" y="1799"/>
                    <a:pt x="11127" y="2262"/>
                    <a:pt x="11575" y="2784"/>
                  </a:cubicBezTo>
                  <a:cubicBezTo>
                    <a:pt x="11978" y="3277"/>
                    <a:pt x="12307" y="3830"/>
                    <a:pt x="12576" y="4412"/>
                  </a:cubicBezTo>
                  <a:cubicBezTo>
                    <a:pt x="12650" y="4547"/>
                    <a:pt x="12695" y="4696"/>
                    <a:pt x="12755" y="4830"/>
                  </a:cubicBezTo>
                  <a:cubicBezTo>
                    <a:pt x="12785" y="4905"/>
                    <a:pt x="12815" y="4965"/>
                    <a:pt x="12830" y="5040"/>
                  </a:cubicBezTo>
                  <a:cubicBezTo>
                    <a:pt x="12860" y="5114"/>
                    <a:pt x="12874" y="5189"/>
                    <a:pt x="12889" y="5249"/>
                  </a:cubicBezTo>
                  <a:cubicBezTo>
                    <a:pt x="12934" y="5398"/>
                    <a:pt x="12994" y="5517"/>
                    <a:pt x="13009" y="5667"/>
                  </a:cubicBezTo>
                  <a:cubicBezTo>
                    <a:pt x="13039" y="5801"/>
                    <a:pt x="13069" y="5936"/>
                    <a:pt x="13098" y="6070"/>
                  </a:cubicBezTo>
                  <a:cubicBezTo>
                    <a:pt x="13203" y="6608"/>
                    <a:pt x="13263" y="7115"/>
                    <a:pt x="13337" y="7578"/>
                  </a:cubicBezTo>
                  <a:cubicBezTo>
                    <a:pt x="13472" y="8504"/>
                    <a:pt x="13591" y="9266"/>
                    <a:pt x="13681" y="9774"/>
                  </a:cubicBezTo>
                  <a:cubicBezTo>
                    <a:pt x="13726" y="10043"/>
                    <a:pt x="13756" y="10237"/>
                    <a:pt x="13785" y="10371"/>
                  </a:cubicBezTo>
                  <a:cubicBezTo>
                    <a:pt x="13800" y="10446"/>
                    <a:pt x="13815" y="10521"/>
                    <a:pt x="13830" y="10580"/>
                  </a:cubicBezTo>
                  <a:cubicBezTo>
                    <a:pt x="13845" y="10506"/>
                    <a:pt x="13845" y="10431"/>
                    <a:pt x="13830" y="10356"/>
                  </a:cubicBezTo>
                  <a:cubicBezTo>
                    <a:pt x="13815" y="10222"/>
                    <a:pt x="13800" y="10013"/>
                    <a:pt x="13771" y="9759"/>
                  </a:cubicBezTo>
                  <a:cubicBezTo>
                    <a:pt x="13696" y="9236"/>
                    <a:pt x="13606" y="8475"/>
                    <a:pt x="13487" y="7549"/>
                  </a:cubicBezTo>
                  <a:cubicBezTo>
                    <a:pt x="13427" y="7086"/>
                    <a:pt x="13367" y="6578"/>
                    <a:pt x="13278" y="6025"/>
                  </a:cubicBezTo>
                  <a:cubicBezTo>
                    <a:pt x="13248" y="5891"/>
                    <a:pt x="13233" y="5741"/>
                    <a:pt x="13203" y="5607"/>
                  </a:cubicBezTo>
                  <a:cubicBezTo>
                    <a:pt x="13158" y="5473"/>
                    <a:pt x="13128" y="5323"/>
                    <a:pt x="13084" y="5189"/>
                  </a:cubicBezTo>
                  <a:cubicBezTo>
                    <a:pt x="13054" y="5114"/>
                    <a:pt x="13054" y="5040"/>
                    <a:pt x="13024" y="4965"/>
                  </a:cubicBezTo>
                  <a:cubicBezTo>
                    <a:pt x="12994" y="4905"/>
                    <a:pt x="12964" y="4830"/>
                    <a:pt x="12934" y="4756"/>
                  </a:cubicBezTo>
                  <a:cubicBezTo>
                    <a:pt x="12889" y="4621"/>
                    <a:pt x="12830" y="4472"/>
                    <a:pt x="12770" y="4323"/>
                  </a:cubicBezTo>
                  <a:cubicBezTo>
                    <a:pt x="12501" y="3725"/>
                    <a:pt x="12158" y="3158"/>
                    <a:pt x="11739" y="2650"/>
                  </a:cubicBezTo>
                  <a:cubicBezTo>
                    <a:pt x="11291" y="2097"/>
                    <a:pt x="10769" y="1634"/>
                    <a:pt x="10171" y="1231"/>
                  </a:cubicBezTo>
                  <a:cubicBezTo>
                    <a:pt x="9589" y="828"/>
                    <a:pt x="8947" y="529"/>
                    <a:pt x="8274" y="320"/>
                  </a:cubicBezTo>
                  <a:cubicBezTo>
                    <a:pt x="7647" y="126"/>
                    <a:pt x="6990" y="21"/>
                    <a:pt x="6333" y="6"/>
                  </a:cubicBezTo>
                  <a:cubicBezTo>
                    <a:pt x="5966" y="2"/>
                    <a:pt x="5611" y="0"/>
                    <a:pt x="5269" y="0"/>
                  </a:cubicBezTo>
                  <a:close/>
                </a:path>
              </a:pathLst>
            </a:custGeom>
            <a:solidFill>
              <a:srgbClr val="234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704;p44">
            <a:extLst>
              <a:ext uri="{FF2B5EF4-FFF2-40B4-BE49-F238E27FC236}">
                <a16:creationId xmlns:a16="http://schemas.microsoft.com/office/drawing/2014/main" id="{7FFE18B5-59C2-0648-7E6D-BA55B24D8D07}"/>
              </a:ext>
            </a:extLst>
          </p:cNvPr>
          <p:cNvSpPr txBox="1">
            <a:spLocks/>
          </p:cNvSpPr>
          <p:nvPr/>
        </p:nvSpPr>
        <p:spPr>
          <a:xfrm>
            <a:off x="3620097" y="1099854"/>
            <a:ext cx="4911582" cy="47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TC08</a:t>
            </a:r>
            <a:r>
              <a:rPr lang="en-GB" sz="4000" dirty="0">
                <a:solidFill>
                  <a:srgbClr val="00B05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Edit Vaccine </a:t>
            </a:r>
            <a:r>
              <a:rPr lang="en-GB" sz="4000" dirty="0">
                <a:solidFill>
                  <a:srgbClr val="00B05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(Medium)</a:t>
            </a:r>
          </a:p>
        </p:txBody>
      </p:sp>
      <p:sp>
        <p:nvSpPr>
          <p:cNvPr id="4" name="Google Shape;704;p44">
            <a:extLst>
              <a:ext uri="{FF2B5EF4-FFF2-40B4-BE49-F238E27FC236}">
                <a16:creationId xmlns:a16="http://schemas.microsoft.com/office/drawing/2014/main" id="{F24B952C-BB20-EA30-A91D-9E5665D0DC8E}"/>
              </a:ext>
            </a:extLst>
          </p:cNvPr>
          <p:cNvSpPr txBox="1">
            <a:spLocks/>
          </p:cNvSpPr>
          <p:nvPr/>
        </p:nvSpPr>
        <p:spPr>
          <a:xfrm>
            <a:off x="3625514" y="3153511"/>
            <a:ext cx="4201768" cy="47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40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TC10</a:t>
            </a:r>
            <a:r>
              <a:rPr lang="en-GB" sz="4000" dirty="0">
                <a:solidFill>
                  <a:srgbClr val="00B05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 </a:t>
            </a:r>
            <a:r>
              <a:rPr lang="en-GB" sz="4000" dirty="0">
                <a:solidFill>
                  <a:schemeClr val="tx1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Search Reservation Member </a:t>
            </a:r>
            <a:r>
              <a:rPr lang="en-GB" sz="4000" dirty="0">
                <a:solidFill>
                  <a:srgbClr val="00B050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(Medium)</a:t>
            </a:r>
          </a:p>
        </p:txBody>
      </p:sp>
    </p:spTree>
    <p:extLst>
      <p:ext uri="{BB962C8B-B14F-4D97-AF65-F5344CB8AC3E}">
        <p14:creationId xmlns:p14="http://schemas.microsoft.com/office/powerpoint/2010/main" val="456742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61"/>
          <p:cNvSpPr txBox="1">
            <a:spLocks noGrp="1"/>
          </p:cNvSpPr>
          <p:nvPr>
            <p:ph type="title" idx="4"/>
          </p:nvPr>
        </p:nvSpPr>
        <p:spPr>
          <a:xfrm>
            <a:off x="2648864" y="473339"/>
            <a:ext cx="3846272" cy="787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chemeClr val="tx2"/>
                </a:solidFill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เครื่องมือ</a:t>
            </a:r>
            <a:r>
              <a:rPr lang="th-TH" sz="4800" dirty="0">
                <a:latin typeface="DB Heavent Bold Cond" panose="02000506090000020004" pitchFamily="2" charset="-34"/>
                <a:cs typeface="DB Heavent Bold Cond" panose="02000506090000020004" pitchFamily="2" charset="-34"/>
              </a:rPr>
              <a:t>ที่ใช้ทดสอบ </a:t>
            </a:r>
          </a:p>
        </p:txBody>
      </p:sp>
      <p:sp>
        <p:nvSpPr>
          <p:cNvPr id="1840" name="Google Shape;1840;p61"/>
          <p:cNvSpPr/>
          <p:nvPr/>
        </p:nvSpPr>
        <p:spPr>
          <a:xfrm rot="-2112006">
            <a:off x="2331777" y="1463525"/>
            <a:ext cx="517504" cy="292544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61"/>
          <p:cNvSpPr/>
          <p:nvPr/>
        </p:nvSpPr>
        <p:spPr>
          <a:xfrm rot="-2112006">
            <a:off x="6302252" y="2536463"/>
            <a:ext cx="517504" cy="292544"/>
          </a:xfrm>
          <a:custGeom>
            <a:avLst/>
            <a:gdLst/>
            <a:ahLst/>
            <a:cxnLst/>
            <a:rect l="l" t="t" r="r" b="b"/>
            <a:pathLst>
              <a:path w="16241" h="9181" extrusionOk="0">
                <a:moveTo>
                  <a:pt x="14562" y="0"/>
                </a:moveTo>
                <a:lnTo>
                  <a:pt x="1" y="8228"/>
                </a:lnTo>
                <a:lnTo>
                  <a:pt x="1691" y="9180"/>
                </a:lnTo>
                <a:lnTo>
                  <a:pt x="16241" y="977"/>
                </a:lnTo>
                <a:lnTo>
                  <a:pt x="1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0" name="Picture 8" descr="Appium logo | Perfecto by Perforce">
            <a:extLst>
              <a:ext uri="{FF2B5EF4-FFF2-40B4-BE49-F238E27FC236}">
                <a16:creationId xmlns:a16="http://schemas.microsoft.com/office/drawing/2014/main" id="{1F60FB0A-BA76-6BC6-1029-429DC107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648" y="3546176"/>
            <a:ext cx="2149974" cy="5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E602EC0-6FDA-115B-2A83-3302DF3A7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22" y="1595864"/>
            <a:ext cx="1410987" cy="13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มาแล้ว Robot Framework 5.0">
            <a:extLst>
              <a:ext uri="{FF2B5EF4-FFF2-40B4-BE49-F238E27FC236}">
                <a16:creationId xmlns:a16="http://schemas.microsoft.com/office/drawing/2014/main" id="{9C73AF25-E80C-0E3D-858C-EF48803A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78" y="3411678"/>
            <a:ext cx="2060273" cy="93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Code full logo transparent PNG - StickPNG">
            <a:extLst>
              <a:ext uri="{FF2B5EF4-FFF2-40B4-BE49-F238E27FC236}">
                <a16:creationId xmlns:a16="http://schemas.microsoft.com/office/drawing/2014/main" id="{FEF4D2AE-6D9C-58A4-8C69-3937FB07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142" y="1693873"/>
            <a:ext cx="2253480" cy="115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E86F9A83-06B7-A194-210B-0810E86DC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20" y="1852221"/>
            <a:ext cx="2645122" cy="98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Logo, symbol, meaning, history, PNG, brand">
            <a:extLst>
              <a:ext uri="{FF2B5EF4-FFF2-40B4-BE49-F238E27FC236}">
                <a16:creationId xmlns:a16="http://schemas.microsoft.com/office/drawing/2014/main" id="{AF3C9D5C-D0DD-835B-BD7F-68075AA65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20" y="3345911"/>
            <a:ext cx="1895816" cy="106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61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 Consulting by Slidesgo">
  <a:themeElements>
    <a:clrScheme name="Simple Light">
      <a:dk1>
        <a:srgbClr val="272753"/>
      </a:dk1>
      <a:lt1>
        <a:srgbClr val="ECEDF3"/>
      </a:lt1>
      <a:dk2>
        <a:srgbClr val="8680BC"/>
      </a:dk2>
      <a:lt2>
        <a:srgbClr val="F1662D"/>
      </a:lt2>
      <a:accent1>
        <a:srgbClr val="EA8A4F"/>
      </a:accent1>
      <a:accent2>
        <a:srgbClr val="CACDCF"/>
      </a:accent2>
      <a:accent3>
        <a:srgbClr val="1D1848"/>
      </a:accent3>
      <a:accent4>
        <a:srgbClr val="FFFFFF"/>
      </a:accent4>
      <a:accent5>
        <a:srgbClr val="25408F"/>
      </a:accent5>
      <a:accent6>
        <a:srgbClr val="F68F4F"/>
      </a:accent6>
      <a:hlink>
        <a:srgbClr val="2727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1677</Words>
  <Application>Microsoft Office PowerPoint</Application>
  <PresentationFormat>On-screen Show (16:9)</PresentationFormat>
  <Paragraphs>230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Oswald Medium</vt:lpstr>
      <vt:lpstr>Oswald</vt:lpstr>
      <vt:lpstr>Fjalla One</vt:lpstr>
      <vt:lpstr>Arial</vt:lpstr>
      <vt:lpstr>Livvic</vt:lpstr>
      <vt:lpstr>DB Heavent Bold Cond</vt:lpstr>
      <vt:lpstr>Oswald SemiBold</vt:lpstr>
      <vt:lpstr>Roboto Condensed Light</vt:lpstr>
      <vt:lpstr>Roboto</vt:lpstr>
      <vt:lpstr>PR Consulting by Slidesgo</vt:lpstr>
      <vt:lpstr>การทดสอบแอปพลิเคชันสั่งจองวัคซีนด้วย Appium</vt:lpstr>
      <vt:lpstr>•สมาชิก (Member)</vt:lpstr>
      <vt:lpstr>ที่มาและความสำคัญ</vt:lpstr>
      <vt:lpstr>วัตถุประสงค์</vt:lpstr>
      <vt:lpstr>แอปพลิเคชัน</vt:lpstr>
      <vt:lpstr>ผู้ใช้ทั่วไป User</vt:lpstr>
      <vt:lpstr>สมาชิก  Member</vt:lpstr>
      <vt:lpstr>เจ้าหน้าที่ Admin</vt:lpstr>
      <vt:lpstr>เครื่องมือที่ใช้ทดสอบ </vt:lpstr>
      <vt:lpstr>เอกสารที่ใช้ทดสอบ </vt:lpstr>
      <vt:lpstr>หน้าจอการทดสอบ</vt:lpstr>
      <vt:lpstr>PowerPoint Presentation</vt:lpstr>
      <vt:lpstr>ความต้องการของระบบ (Requirements)</vt:lpstr>
      <vt:lpstr>ความต้องการของระบบ (Requirements)</vt:lpstr>
      <vt:lpstr>ความต้องการของระบบ (Requirements)</vt:lpstr>
      <vt:lpstr>ความต้องการของระบบ (Requirements)</vt:lpstr>
      <vt:lpstr>ความต้องการของระบบ (Requirements)</vt:lpstr>
      <vt:lpstr>ความต้องการของระบบ (Requirements)</vt:lpstr>
      <vt:lpstr>ความต้องการของระบบ (Requirements)</vt:lpstr>
      <vt:lpstr>ความต้องการของระบบ (Requirements)</vt:lpstr>
      <vt:lpstr>ความต้องการของระบบ (Requirements)</vt:lpstr>
      <vt:lpstr>ความต้องการของระบบ (Requirements)</vt:lpstr>
      <vt:lpstr>PowerPoint Presentation</vt:lpstr>
      <vt:lpstr>Test Data การทดสอบฟังก์ชัน Add Vaccine</vt:lpstr>
      <vt:lpstr>Test Data การทดสอบฟังก์ชัน Add Vaccine</vt:lpstr>
      <vt:lpstr>PowerPoint Presentation</vt:lpstr>
      <vt:lpstr>ผลลัพธ์การทดสอบฟังก์ชัน Add Vaccine</vt:lpstr>
      <vt:lpstr>ตัวอย่างรูปภาพ Error</vt:lpstr>
      <vt:lpstr>สรุปผลการทดสอบฟังก์ชัน Add Vaccine</vt:lpstr>
      <vt:lpstr>PowerPoint Presentation</vt:lpstr>
      <vt:lpstr>ความต้องการของระบบ (Requirements)</vt:lpstr>
      <vt:lpstr>ความต้องการของระบบ (Requirements)</vt:lpstr>
      <vt:lpstr>ความต้องการของระบบ (Requirements)</vt:lpstr>
      <vt:lpstr>PowerPoint Presentation</vt:lpstr>
      <vt:lpstr>Test Data การทดสอบฟังก์ชัน Manage Schedule</vt:lpstr>
      <vt:lpstr>Test Data การทดสอบฟังก์ชัน Manage Schedule</vt:lpstr>
      <vt:lpstr>PowerPoint Presentation</vt:lpstr>
      <vt:lpstr>ผลลัพธ์การทดสอบฟังก์ชัน Manage Schedule</vt:lpstr>
      <vt:lpstr>ตัวอย่างรูปภาพ Error</vt:lpstr>
      <vt:lpstr>สรุปผลการทดสอบฟังก์ชัน Manage Schedule</vt:lpstr>
      <vt:lpstr>PowerPoint Presentation</vt:lpstr>
      <vt:lpstr>ความต้องการของระบบ (Requirements)</vt:lpstr>
      <vt:lpstr>ความต้องการของระบบ (Requirements)</vt:lpstr>
      <vt:lpstr>PowerPoint Presentation</vt:lpstr>
      <vt:lpstr>Test Data การทดสอบฟังก์ชัน Search Reservation Member</vt:lpstr>
      <vt:lpstr>Test Data การทดสอบฟังก์ชัน Search Reservation Member</vt:lpstr>
      <vt:lpstr>PowerPoint Presentation</vt:lpstr>
      <vt:lpstr>ผลลัพธ์การทดสอบฟังก์ชัน Search Reservation Member</vt:lpstr>
      <vt:lpstr>ผลลัพธ์การทดสอบฟังก์ชัน Search Reservation Member</vt:lpstr>
      <vt:lpstr>ตัวอย่างรูปภาพ Error</vt:lpstr>
      <vt:lpstr>สรุปผลการทดสอบฟังก์ชัน Search Reservation Member</vt:lpstr>
      <vt:lpstr>PowerPoint Presentation</vt:lpstr>
      <vt:lpstr>สรุปผลการทดสอบของผู้ใช้ทั่วไป (User)</vt:lpstr>
      <vt:lpstr>สรุปผลการทดสอบของสมาชิก (Member)</vt:lpstr>
      <vt:lpstr>สรุปผลการทดสอบของผู้ดูแลระบบ (Admin)</vt:lpstr>
      <vt:lpstr>สรุปผลการทดสอบทั้งหมด</vt:lpstr>
      <vt:lpstr>สรุปผลการทดสอบทั้งหมด</vt:lpstr>
      <vt:lpstr>สรุปผลการทดสอบทั้งหมด</vt:lpstr>
      <vt:lpstr>PowerPoint Presentation</vt:lpstr>
      <vt:lpstr>ปัญหาที่พบเจอระหว่างการทดสอบ</vt:lpstr>
      <vt:lpstr>ตัวอย่างรูปภาพ Error</vt:lpstr>
      <vt:lpstr>วิดีโอการทดสอบ</vt:lpstr>
      <vt:lpstr>เอกสารอ้างอิง (References)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ทดสอบระบบเว็บไซต์สํานักงานที่ดินจังหวัดนครศรีธรรมราช  ด้วย Robot Framework</dc:title>
  <dc:creator>KhunEarth</dc:creator>
  <cp:lastModifiedBy>6304106325 บวรทัต จำปาทอง</cp:lastModifiedBy>
  <cp:revision>115</cp:revision>
  <dcterms:modified xsi:type="dcterms:W3CDTF">2023-10-19T14:57:30Z</dcterms:modified>
</cp:coreProperties>
</file>